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5" r:id="rId3"/>
    <p:sldId id="302" r:id="rId4"/>
    <p:sldId id="363" r:id="rId5"/>
    <p:sldId id="417" r:id="rId6"/>
    <p:sldId id="456" r:id="rId7"/>
    <p:sldId id="437" r:id="rId8"/>
    <p:sldId id="440" r:id="rId9"/>
    <p:sldId id="449" r:id="rId10"/>
    <p:sldId id="289" r:id="rId11"/>
  </p:sldIdLst>
  <p:sldSz cx="9144000" cy="5143500" type="screen16x9"/>
  <p:notesSz cx="7104063" cy="10234613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7">
          <p15:clr>
            <a:srgbClr val="A4A3A4"/>
          </p15:clr>
        </p15:guide>
        <p15:guide id="2" orient="horz" pos="856">
          <p15:clr>
            <a:srgbClr val="A4A3A4"/>
          </p15:clr>
        </p15:guide>
        <p15:guide id="3" orient="horz" pos="3026">
          <p15:clr>
            <a:srgbClr val="A4A3A4"/>
          </p15:clr>
        </p15:guide>
        <p15:guide id="4" orient="horz" pos="2162">
          <p15:clr>
            <a:srgbClr val="A4A3A4"/>
          </p15:clr>
        </p15:guide>
        <p15:guide id="5" orient="horz" pos="1767">
          <p15:clr>
            <a:srgbClr val="A4A3A4"/>
          </p15:clr>
        </p15:guide>
        <p15:guide id="6" orient="horz" pos="2670">
          <p15:clr>
            <a:srgbClr val="A4A3A4"/>
          </p15:clr>
        </p15:guide>
        <p15:guide id="7" orient="horz" pos="1289">
          <p15:clr>
            <a:srgbClr val="A4A3A4"/>
          </p15:clr>
        </p15:guide>
        <p15:guide id="8" orient="horz" pos="2508">
          <p15:clr>
            <a:srgbClr val="A4A3A4"/>
          </p15:clr>
        </p15:guide>
        <p15:guide id="9" orient="horz" pos="1920">
          <p15:clr>
            <a:srgbClr val="A4A3A4"/>
          </p15:clr>
        </p15:guide>
        <p15:guide id="10" pos="2903">
          <p15:clr>
            <a:srgbClr val="A4A3A4"/>
          </p15:clr>
        </p15:guide>
        <p15:guide id="11" orient="horz" pos="1198">
          <p15:clr>
            <a:srgbClr val="A4A3A4"/>
          </p15:clr>
        </p15:guide>
        <p15:guide id="12" orient="horz" pos="2166">
          <p15:clr>
            <a:srgbClr val="A4A3A4"/>
          </p15:clr>
        </p15:guide>
        <p15:guide id="13" orient="horz" pos="1759">
          <p15:clr>
            <a:srgbClr val="A4A3A4"/>
          </p15:clr>
        </p15:guide>
        <p15:guide id="14" orient="horz" pos="2721">
          <p15:clr>
            <a:srgbClr val="A4A3A4"/>
          </p15:clr>
        </p15:guide>
        <p15:guide id="15" orient="horz" pos="1443">
          <p15:clr>
            <a:srgbClr val="A4A3A4"/>
          </p15:clr>
        </p15:guide>
        <p15:guide id="16" orient="horz" pos="2474">
          <p15:clr>
            <a:srgbClr val="A4A3A4"/>
          </p15:clr>
        </p15:guide>
        <p15:guide id="17" pos="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0"/>
    <a:srgbClr val="74B543"/>
    <a:srgbClr val="76B531"/>
    <a:srgbClr val="ED8A05"/>
    <a:srgbClr val="0079C2"/>
    <a:srgbClr val="E79011"/>
    <a:srgbClr val="595959"/>
    <a:srgbClr val="DCDCDC"/>
    <a:srgbClr val="82828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76" autoAdjust="0"/>
    <p:restoredTop sz="96287" autoAdjust="0"/>
  </p:normalViewPr>
  <p:slideViewPr>
    <p:cSldViewPr snapToGrid="0" showGuides="1">
      <p:cViewPr varScale="1">
        <p:scale>
          <a:sx n="143" d="100"/>
          <a:sy n="143" d="100"/>
        </p:scale>
        <p:origin x="228" y="120"/>
      </p:cViewPr>
      <p:guideLst>
        <p:guide orient="horz" pos="2887"/>
        <p:guide orient="horz" pos="856"/>
        <p:guide orient="horz" pos="3026"/>
        <p:guide orient="horz" pos="2162"/>
        <p:guide orient="horz" pos="1767"/>
        <p:guide orient="horz" pos="2670"/>
        <p:guide orient="horz" pos="1289"/>
        <p:guide orient="horz" pos="2508"/>
        <p:guide orient="horz" pos="1920"/>
        <p:guide pos="2903"/>
        <p:guide orient="horz" pos="1198"/>
        <p:guide orient="horz" pos="2166"/>
        <p:guide orient="horz" pos="1759"/>
        <p:guide orient="horz" pos="2721"/>
        <p:guide orient="horz" pos="1443"/>
        <p:guide orient="horz" pos="2474"/>
        <p:guide pos="5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892" y="-9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8143" tIns="49071" rIns="98143" bIns="490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8143" tIns="49071" rIns="98143" bIns="49071" rtlCol="0"/>
          <a:lstStyle>
            <a:lvl1pPr algn="r">
              <a:defRPr sz="1300"/>
            </a:lvl1pPr>
          </a:lstStyle>
          <a:p>
            <a:fld id="{DBC46A90-BFFF-4B9B-9D5A-C1E18F3B9E1D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8143" tIns="49071" rIns="98143" bIns="490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8143" tIns="49071" rIns="98143" bIns="49071" rtlCol="0" anchor="b"/>
          <a:lstStyle>
            <a:lvl1pPr algn="r">
              <a:defRPr sz="1300"/>
            </a:lvl1pPr>
          </a:lstStyle>
          <a:p>
            <a:fld id="{7939A52D-056E-402C-B935-5E44BC1CC3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29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8143" tIns="49071" rIns="98143" bIns="4907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8143" tIns="49071" rIns="98143" bIns="49071" rtlCol="0"/>
          <a:lstStyle>
            <a:lvl1pPr algn="r">
              <a:defRPr sz="1300"/>
            </a:lvl1pPr>
          </a:lstStyle>
          <a:p>
            <a:fld id="{30255F25-17B4-4C39-A6E2-6169EEB27980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214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143" tIns="49071" rIns="98143" bIns="490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8143" tIns="49071" rIns="98143" bIns="490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8143" tIns="49071" rIns="98143" bIns="4907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8143" tIns="49071" rIns="98143" bIns="49071" rtlCol="0" anchor="b"/>
          <a:lstStyle>
            <a:lvl1pPr algn="r">
              <a:defRPr sz="1300"/>
            </a:lvl1pPr>
          </a:lstStyle>
          <a:p>
            <a:fld id="{B1B414C3-6317-4D6F-A6C7-38CCD3495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5A5A5A"/>
                </a:solidFill>
              </a:rPr>
              <a:t>Environment</a:t>
            </a:r>
            <a:br>
              <a:rPr lang="en-US" sz="1200" dirty="0" smtClean="0">
                <a:solidFill>
                  <a:srgbClr val="5A5A5A"/>
                </a:solidFill>
              </a:rPr>
            </a:br>
            <a:r>
              <a:rPr lang="en-US" sz="1200" dirty="0" smtClean="0">
                <a:solidFill>
                  <a:srgbClr val="5A5A5A"/>
                </a:solidFill>
              </a:rPr>
              <a:t>Awareness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5A5A5A"/>
                </a:solidFill>
              </a:rPr>
              <a:t>Policy &amp;</a:t>
            </a:r>
            <a:br>
              <a:rPr lang="en-US" sz="1200" dirty="0" smtClean="0">
                <a:solidFill>
                  <a:srgbClr val="5A5A5A"/>
                </a:solidFill>
              </a:rPr>
            </a:br>
            <a:r>
              <a:rPr lang="en-US" sz="1200" dirty="0" smtClean="0">
                <a:solidFill>
                  <a:srgbClr val="5A5A5A"/>
                </a:solidFill>
              </a:rPr>
              <a:t>Regulation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5A5A5A"/>
                </a:solidFill>
              </a:rPr>
              <a:t>Energy</a:t>
            </a:r>
            <a:br>
              <a:rPr lang="en-US" sz="1200" dirty="0" smtClean="0">
                <a:solidFill>
                  <a:srgbClr val="5A5A5A"/>
                </a:solidFill>
              </a:rPr>
            </a:br>
            <a:r>
              <a:rPr lang="en-US" sz="1200" dirty="0" smtClean="0">
                <a:solidFill>
                  <a:srgbClr val="5A5A5A"/>
                </a:solidFill>
              </a:rPr>
              <a:t>Costs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5A5A5A"/>
                </a:solidFill>
              </a:rPr>
              <a:t>Disposal</a:t>
            </a:r>
            <a:br>
              <a:rPr lang="en-US" sz="1200" dirty="0" smtClean="0">
                <a:solidFill>
                  <a:srgbClr val="5A5A5A"/>
                </a:solidFill>
              </a:rPr>
            </a:br>
            <a:r>
              <a:rPr lang="en-US" sz="1200" dirty="0" smtClean="0">
                <a:solidFill>
                  <a:srgbClr val="5A5A5A"/>
                </a:solidFill>
              </a:rPr>
              <a:t>Costs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5A5A5A"/>
                </a:solidFill>
              </a:rPr>
              <a:t>Water</a:t>
            </a:r>
            <a:r>
              <a:rPr lang="en-US" sz="1200" baseline="0" dirty="0" smtClean="0">
                <a:solidFill>
                  <a:srgbClr val="5A5A5A"/>
                </a:solidFill>
              </a:rPr>
              <a:t> reuse</a:t>
            </a:r>
            <a:endParaRPr lang="en-US" sz="1200" dirty="0" smtClean="0">
              <a:solidFill>
                <a:srgbClr val="5A5A5A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5A5A5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14C3-6317-4D6F-A6C7-38CCD3495C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Expertise</a:t>
            </a:r>
          </a:p>
          <a:p>
            <a:pPr lvl="1"/>
            <a:r>
              <a:rPr lang="en-US" dirty="0" smtClean="0"/>
              <a:t>Strong biological process know-how</a:t>
            </a:r>
          </a:p>
          <a:p>
            <a:pPr lvl="1"/>
            <a:r>
              <a:rPr lang="en-US" dirty="0" smtClean="0"/>
              <a:t>Multidisciplinary expert staff</a:t>
            </a:r>
          </a:p>
          <a:p>
            <a:r>
              <a:rPr lang="en-US" dirty="0" smtClean="0"/>
              <a:t>Global Reach, Local Presence</a:t>
            </a:r>
          </a:p>
          <a:p>
            <a:pPr lvl="1"/>
            <a:r>
              <a:rPr lang="en-US" dirty="0" smtClean="0"/>
              <a:t>Over 300 installations  in 35 countries</a:t>
            </a:r>
          </a:p>
          <a:p>
            <a:pPr lvl="1"/>
            <a:r>
              <a:rPr lang="en-US" dirty="0" smtClean="0"/>
              <a:t>Worldwide regional offices and sales representatives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14C3-6317-4D6F-A6C7-38CCD3495C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6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Aqwise technology is the result of over a decade of multidisciplinary research and development</a:t>
            </a:r>
          </a:p>
          <a:p>
            <a:pPr>
              <a:spcBef>
                <a:spcPts val="1200"/>
              </a:spcBef>
            </a:pPr>
            <a:r>
              <a:rPr lang="en-US" sz="1200" dirty="0" smtClean="0"/>
              <a:t>Innovative biofilm-based technology</a:t>
            </a:r>
          </a:p>
          <a:p>
            <a:pPr>
              <a:spcBef>
                <a:spcPts val="1200"/>
              </a:spcBef>
            </a:pPr>
            <a:r>
              <a:rPr lang="en-US" sz="1200" dirty="0" smtClean="0"/>
              <a:t>Strong IP portfolio</a:t>
            </a:r>
          </a:p>
          <a:p>
            <a:pPr>
              <a:spcBef>
                <a:spcPts val="1200"/>
              </a:spcBef>
            </a:pPr>
            <a:r>
              <a:rPr lang="en-US" sz="1200" dirty="0" smtClean="0"/>
              <a:t>Unique proprietary know-how</a:t>
            </a:r>
          </a:p>
          <a:p>
            <a:pPr>
              <a:spcBef>
                <a:spcPts val="1200"/>
              </a:spcBef>
            </a:pPr>
            <a:r>
              <a:rPr lang="en-US" sz="1200" dirty="0" smtClean="0"/>
              <a:t>Cost efficient, scalable, and eco-friendly</a:t>
            </a:r>
          </a:p>
          <a:p>
            <a:pPr>
              <a:spcBef>
                <a:spcPts val="1200"/>
              </a:spcBef>
            </a:pPr>
            <a:r>
              <a:rPr lang="en-US" sz="1200" dirty="0" smtClean="0"/>
              <a:t>Field-proven in diverse applications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14C3-6317-4D6F-A6C7-38CCD3495C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14C3-6317-4D6F-A6C7-38CCD3495C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0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14C3-6317-4D6F-A6C7-38CCD3495C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0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414C3-6317-4D6F-A6C7-38CCD3495C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590126" y="1964265"/>
            <a:ext cx="6400800" cy="102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Type presentation title here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962849" y="3236940"/>
            <a:ext cx="3657600" cy="182880"/>
          </a:xfrm>
          <a:prstGeom prst="rect">
            <a:avLst/>
          </a:prstGeom>
        </p:spPr>
        <p:txBody>
          <a:bodyPr wrap="none" lIns="182880" tIns="0" bIns="0" anchor="ctr" anchorCtr="0">
            <a:noAutofit/>
          </a:bodyPr>
          <a:lstStyle>
            <a:lvl1pPr marL="0" indent="0" algn="l">
              <a:buFontTx/>
              <a:buNone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1pPr>
            <a:lvl2pPr marL="268288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447675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62865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809625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Your Name Goes 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62849" y="3464929"/>
            <a:ext cx="3657600" cy="182880"/>
          </a:xfrm>
          <a:prstGeom prst="rect">
            <a:avLst/>
          </a:prstGeom>
        </p:spPr>
        <p:txBody>
          <a:bodyPr wrap="none" lIns="182880" tIns="0" bIns="0" anchor="ctr" anchorCtr="0">
            <a:noAutofit/>
          </a:bodyPr>
          <a:lstStyle>
            <a:lvl1pPr marL="0" indent="0" algn="l">
              <a:buFontTx/>
              <a:buNone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1pPr>
            <a:lvl2pPr marL="268288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447675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62865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809625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You Job title Goes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576478" y="3230589"/>
            <a:ext cx="1405928" cy="682704"/>
            <a:chOff x="2424745" y="1774067"/>
            <a:chExt cx="2636299" cy="1280160"/>
          </a:xfrm>
        </p:grpSpPr>
        <p:sp>
          <p:nvSpPr>
            <p:cNvPr id="18" name="Round Diagonal Corner Rectangle 17"/>
            <p:cNvSpPr/>
            <p:nvPr userDrawn="1"/>
          </p:nvSpPr>
          <p:spPr>
            <a:xfrm>
              <a:off x="3780884" y="1774067"/>
              <a:ext cx="1280160" cy="1280160"/>
            </a:xfrm>
            <a:prstGeom prst="round2DiagRect">
              <a:avLst>
                <a:gd name="adj1" fmla="val 20079"/>
                <a:gd name="adj2" fmla="val 0"/>
              </a:avLst>
            </a:prstGeom>
            <a:solidFill>
              <a:srgbClr val="74B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Diagonal Corner Rectangle 18"/>
            <p:cNvSpPr/>
            <p:nvPr userDrawn="1"/>
          </p:nvSpPr>
          <p:spPr>
            <a:xfrm>
              <a:off x="2424745" y="1774067"/>
              <a:ext cx="1280160" cy="1280160"/>
            </a:xfrm>
            <a:prstGeom prst="round2DiagRect">
              <a:avLst>
                <a:gd name="adj1" fmla="val 0"/>
                <a:gd name="adj2" fmla="val 21606"/>
              </a:avLst>
            </a:prstGeom>
            <a:solidFill>
              <a:srgbClr val="005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72" y="1435456"/>
            <a:ext cx="1631335" cy="4468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38" y="2470412"/>
            <a:ext cx="3360819" cy="23897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0607" y="562344"/>
            <a:ext cx="979243" cy="1078237"/>
          </a:xfrm>
          <a:prstGeom prst="rect">
            <a:avLst/>
          </a:prstGeom>
        </p:spPr>
      </p:pic>
      <p:sp>
        <p:nvSpPr>
          <p:cNvPr id="2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962849" y="3692917"/>
            <a:ext cx="3657600" cy="182880"/>
          </a:xfrm>
          <a:prstGeom prst="rect">
            <a:avLst/>
          </a:prstGeom>
        </p:spPr>
        <p:txBody>
          <a:bodyPr wrap="none" lIns="182880" tIns="0" bIns="0" anchor="ctr" anchorCtr="0">
            <a:noAutofit/>
          </a:bodyPr>
          <a:lstStyle>
            <a:lvl1pPr marL="0" indent="0" algn="l">
              <a:buFontTx/>
              <a:buNone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 pitchFamily="34" charset="0"/>
              </a:defRPr>
            </a:lvl1pPr>
            <a:lvl2pPr marL="268288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 marL="447675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 marL="62865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 marL="809625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0431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rgbClr val="82828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3425" y="1428750"/>
            <a:ext cx="2514600" cy="1737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76613" y="2495550"/>
            <a:ext cx="2514600" cy="1737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6019800" y="1428750"/>
            <a:ext cx="2514600" cy="1737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733425" y="3150870"/>
            <a:ext cx="2514600" cy="1097280"/>
          </a:xfrm>
          <a:prstGeom prst="rect">
            <a:avLst/>
          </a:prstGeom>
          <a:solidFill>
            <a:srgbClr val="005690"/>
          </a:solidFill>
        </p:spPr>
        <p:txBody>
          <a:bodyPr lIns="0" tIns="0" rIns="0" bIns="0" anchor="ctr" anchorCtr="1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339725" indent="-339725">
              <a:buClr>
                <a:schemeClr val="bg1"/>
              </a:buClr>
              <a:buFont typeface="Wingdings" panose="05000000000000000000" pitchFamily="2" charset="2"/>
              <a:buChar char="§"/>
              <a:defRPr sz="13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3376613" y="1428750"/>
            <a:ext cx="2514600" cy="1097280"/>
          </a:xfrm>
          <a:prstGeom prst="rect">
            <a:avLst/>
          </a:prstGeom>
          <a:solidFill>
            <a:srgbClr val="74B543"/>
          </a:solidFill>
        </p:spPr>
        <p:txBody>
          <a:bodyPr lIns="0" tIns="0" rIns="0" bIns="0" anchor="ctr" anchorCtr="1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339725" indent="-339725">
              <a:buClr>
                <a:schemeClr val="bg1"/>
              </a:buClr>
              <a:buFont typeface="Wingdings" panose="05000000000000000000" pitchFamily="2" charset="2"/>
              <a:buChar char="§"/>
              <a:defRPr sz="13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4"/>
          </p:nvPr>
        </p:nvSpPr>
        <p:spPr>
          <a:xfrm>
            <a:off x="6019800" y="3150870"/>
            <a:ext cx="2514600" cy="1097280"/>
          </a:xfrm>
          <a:prstGeom prst="rect">
            <a:avLst/>
          </a:prstGeom>
          <a:solidFill>
            <a:srgbClr val="ED8A05"/>
          </a:solidFill>
        </p:spPr>
        <p:txBody>
          <a:bodyPr lIns="0" tIns="0" rIns="0" bIns="0" anchor="ctr" anchorCtr="1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339725" indent="-339725">
              <a:buClr>
                <a:schemeClr val="bg1"/>
              </a:buClr>
              <a:buFont typeface="Wingdings" panose="05000000000000000000" pitchFamily="2" charset="2"/>
              <a:buChar char="§"/>
              <a:defRPr sz="13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21" name="Straight Connector 20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33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Diagonal Corner Rectangle 20"/>
          <p:cNvSpPr/>
          <p:nvPr userDrawn="1"/>
        </p:nvSpPr>
        <p:spPr>
          <a:xfrm flipH="1">
            <a:off x="781050" y="333400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Diagonal Corner Rectangle 21"/>
          <p:cNvSpPr/>
          <p:nvPr userDrawn="1"/>
        </p:nvSpPr>
        <p:spPr>
          <a:xfrm flipH="1">
            <a:off x="781050" y="2449812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Diagonal Corner Rectangle 23"/>
          <p:cNvSpPr/>
          <p:nvPr userDrawn="1"/>
        </p:nvSpPr>
        <p:spPr>
          <a:xfrm flipH="1">
            <a:off x="781050" y="1497384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Diagonal Corner Rectangle 25"/>
          <p:cNvSpPr/>
          <p:nvPr userDrawn="1"/>
        </p:nvSpPr>
        <p:spPr>
          <a:xfrm flipH="1">
            <a:off x="4826406" y="332892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Diagonal Corner Rectangle 29"/>
          <p:cNvSpPr/>
          <p:nvPr userDrawn="1"/>
        </p:nvSpPr>
        <p:spPr>
          <a:xfrm flipH="1">
            <a:off x="4826406" y="2447272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Diagonal Corner Rectangle 30"/>
          <p:cNvSpPr/>
          <p:nvPr userDrawn="1"/>
        </p:nvSpPr>
        <p:spPr>
          <a:xfrm flipH="1">
            <a:off x="4826406" y="1497384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 userDrawn="1"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 userDrawn="1"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7" name="Text Placeholder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488653" y="2488535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78" name="Text Placeholder 5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488653" y="1536107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79" name="Text Placeholder 5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488653" y="337272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84" name="Text Placeholder 5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34009" y="2485995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85" name="Text Placeholder 5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534009" y="1536107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86" name="Text Placeholder 5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534009" y="336764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29" name="Straight Connector 28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61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s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Diagonal Corner Rectangle 20"/>
          <p:cNvSpPr/>
          <p:nvPr userDrawn="1"/>
        </p:nvSpPr>
        <p:spPr>
          <a:xfrm flipH="1">
            <a:off x="781050" y="333400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Diagonal Corner Rectangle 21"/>
          <p:cNvSpPr/>
          <p:nvPr userDrawn="1"/>
        </p:nvSpPr>
        <p:spPr>
          <a:xfrm flipH="1">
            <a:off x="781050" y="2449812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Diagonal Corner Rectangle 23"/>
          <p:cNvSpPr/>
          <p:nvPr userDrawn="1"/>
        </p:nvSpPr>
        <p:spPr>
          <a:xfrm flipH="1">
            <a:off x="781050" y="1497384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Diagonal Corner Rectangle 29"/>
          <p:cNvSpPr/>
          <p:nvPr userDrawn="1"/>
        </p:nvSpPr>
        <p:spPr>
          <a:xfrm flipH="1">
            <a:off x="4826406" y="2447272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Diagonal Corner Rectangle 30"/>
          <p:cNvSpPr/>
          <p:nvPr userDrawn="1"/>
        </p:nvSpPr>
        <p:spPr>
          <a:xfrm flipH="1">
            <a:off x="4826406" y="1497384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 userDrawn="1"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 userDrawn="1"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7" name="Text Placeholder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488653" y="2488535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78" name="Text Placeholder 5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488653" y="1536107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79" name="Text Placeholder 5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488653" y="337272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84" name="Text Placeholder 5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34009" y="2485995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85" name="Text Placeholder 5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534009" y="1536107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29" name="Straight Connector 28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629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Diagonal Corner Rectangle 20"/>
          <p:cNvSpPr/>
          <p:nvPr userDrawn="1"/>
        </p:nvSpPr>
        <p:spPr>
          <a:xfrm flipH="1">
            <a:off x="781050" y="312928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Diagonal Corner Rectangle 21"/>
          <p:cNvSpPr/>
          <p:nvPr userDrawn="1"/>
        </p:nvSpPr>
        <p:spPr>
          <a:xfrm flipH="1">
            <a:off x="781050" y="239522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 Diagonal Corner Rectangle 23"/>
          <p:cNvSpPr/>
          <p:nvPr userDrawn="1"/>
        </p:nvSpPr>
        <p:spPr>
          <a:xfrm flipH="1">
            <a:off x="781050" y="166116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Diagonal Corner Rectangle 25"/>
          <p:cNvSpPr/>
          <p:nvPr userDrawn="1"/>
        </p:nvSpPr>
        <p:spPr>
          <a:xfrm flipH="1">
            <a:off x="4826406" y="312420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Diagonal Corner Rectangle 29"/>
          <p:cNvSpPr/>
          <p:nvPr userDrawn="1"/>
        </p:nvSpPr>
        <p:spPr>
          <a:xfrm flipH="1">
            <a:off x="4826406" y="239268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Diagonal Corner Rectangle 30"/>
          <p:cNvSpPr/>
          <p:nvPr userDrawn="1"/>
        </p:nvSpPr>
        <p:spPr>
          <a:xfrm flipH="1">
            <a:off x="4826406" y="166116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 userDrawn="1"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 userDrawn="1"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7" name="Text Placeholder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488653" y="243394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8" name="Text Placeholder 5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488653" y="169988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9" name="Text Placeholder 5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488653" y="316800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4" name="Text Placeholder 5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534009" y="243140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5" name="Text Placeholder 5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534009" y="169988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86" name="Text Placeholder 5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534009" y="316292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29" name="Straight Connector 28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911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321824" y="1376693"/>
            <a:ext cx="4206240" cy="2600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ound Diagonal Corner Rectangle 11"/>
          <p:cNvSpPr/>
          <p:nvPr/>
        </p:nvSpPr>
        <p:spPr>
          <a:xfrm flipH="1">
            <a:off x="809868" y="1351002"/>
            <a:ext cx="365760" cy="3657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52252" y="2401560"/>
            <a:ext cx="2034531" cy="33855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2252" y="3253970"/>
            <a:ext cx="1189749" cy="33855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9"/>
          <p:cNvGrpSpPr/>
          <p:nvPr/>
        </p:nvGrpSpPr>
        <p:grpSpPr>
          <a:xfrm>
            <a:off x="876543" y="1417886"/>
            <a:ext cx="237397" cy="231992"/>
            <a:chOff x="737597" y="2422667"/>
            <a:chExt cx="237397" cy="231992"/>
          </a:xfrm>
          <a:solidFill>
            <a:schemeClr val="bg1">
              <a:lumMod val="95000"/>
            </a:schemeClr>
          </a:solidFill>
        </p:grpSpPr>
        <p:sp>
          <p:nvSpPr>
            <p:cNvPr id="25" name="Freeform 160"/>
            <p:cNvSpPr>
              <a:spLocks/>
            </p:cNvSpPr>
            <p:nvPr/>
          </p:nvSpPr>
          <p:spPr bwMode="auto">
            <a:xfrm>
              <a:off x="797800" y="2422667"/>
              <a:ext cx="116564" cy="152856"/>
            </a:xfrm>
            <a:custGeom>
              <a:avLst/>
              <a:gdLst>
                <a:gd name="T0" fmla="*/ 3617 w 7078"/>
                <a:gd name="T1" fmla="*/ 9258 h 9258"/>
                <a:gd name="T2" fmla="*/ 3662 w 7078"/>
                <a:gd name="T3" fmla="*/ 9256 h 9258"/>
                <a:gd name="T4" fmla="*/ 5573 w 7078"/>
                <a:gd name="T5" fmla="*/ 8249 h 9258"/>
                <a:gd name="T6" fmla="*/ 6492 w 7078"/>
                <a:gd name="T7" fmla="*/ 6723 h 9258"/>
                <a:gd name="T8" fmla="*/ 7074 w 7078"/>
                <a:gd name="T9" fmla="*/ 3769 h 9258"/>
                <a:gd name="T10" fmla="*/ 3581 w 7078"/>
                <a:gd name="T11" fmla="*/ 0 h 9258"/>
                <a:gd name="T12" fmla="*/ 3542 w 7078"/>
                <a:gd name="T13" fmla="*/ 1 h 9258"/>
                <a:gd name="T14" fmla="*/ 3539 w 7078"/>
                <a:gd name="T15" fmla="*/ 1 h 9258"/>
                <a:gd name="T16" fmla="*/ 3537 w 7078"/>
                <a:gd name="T17" fmla="*/ 1 h 9258"/>
                <a:gd name="T18" fmla="*/ 3497 w 7078"/>
                <a:gd name="T19" fmla="*/ 0 h 9258"/>
                <a:gd name="T20" fmla="*/ 5 w 7078"/>
                <a:gd name="T21" fmla="*/ 3769 h 9258"/>
                <a:gd name="T22" fmla="*/ 587 w 7078"/>
                <a:gd name="T23" fmla="*/ 6723 h 9258"/>
                <a:gd name="T24" fmla="*/ 1506 w 7078"/>
                <a:gd name="T25" fmla="*/ 8249 h 9258"/>
                <a:gd name="T26" fmla="*/ 2282 w 7078"/>
                <a:gd name="T27" fmla="*/ 8858 h 9258"/>
                <a:gd name="T28" fmla="*/ 3557 w 7078"/>
                <a:gd name="T29" fmla="*/ 9256 h 9258"/>
                <a:gd name="T30" fmla="*/ 3602 w 7078"/>
                <a:gd name="T31" fmla="*/ 9258 h 9258"/>
                <a:gd name="T32" fmla="*/ 3605 w 7078"/>
                <a:gd name="T33" fmla="*/ 9258 h 9258"/>
                <a:gd name="T34" fmla="*/ 3609 w 7078"/>
                <a:gd name="T35" fmla="*/ 9258 h 9258"/>
                <a:gd name="T36" fmla="*/ 3614 w 7078"/>
                <a:gd name="T37" fmla="*/ 9258 h 9258"/>
                <a:gd name="T38" fmla="*/ 3617 w 7078"/>
                <a:gd name="T39" fmla="*/ 9258 h 9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78" h="9258">
                  <a:moveTo>
                    <a:pt x="3617" y="9258"/>
                  </a:moveTo>
                  <a:cubicBezTo>
                    <a:pt x="3662" y="9256"/>
                    <a:pt x="3662" y="9256"/>
                    <a:pt x="3662" y="9256"/>
                  </a:cubicBezTo>
                  <a:cubicBezTo>
                    <a:pt x="4346" y="9222"/>
                    <a:pt x="4989" y="8884"/>
                    <a:pt x="5573" y="8249"/>
                  </a:cubicBezTo>
                  <a:cubicBezTo>
                    <a:pt x="5818" y="7982"/>
                    <a:pt x="6189" y="7441"/>
                    <a:pt x="6492" y="6723"/>
                  </a:cubicBezTo>
                  <a:cubicBezTo>
                    <a:pt x="6883" y="5796"/>
                    <a:pt x="7078" y="4802"/>
                    <a:pt x="7074" y="3769"/>
                  </a:cubicBezTo>
                  <a:cubicBezTo>
                    <a:pt x="7056" y="182"/>
                    <a:pt x="4161" y="0"/>
                    <a:pt x="3581" y="0"/>
                  </a:cubicBezTo>
                  <a:cubicBezTo>
                    <a:pt x="3568" y="0"/>
                    <a:pt x="3555" y="1"/>
                    <a:pt x="3542" y="1"/>
                  </a:cubicBezTo>
                  <a:cubicBezTo>
                    <a:pt x="3539" y="1"/>
                    <a:pt x="3539" y="1"/>
                    <a:pt x="3539" y="1"/>
                  </a:cubicBezTo>
                  <a:cubicBezTo>
                    <a:pt x="3537" y="1"/>
                    <a:pt x="3537" y="1"/>
                    <a:pt x="3537" y="1"/>
                  </a:cubicBezTo>
                  <a:cubicBezTo>
                    <a:pt x="3524" y="1"/>
                    <a:pt x="3511" y="0"/>
                    <a:pt x="3497" y="0"/>
                  </a:cubicBezTo>
                  <a:cubicBezTo>
                    <a:pt x="2917" y="0"/>
                    <a:pt x="22" y="182"/>
                    <a:pt x="5" y="3769"/>
                  </a:cubicBezTo>
                  <a:cubicBezTo>
                    <a:pt x="0" y="4802"/>
                    <a:pt x="196" y="5796"/>
                    <a:pt x="587" y="6723"/>
                  </a:cubicBezTo>
                  <a:cubicBezTo>
                    <a:pt x="890" y="7441"/>
                    <a:pt x="1260" y="7982"/>
                    <a:pt x="1506" y="8249"/>
                  </a:cubicBezTo>
                  <a:cubicBezTo>
                    <a:pt x="1579" y="8329"/>
                    <a:pt x="1852" y="8609"/>
                    <a:pt x="2282" y="8858"/>
                  </a:cubicBezTo>
                  <a:cubicBezTo>
                    <a:pt x="2704" y="9101"/>
                    <a:pt x="3133" y="9235"/>
                    <a:pt x="3557" y="9256"/>
                  </a:cubicBezTo>
                  <a:cubicBezTo>
                    <a:pt x="3602" y="9258"/>
                    <a:pt x="3602" y="9258"/>
                    <a:pt x="3602" y="9258"/>
                  </a:cubicBezTo>
                  <a:cubicBezTo>
                    <a:pt x="3603" y="9258"/>
                    <a:pt x="3604" y="9258"/>
                    <a:pt x="3605" y="9258"/>
                  </a:cubicBezTo>
                  <a:cubicBezTo>
                    <a:pt x="3609" y="9258"/>
                    <a:pt x="3609" y="9258"/>
                    <a:pt x="3609" y="9258"/>
                  </a:cubicBezTo>
                  <a:cubicBezTo>
                    <a:pt x="3614" y="9258"/>
                    <a:pt x="3614" y="9258"/>
                    <a:pt x="3614" y="9258"/>
                  </a:cubicBezTo>
                  <a:cubicBezTo>
                    <a:pt x="3615" y="9258"/>
                    <a:pt x="3616" y="9258"/>
                    <a:pt x="3617" y="92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1"/>
            <p:cNvSpPr>
              <a:spLocks/>
            </p:cNvSpPr>
            <p:nvPr/>
          </p:nvSpPr>
          <p:spPr bwMode="auto">
            <a:xfrm>
              <a:off x="737597" y="2568410"/>
              <a:ext cx="237397" cy="86249"/>
            </a:xfrm>
            <a:custGeom>
              <a:avLst/>
              <a:gdLst>
                <a:gd name="T0" fmla="*/ 7256 w 14388"/>
                <a:gd name="T1" fmla="*/ 1199 h 5238"/>
                <a:gd name="T2" fmla="*/ 7196 w 14388"/>
                <a:gd name="T3" fmla="*/ 1200 h 5238"/>
                <a:gd name="T4" fmla="*/ 7030 w 14388"/>
                <a:gd name="T5" fmla="*/ 1200 h 5238"/>
                <a:gd name="T6" fmla="*/ 7029 w 14388"/>
                <a:gd name="T7" fmla="*/ 1185 h 5238"/>
                <a:gd name="T8" fmla="*/ 6347 w 14388"/>
                <a:gd name="T9" fmla="*/ 1026 h 5238"/>
                <a:gd name="T10" fmla="*/ 5656 w 14388"/>
                <a:gd name="T11" fmla="*/ 691 h 5238"/>
                <a:gd name="T12" fmla="*/ 5165 w 14388"/>
                <a:gd name="T13" fmla="*/ 331 h 5238"/>
                <a:gd name="T14" fmla="*/ 4906 w 14388"/>
                <a:gd name="T15" fmla="*/ 82 h 5238"/>
                <a:gd name="T16" fmla="*/ 4833 w 14388"/>
                <a:gd name="T17" fmla="*/ 0 h 5238"/>
                <a:gd name="T18" fmla="*/ 1930 w 14388"/>
                <a:gd name="T19" fmla="*/ 1442 h 5238"/>
                <a:gd name="T20" fmla="*/ 353 w 14388"/>
                <a:gd name="T21" fmla="*/ 3302 h 5238"/>
                <a:gd name="T22" fmla="*/ 36 w 14388"/>
                <a:gd name="T23" fmla="*/ 4696 h 5238"/>
                <a:gd name="T24" fmla="*/ 0 w 14388"/>
                <a:gd name="T25" fmla="*/ 5238 h 5238"/>
                <a:gd name="T26" fmla="*/ 14388 w 14388"/>
                <a:gd name="T27" fmla="*/ 5238 h 5238"/>
                <a:gd name="T28" fmla="*/ 14352 w 14388"/>
                <a:gd name="T29" fmla="*/ 4696 h 5238"/>
                <a:gd name="T30" fmla="*/ 14034 w 14388"/>
                <a:gd name="T31" fmla="*/ 3302 h 5238"/>
                <a:gd name="T32" fmla="*/ 12458 w 14388"/>
                <a:gd name="T33" fmla="*/ 1442 h 5238"/>
                <a:gd name="T34" fmla="*/ 9528 w 14388"/>
                <a:gd name="T35" fmla="*/ 14 h 5238"/>
                <a:gd name="T36" fmla="*/ 9467 w 14388"/>
                <a:gd name="T37" fmla="*/ 82 h 5238"/>
                <a:gd name="T38" fmla="*/ 9404 w 14388"/>
                <a:gd name="T39" fmla="*/ 150 h 5238"/>
                <a:gd name="T40" fmla="*/ 9067 w 14388"/>
                <a:gd name="T41" fmla="*/ 468 h 5238"/>
                <a:gd name="T42" fmla="*/ 8337 w 14388"/>
                <a:gd name="T43" fmla="*/ 941 h 5238"/>
                <a:gd name="T44" fmla="*/ 7486 w 14388"/>
                <a:gd name="T45" fmla="*/ 1184 h 5238"/>
                <a:gd name="T46" fmla="*/ 7486 w 14388"/>
                <a:gd name="T47" fmla="*/ 1200 h 5238"/>
                <a:gd name="T48" fmla="*/ 7317 w 14388"/>
                <a:gd name="T49" fmla="*/ 1200 h 5238"/>
                <a:gd name="T50" fmla="*/ 7256 w 14388"/>
                <a:gd name="T51" fmla="*/ 1199 h 5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388" h="5238">
                  <a:moveTo>
                    <a:pt x="7256" y="1199"/>
                  </a:moveTo>
                  <a:cubicBezTo>
                    <a:pt x="7234" y="1200"/>
                    <a:pt x="7215" y="1200"/>
                    <a:pt x="7196" y="1200"/>
                  </a:cubicBezTo>
                  <a:cubicBezTo>
                    <a:pt x="7030" y="1200"/>
                    <a:pt x="7030" y="1200"/>
                    <a:pt x="7030" y="1200"/>
                  </a:cubicBezTo>
                  <a:cubicBezTo>
                    <a:pt x="7029" y="1185"/>
                    <a:pt x="7029" y="1185"/>
                    <a:pt x="7029" y="1185"/>
                  </a:cubicBezTo>
                  <a:cubicBezTo>
                    <a:pt x="6803" y="1160"/>
                    <a:pt x="6574" y="1107"/>
                    <a:pt x="6347" y="1026"/>
                  </a:cubicBezTo>
                  <a:cubicBezTo>
                    <a:pt x="6113" y="943"/>
                    <a:pt x="5880" y="830"/>
                    <a:pt x="5656" y="691"/>
                  </a:cubicBezTo>
                  <a:cubicBezTo>
                    <a:pt x="5469" y="591"/>
                    <a:pt x="5304" y="471"/>
                    <a:pt x="5165" y="331"/>
                  </a:cubicBezTo>
                  <a:cubicBezTo>
                    <a:pt x="5069" y="248"/>
                    <a:pt x="4979" y="162"/>
                    <a:pt x="4906" y="82"/>
                  </a:cubicBezTo>
                  <a:cubicBezTo>
                    <a:pt x="4882" y="57"/>
                    <a:pt x="4858" y="29"/>
                    <a:pt x="4833" y="0"/>
                  </a:cubicBezTo>
                  <a:cubicBezTo>
                    <a:pt x="4305" y="257"/>
                    <a:pt x="2739" y="1020"/>
                    <a:pt x="1930" y="1442"/>
                  </a:cubicBezTo>
                  <a:cubicBezTo>
                    <a:pt x="978" y="1938"/>
                    <a:pt x="730" y="2368"/>
                    <a:pt x="353" y="3302"/>
                  </a:cubicBezTo>
                  <a:cubicBezTo>
                    <a:pt x="161" y="3780"/>
                    <a:pt x="74" y="4324"/>
                    <a:pt x="36" y="4696"/>
                  </a:cubicBezTo>
                  <a:cubicBezTo>
                    <a:pt x="13" y="4921"/>
                    <a:pt x="3" y="5112"/>
                    <a:pt x="0" y="5238"/>
                  </a:cubicBezTo>
                  <a:cubicBezTo>
                    <a:pt x="14388" y="5238"/>
                    <a:pt x="14388" y="5238"/>
                    <a:pt x="14388" y="5238"/>
                  </a:cubicBezTo>
                  <a:cubicBezTo>
                    <a:pt x="14384" y="5112"/>
                    <a:pt x="14375" y="4921"/>
                    <a:pt x="14352" y="4696"/>
                  </a:cubicBezTo>
                  <a:cubicBezTo>
                    <a:pt x="14313" y="4324"/>
                    <a:pt x="14227" y="3780"/>
                    <a:pt x="14034" y="3302"/>
                  </a:cubicBezTo>
                  <a:cubicBezTo>
                    <a:pt x="13658" y="2368"/>
                    <a:pt x="13410" y="1938"/>
                    <a:pt x="12458" y="1442"/>
                  </a:cubicBezTo>
                  <a:cubicBezTo>
                    <a:pt x="11625" y="1008"/>
                    <a:pt x="10056" y="263"/>
                    <a:pt x="9528" y="14"/>
                  </a:cubicBezTo>
                  <a:cubicBezTo>
                    <a:pt x="9507" y="38"/>
                    <a:pt x="9487" y="61"/>
                    <a:pt x="9467" y="82"/>
                  </a:cubicBezTo>
                  <a:cubicBezTo>
                    <a:pt x="9446" y="105"/>
                    <a:pt x="9425" y="128"/>
                    <a:pt x="9404" y="150"/>
                  </a:cubicBezTo>
                  <a:cubicBezTo>
                    <a:pt x="9308" y="265"/>
                    <a:pt x="9194" y="372"/>
                    <a:pt x="9067" y="468"/>
                  </a:cubicBezTo>
                  <a:cubicBezTo>
                    <a:pt x="8834" y="664"/>
                    <a:pt x="8589" y="823"/>
                    <a:pt x="8337" y="941"/>
                  </a:cubicBezTo>
                  <a:cubicBezTo>
                    <a:pt x="8062" y="1070"/>
                    <a:pt x="7776" y="1152"/>
                    <a:pt x="7486" y="1184"/>
                  </a:cubicBezTo>
                  <a:cubicBezTo>
                    <a:pt x="7486" y="1200"/>
                    <a:pt x="7486" y="1200"/>
                    <a:pt x="7486" y="1200"/>
                  </a:cubicBezTo>
                  <a:cubicBezTo>
                    <a:pt x="7317" y="1200"/>
                    <a:pt x="7317" y="1200"/>
                    <a:pt x="7317" y="1200"/>
                  </a:cubicBezTo>
                  <a:cubicBezTo>
                    <a:pt x="7298" y="1200"/>
                    <a:pt x="7279" y="1200"/>
                    <a:pt x="7256" y="11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52252" y="1333500"/>
            <a:ext cx="1309333" cy="33855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HIGHLIGHTS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 flipH="1">
            <a:off x="809868" y="2389227"/>
            <a:ext cx="365760" cy="3657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flipH="1">
            <a:off x="809868" y="3268952"/>
            <a:ext cx="365760" cy="3657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75"/>
          <p:cNvPicPr>
            <a:picLocks noChangeAspect="1" noChangeArrowheads="1"/>
          </p:cNvPicPr>
          <p:nvPr/>
        </p:nvPicPr>
        <p:blipFill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855" y="3288206"/>
            <a:ext cx="246836" cy="30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 userDrawn="1">
            <p:ph type="body" sz="quarter" idx="22"/>
          </p:nvPr>
        </p:nvSpPr>
        <p:spPr>
          <a:xfrm>
            <a:off x="4321824" y="3974951"/>
            <a:ext cx="4206240" cy="274320"/>
          </a:xfrm>
          <a:prstGeom prst="rect">
            <a:avLst/>
          </a:prstGeom>
          <a:solidFill>
            <a:srgbClr val="005690"/>
          </a:solidFill>
        </p:spPr>
        <p:txBody>
          <a:bodyPr lIns="182880" tIns="0" rIns="182880" bIns="0" anchor="ctr" anchorCtr="0"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43" y="2419350"/>
            <a:ext cx="304800" cy="304800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 userDrawn="1"/>
        </p:nvGrpSpPr>
        <p:grpSpPr>
          <a:xfrm>
            <a:off x="1270413" y="1667922"/>
            <a:ext cx="680956" cy="632963"/>
            <a:chOff x="1127295" y="1667922"/>
            <a:chExt cx="680956" cy="632963"/>
          </a:xfrm>
        </p:grpSpPr>
        <p:sp>
          <p:nvSpPr>
            <p:cNvPr id="38" name="TextBox 37"/>
            <p:cNvSpPr txBox="1"/>
            <p:nvPr userDrawn="1"/>
          </p:nvSpPr>
          <p:spPr>
            <a:xfrm>
              <a:off x="1127295" y="1667922"/>
              <a:ext cx="680956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595959"/>
                  </a:solidFill>
                </a:rPr>
                <a:t>Customer:</a:t>
              </a: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1127295" y="1895660"/>
              <a:ext cx="680956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595959"/>
                  </a:solidFill>
                </a:rPr>
                <a:t>Location:</a:t>
              </a: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1127295" y="2118005"/>
              <a:ext cx="680956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595959"/>
                  </a:solidFill>
                </a:rPr>
                <a:t>Capacity:</a:t>
              </a:r>
            </a:p>
          </p:txBody>
        </p:sp>
      </p:grpSp>
      <p:sp>
        <p:nvSpPr>
          <p:cNvPr id="41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2071998" y="1667922"/>
            <a:ext cx="2061704" cy="18288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Text Placeholder 40"/>
          <p:cNvSpPr>
            <a:spLocks noGrp="1"/>
          </p:cNvSpPr>
          <p:nvPr>
            <p:ph type="body" sz="quarter" idx="24"/>
          </p:nvPr>
        </p:nvSpPr>
        <p:spPr>
          <a:xfrm>
            <a:off x="2071998" y="1895660"/>
            <a:ext cx="2061704" cy="18288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0" name="Text Placeholder 40"/>
          <p:cNvSpPr>
            <a:spLocks noGrp="1"/>
          </p:cNvSpPr>
          <p:nvPr>
            <p:ph type="body" sz="quarter" idx="25"/>
          </p:nvPr>
        </p:nvSpPr>
        <p:spPr>
          <a:xfrm>
            <a:off x="2071998" y="2118005"/>
            <a:ext cx="2061704" cy="18288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40"/>
          <p:cNvSpPr>
            <a:spLocks noGrp="1"/>
          </p:cNvSpPr>
          <p:nvPr>
            <p:ph type="body" sz="quarter" idx="28"/>
          </p:nvPr>
        </p:nvSpPr>
        <p:spPr>
          <a:xfrm>
            <a:off x="1270413" y="2779286"/>
            <a:ext cx="2794959" cy="434332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112713" indent="-112713"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3" name="Text Placeholder 40"/>
          <p:cNvSpPr>
            <a:spLocks noGrp="1"/>
          </p:cNvSpPr>
          <p:nvPr>
            <p:ph type="body" sz="quarter" idx="33"/>
          </p:nvPr>
        </p:nvSpPr>
        <p:spPr>
          <a:xfrm>
            <a:off x="1270413" y="3605852"/>
            <a:ext cx="2866661" cy="690112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112713" indent="-112713"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34" name="Straight Connector 33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126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49136" y="1366060"/>
            <a:ext cx="4206240" cy="2600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ound Diagonal Corner Rectangle 11"/>
          <p:cNvSpPr/>
          <p:nvPr/>
        </p:nvSpPr>
        <p:spPr>
          <a:xfrm flipH="1">
            <a:off x="5222563" y="1351002"/>
            <a:ext cx="365760" cy="3657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64947" y="2401560"/>
            <a:ext cx="2034531" cy="33855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4947" y="3253970"/>
            <a:ext cx="1189749" cy="33855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9"/>
          <p:cNvGrpSpPr/>
          <p:nvPr/>
        </p:nvGrpSpPr>
        <p:grpSpPr>
          <a:xfrm>
            <a:off x="5289238" y="1417886"/>
            <a:ext cx="237397" cy="231992"/>
            <a:chOff x="737597" y="2422667"/>
            <a:chExt cx="237397" cy="231992"/>
          </a:xfrm>
          <a:solidFill>
            <a:schemeClr val="bg1">
              <a:lumMod val="95000"/>
            </a:schemeClr>
          </a:solidFill>
        </p:grpSpPr>
        <p:sp>
          <p:nvSpPr>
            <p:cNvPr id="25" name="Freeform 160"/>
            <p:cNvSpPr>
              <a:spLocks/>
            </p:cNvSpPr>
            <p:nvPr/>
          </p:nvSpPr>
          <p:spPr bwMode="auto">
            <a:xfrm>
              <a:off x="797800" y="2422667"/>
              <a:ext cx="116564" cy="152856"/>
            </a:xfrm>
            <a:custGeom>
              <a:avLst/>
              <a:gdLst>
                <a:gd name="T0" fmla="*/ 3617 w 7078"/>
                <a:gd name="T1" fmla="*/ 9258 h 9258"/>
                <a:gd name="T2" fmla="*/ 3662 w 7078"/>
                <a:gd name="T3" fmla="*/ 9256 h 9258"/>
                <a:gd name="T4" fmla="*/ 5573 w 7078"/>
                <a:gd name="T5" fmla="*/ 8249 h 9258"/>
                <a:gd name="T6" fmla="*/ 6492 w 7078"/>
                <a:gd name="T7" fmla="*/ 6723 h 9258"/>
                <a:gd name="T8" fmla="*/ 7074 w 7078"/>
                <a:gd name="T9" fmla="*/ 3769 h 9258"/>
                <a:gd name="T10" fmla="*/ 3581 w 7078"/>
                <a:gd name="T11" fmla="*/ 0 h 9258"/>
                <a:gd name="T12" fmla="*/ 3542 w 7078"/>
                <a:gd name="T13" fmla="*/ 1 h 9258"/>
                <a:gd name="T14" fmla="*/ 3539 w 7078"/>
                <a:gd name="T15" fmla="*/ 1 h 9258"/>
                <a:gd name="T16" fmla="*/ 3537 w 7078"/>
                <a:gd name="T17" fmla="*/ 1 h 9258"/>
                <a:gd name="T18" fmla="*/ 3497 w 7078"/>
                <a:gd name="T19" fmla="*/ 0 h 9258"/>
                <a:gd name="T20" fmla="*/ 5 w 7078"/>
                <a:gd name="T21" fmla="*/ 3769 h 9258"/>
                <a:gd name="T22" fmla="*/ 587 w 7078"/>
                <a:gd name="T23" fmla="*/ 6723 h 9258"/>
                <a:gd name="T24" fmla="*/ 1506 w 7078"/>
                <a:gd name="T25" fmla="*/ 8249 h 9258"/>
                <a:gd name="T26" fmla="*/ 2282 w 7078"/>
                <a:gd name="T27" fmla="*/ 8858 h 9258"/>
                <a:gd name="T28" fmla="*/ 3557 w 7078"/>
                <a:gd name="T29" fmla="*/ 9256 h 9258"/>
                <a:gd name="T30" fmla="*/ 3602 w 7078"/>
                <a:gd name="T31" fmla="*/ 9258 h 9258"/>
                <a:gd name="T32" fmla="*/ 3605 w 7078"/>
                <a:gd name="T33" fmla="*/ 9258 h 9258"/>
                <a:gd name="T34" fmla="*/ 3609 w 7078"/>
                <a:gd name="T35" fmla="*/ 9258 h 9258"/>
                <a:gd name="T36" fmla="*/ 3614 w 7078"/>
                <a:gd name="T37" fmla="*/ 9258 h 9258"/>
                <a:gd name="T38" fmla="*/ 3617 w 7078"/>
                <a:gd name="T39" fmla="*/ 9258 h 9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78" h="9258">
                  <a:moveTo>
                    <a:pt x="3617" y="9258"/>
                  </a:moveTo>
                  <a:cubicBezTo>
                    <a:pt x="3662" y="9256"/>
                    <a:pt x="3662" y="9256"/>
                    <a:pt x="3662" y="9256"/>
                  </a:cubicBezTo>
                  <a:cubicBezTo>
                    <a:pt x="4346" y="9222"/>
                    <a:pt x="4989" y="8884"/>
                    <a:pt x="5573" y="8249"/>
                  </a:cubicBezTo>
                  <a:cubicBezTo>
                    <a:pt x="5818" y="7982"/>
                    <a:pt x="6189" y="7441"/>
                    <a:pt x="6492" y="6723"/>
                  </a:cubicBezTo>
                  <a:cubicBezTo>
                    <a:pt x="6883" y="5796"/>
                    <a:pt x="7078" y="4802"/>
                    <a:pt x="7074" y="3769"/>
                  </a:cubicBezTo>
                  <a:cubicBezTo>
                    <a:pt x="7056" y="182"/>
                    <a:pt x="4161" y="0"/>
                    <a:pt x="3581" y="0"/>
                  </a:cubicBezTo>
                  <a:cubicBezTo>
                    <a:pt x="3568" y="0"/>
                    <a:pt x="3555" y="1"/>
                    <a:pt x="3542" y="1"/>
                  </a:cubicBezTo>
                  <a:cubicBezTo>
                    <a:pt x="3539" y="1"/>
                    <a:pt x="3539" y="1"/>
                    <a:pt x="3539" y="1"/>
                  </a:cubicBezTo>
                  <a:cubicBezTo>
                    <a:pt x="3537" y="1"/>
                    <a:pt x="3537" y="1"/>
                    <a:pt x="3537" y="1"/>
                  </a:cubicBezTo>
                  <a:cubicBezTo>
                    <a:pt x="3524" y="1"/>
                    <a:pt x="3511" y="0"/>
                    <a:pt x="3497" y="0"/>
                  </a:cubicBezTo>
                  <a:cubicBezTo>
                    <a:pt x="2917" y="0"/>
                    <a:pt x="22" y="182"/>
                    <a:pt x="5" y="3769"/>
                  </a:cubicBezTo>
                  <a:cubicBezTo>
                    <a:pt x="0" y="4802"/>
                    <a:pt x="196" y="5796"/>
                    <a:pt x="587" y="6723"/>
                  </a:cubicBezTo>
                  <a:cubicBezTo>
                    <a:pt x="890" y="7441"/>
                    <a:pt x="1260" y="7982"/>
                    <a:pt x="1506" y="8249"/>
                  </a:cubicBezTo>
                  <a:cubicBezTo>
                    <a:pt x="1579" y="8329"/>
                    <a:pt x="1852" y="8609"/>
                    <a:pt x="2282" y="8858"/>
                  </a:cubicBezTo>
                  <a:cubicBezTo>
                    <a:pt x="2704" y="9101"/>
                    <a:pt x="3133" y="9235"/>
                    <a:pt x="3557" y="9256"/>
                  </a:cubicBezTo>
                  <a:cubicBezTo>
                    <a:pt x="3602" y="9258"/>
                    <a:pt x="3602" y="9258"/>
                    <a:pt x="3602" y="9258"/>
                  </a:cubicBezTo>
                  <a:cubicBezTo>
                    <a:pt x="3603" y="9258"/>
                    <a:pt x="3604" y="9258"/>
                    <a:pt x="3605" y="9258"/>
                  </a:cubicBezTo>
                  <a:cubicBezTo>
                    <a:pt x="3609" y="9258"/>
                    <a:pt x="3609" y="9258"/>
                    <a:pt x="3609" y="9258"/>
                  </a:cubicBezTo>
                  <a:cubicBezTo>
                    <a:pt x="3614" y="9258"/>
                    <a:pt x="3614" y="9258"/>
                    <a:pt x="3614" y="9258"/>
                  </a:cubicBezTo>
                  <a:cubicBezTo>
                    <a:pt x="3615" y="9258"/>
                    <a:pt x="3616" y="9258"/>
                    <a:pt x="3617" y="92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1"/>
            <p:cNvSpPr>
              <a:spLocks/>
            </p:cNvSpPr>
            <p:nvPr/>
          </p:nvSpPr>
          <p:spPr bwMode="auto">
            <a:xfrm>
              <a:off x="737597" y="2568410"/>
              <a:ext cx="237397" cy="86249"/>
            </a:xfrm>
            <a:custGeom>
              <a:avLst/>
              <a:gdLst>
                <a:gd name="T0" fmla="*/ 7256 w 14388"/>
                <a:gd name="T1" fmla="*/ 1199 h 5238"/>
                <a:gd name="T2" fmla="*/ 7196 w 14388"/>
                <a:gd name="T3" fmla="*/ 1200 h 5238"/>
                <a:gd name="T4" fmla="*/ 7030 w 14388"/>
                <a:gd name="T5" fmla="*/ 1200 h 5238"/>
                <a:gd name="T6" fmla="*/ 7029 w 14388"/>
                <a:gd name="T7" fmla="*/ 1185 h 5238"/>
                <a:gd name="T8" fmla="*/ 6347 w 14388"/>
                <a:gd name="T9" fmla="*/ 1026 h 5238"/>
                <a:gd name="T10" fmla="*/ 5656 w 14388"/>
                <a:gd name="T11" fmla="*/ 691 h 5238"/>
                <a:gd name="T12" fmla="*/ 5165 w 14388"/>
                <a:gd name="T13" fmla="*/ 331 h 5238"/>
                <a:gd name="T14" fmla="*/ 4906 w 14388"/>
                <a:gd name="T15" fmla="*/ 82 h 5238"/>
                <a:gd name="T16" fmla="*/ 4833 w 14388"/>
                <a:gd name="T17" fmla="*/ 0 h 5238"/>
                <a:gd name="T18" fmla="*/ 1930 w 14388"/>
                <a:gd name="T19" fmla="*/ 1442 h 5238"/>
                <a:gd name="T20" fmla="*/ 353 w 14388"/>
                <a:gd name="T21" fmla="*/ 3302 h 5238"/>
                <a:gd name="T22" fmla="*/ 36 w 14388"/>
                <a:gd name="T23" fmla="*/ 4696 h 5238"/>
                <a:gd name="T24" fmla="*/ 0 w 14388"/>
                <a:gd name="T25" fmla="*/ 5238 h 5238"/>
                <a:gd name="T26" fmla="*/ 14388 w 14388"/>
                <a:gd name="T27" fmla="*/ 5238 h 5238"/>
                <a:gd name="T28" fmla="*/ 14352 w 14388"/>
                <a:gd name="T29" fmla="*/ 4696 h 5238"/>
                <a:gd name="T30" fmla="*/ 14034 w 14388"/>
                <a:gd name="T31" fmla="*/ 3302 h 5238"/>
                <a:gd name="T32" fmla="*/ 12458 w 14388"/>
                <a:gd name="T33" fmla="*/ 1442 h 5238"/>
                <a:gd name="T34" fmla="*/ 9528 w 14388"/>
                <a:gd name="T35" fmla="*/ 14 h 5238"/>
                <a:gd name="T36" fmla="*/ 9467 w 14388"/>
                <a:gd name="T37" fmla="*/ 82 h 5238"/>
                <a:gd name="T38" fmla="*/ 9404 w 14388"/>
                <a:gd name="T39" fmla="*/ 150 h 5238"/>
                <a:gd name="T40" fmla="*/ 9067 w 14388"/>
                <a:gd name="T41" fmla="*/ 468 h 5238"/>
                <a:gd name="T42" fmla="*/ 8337 w 14388"/>
                <a:gd name="T43" fmla="*/ 941 h 5238"/>
                <a:gd name="T44" fmla="*/ 7486 w 14388"/>
                <a:gd name="T45" fmla="*/ 1184 h 5238"/>
                <a:gd name="T46" fmla="*/ 7486 w 14388"/>
                <a:gd name="T47" fmla="*/ 1200 h 5238"/>
                <a:gd name="T48" fmla="*/ 7317 w 14388"/>
                <a:gd name="T49" fmla="*/ 1200 h 5238"/>
                <a:gd name="T50" fmla="*/ 7256 w 14388"/>
                <a:gd name="T51" fmla="*/ 1199 h 5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388" h="5238">
                  <a:moveTo>
                    <a:pt x="7256" y="1199"/>
                  </a:moveTo>
                  <a:cubicBezTo>
                    <a:pt x="7234" y="1200"/>
                    <a:pt x="7215" y="1200"/>
                    <a:pt x="7196" y="1200"/>
                  </a:cubicBezTo>
                  <a:cubicBezTo>
                    <a:pt x="7030" y="1200"/>
                    <a:pt x="7030" y="1200"/>
                    <a:pt x="7030" y="1200"/>
                  </a:cubicBezTo>
                  <a:cubicBezTo>
                    <a:pt x="7029" y="1185"/>
                    <a:pt x="7029" y="1185"/>
                    <a:pt x="7029" y="1185"/>
                  </a:cubicBezTo>
                  <a:cubicBezTo>
                    <a:pt x="6803" y="1160"/>
                    <a:pt x="6574" y="1107"/>
                    <a:pt x="6347" y="1026"/>
                  </a:cubicBezTo>
                  <a:cubicBezTo>
                    <a:pt x="6113" y="943"/>
                    <a:pt x="5880" y="830"/>
                    <a:pt x="5656" y="691"/>
                  </a:cubicBezTo>
                  <a:cubicBezTo>
                    <a:pt x="5469" y="591"/>
                    <a:pt x="5304" y="471"/>
                    <a:pt x="5165" y="331"/>
                  </a:cubicBezTo>
                  <a:cubicBezTo>
                    <a:pt x="5069" y="248"/>
                    <a:pt x="4979" y="162"/>
                    <a:pt x="4906" y="82"/>
                  </a:cubicBezTo>
                  <a:cubicBezTo>
                    <a:pt x="4882" y="57"/>
                    <a:pt x="4858" y="29"/>
                    <a:pt x="4833" y="0"/>
                  </a:cubicBezTo>
                  <a:cubicBezTo>
                    <a:pt x="4305" y="257"/>
                    <a:pt x="2739" y="1020"/>
                    <a:pt x="1930" y="1442"/>
                  </a:cubicBezTo>
                  <a:cubicBezTo>
                    <a:pt x="978" y="1938"/>
                    <a:pt x="730" y="2368"/>
                    <a:pt x="353" y="3302"/>
                  </a:cubicBezTo>
                  <a:cubicBezTo>
                    <a:pt x="161" y="3780"/>
                    <a:pt x="74" y="4324"/>
                    <a:pt x="36" y="4696"/>
                  </a:cubicBezTo>
                  <a:cubicBezTo>
                    <a:pt x="13" y="4921"/>
                    <a:pt x="3" y="5112"/>
                    <a:pt x="0" y="5238"/>
                  </a:cubicBezTo>
                  <a:cubicBezTo>
                    <a:pt x="14388" y="5238"/>
                    <a:pt x="14388" y="5238"/>
                    <a:pt x="14388" y="5238"/>
                  </a:cubicBezTo>
                  <a:cubicBezTo>
                    <a:pt x="14384" y="5112"/>
                    <a:pt x="14375" y="4921"/>
                    <a:pt x="14352" y="4696"/>
                  </a:cubicBezTo>
                  <a:cubicBezTo>
                    <a:pt x="14313" y="4324"/>
                    <a:pt x="14227" y="3780"/>
                    <a:pt x="14034" y="3302"/>
                  </a:cubicBezTo>
                  <a:cubicBezTo>
                    <a:pt x="13658" y="2368"/>
                    <a:pt x="13410" y="1938"/>
                    <a:pt x="12458" y="1442"/>
                  </a:cubicBezTo>
                  <a:cubicBezTo>
                    <a:pt x="11625" y="1008"/>
                    <a:pt x="10056" y="263"/>
                    <a:pt x="9528" y="14"/>
                  </a:cubicBezTo>
                  <a:cubicBezTo>
                    <a:pt x="9507" y="38"/>
                    <a:pt x="9487" y="61"/>
                    <a:pt x="9467" y="82"/>
                  </a:cubicBezTo>
                  <a:cubicBezTo>
                    <a:pt x="9446" y="105"/>
                    <a:pt x="9425" y="128"/>
                    <a:pt x="9404" y="150"/>
                  </a:cubicBezTo>
                  <a:cubicBezTo>
                    <a:pt x="9308" y="265"/>
                    <a:pt x="9194" y="372"/>
                    <a:pt x="9067" y="468"/>
                  </a:cubicBezTo>
                  <a:cubicBezTo>
                    <a:pt x="8834" y="664"/>
                    <a:pt x="8589" y="823"/>
                    <a:pt x="8337" y="941"/>
                  </a:cubicBezTo>
                  <a:cubicBezTo>
                    <a:pt x="8062" y="1070"/>
                    <a:pt x="7776" y="1152"/>
                    <a:pt x="7486" y="1184"/>
                  </a:cubicBezTo>
                  <a:cubicBezTo>
                    <a:pt x="7486" y="1200"/>
                    <a:pt x="7486" y="1200"/>
                    <a:pt x="7486" y="1200"/>
                  </a:cubicBezTo>
                  <a:cubicBezTo>
                    <a:pt x="7317" y="1200"/>
                    <a:pt x="7317" y="1200"/>
                    <a:pt x="7317" y="1200"/>
                  </a:cubicBezTo>
                  <a:cubicBezTo>
                    <a:pt x="7298" y="1200"/>
                    <a:pt x="7279" y="1200"/>
                    <a:pt x="7256" y="11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64947" y="1333500"/>
            <a:ext cx="1309333" cy="33855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HIGHLIGHTS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 flipH="1">
            <a:off x="5222563" y="2389227"/>
            <a:ext cx="365760" cy="3657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 flipH="1">
            <a:off x="5222563" y="3268952"/>
            <a:ext cx="365760" cy="3657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75"/>
          <p:cNvPicPr>
            <a:picLocks noChangeAspect="1" noChangeArrowheads="1"/>
          </p:cNvPicPr>
          <p:nvPr/>
        </p:nvPicPr>
        <p:blipFill>
          <a:blip r:embed="rId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1550" y="3288206"/>
            <a:ext cx="246836" cy="30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 userDrawn="1">
            <p:ph type="body" sz="quarter" idx="22"/>
          </p:nvPr>
        </p:nvSpPr>
        <p:spPr>
          <a:xfrm>
            <a:off x="749136" y="3953685"/>
            <a:ext cx="4206240" cy="274320"/>
          </a:xfrm>
          <a:prstGeom prst="rect">
            <a:avLst/>
          </a:prstGeom>
          <a:solidFill>
            <a:srgbClr val="005690"/>
          </a:solidFill>
        </p:spPr>
        <p:txBody>
          <a:bodyPr lIns="182880" tIns="0" rIns="182880" bIns="0" anchor="ctr" anchorCtr="0"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138" y="2419350"/>
            <a:ext cx="304800" cy="304800"/>
          </a:xfrm>
          <a:prstGeom prst="rect">
            <a:avLst/>
          </a:prstGeom>
        </p:spPr>
      </p:pic>
      <p:grpSp>
        <p:nvGrpSpPr>
          <p:cNvPr id="42" name="Group 41"/>
          <p:cNvGrpSpPr/>
          <p:nvPr userDrawn="1"/>
        </p:nvGrpSpPr>
        <p:grpSpPr>
          <a:xfrm>
            <a:off x="5683108" y="1667922"/>
            <a:ext cx="680956" cy="632963"/>
            <a:chOff x="1127295" y="1667922"/>
            <a:chExt cx="680956" cy="632963"/>
          </a:xfrm>
        </p:grpSpPr>
        <p:sp>
          <p:nvSpPr>
            <p:cNvPr id="38" name="TextBox 37"/>
            <p:cNvSpPr txBox="1"/>
            <p:nvPr userDrawn="1"/>
          </p:nvSpPr>
          <p:spPr>
            <a:xfrm>
              <a:off x="1127295" y="1667922"/>
              <a:ext cx="680956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595959"/>
                  </a:solidFill>
                </a:rPr>
                <a:t>Customer:</a:t>
              </a: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1127295" y="1895660"/>
              <a:ext cx="680956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595959"/>
                  </a:solidFill>
                </a:rPr>
                <a:t>Location:</a:t>
              </a: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1127295" y="2118005"/>
              <a:ext cx="680956" cy="18288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sz="1200" dirty="0" smtClean="0">
                  <a:solidFill>
                    <a:srgbClr val="595959"/>
                  </a:solidFill>
                </a:rPr>
                <a:t>Capacity:</a:t>
              </a:r>
            </a:p>
          </p:txBody>
        </p:sp>
      </p:grpSp>
      <p:sp>
        <p:nvSpPr>
          <p:cNvPr id="41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6484693" y="1667922"/>
            <a:ext cx="2061704" cy="18288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Text Placeholder 40"/>
          <p:cNvSpPr>
            <a:spLocks noGrp="1"/>
          </p:cNvSpPr>
          <p:nvPr>
            <p:ph type="body" sz="quarter" idx="24"/>
          </p:nvPr>
        </p:nvSpPr>
        <p:spPr>
          <a:xfrm>
            <a:off x="6484693" y="1895660"/>
            <a:ext cx="2061704" cy="18288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0" name="Text Placeholder 40"/>
          <p:cNvSpPr>
            <a:spLocks noGrp="1"/>
          </p:cNvSpPr>
          <p:nvPr>
            <p:ph type="body" sz="quarter" idx="25"/>
          </p:nvPr>
        </p:nvSpPr>
        <p:spPr>
          <a:xfrm>
            <a:off x="6484693" y="2118005"/>
            <a:ext cx="2061704" cy="18288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4" name="Text Placeholder 40"/>
          <p:cNvSpPr>
            <a:spLocks noGrp="1"/>
          </p:cNvSpPr>
          <p:nvPr>
            <p:ph type="body" sz="quarter" idx="28"/>
          </p:nvPr>
        </p:nvSpPr>
        <p:spPr>
          <a:xfrm>
            <a:off x="5683108" y="2779286"/>
            <a:ext cx="2794959" cy="434332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112713" indent="-112713"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3" name="Text Placeholder 40"/>
          <p:cNvSpPr>
            <a:spLocks noGrp="1"/>
          </p:cNvSpPr>
          <p:nvPr>
            <p:ph type="body" sz="quarter" idx="33"/>
          </p:nvPr>
        </p:nvSpPr>
        <p:spPr>
          <a:xfrm>
            <a:off x="5683108" y="3605852"/>
            <a:ext cx="2866661" cy="690112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112713" indent="-112713">
              <a:spcBef>
                <a:spcPts val="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12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34" name="Straight Connector 33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631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Diagonal Corner Rectangle 28"/>
          <p:cNvSpPr/>
          <p:nvPr userDrawn="1"/>
        </p:nvSpPr>
        <p:spPr>
          <a:xfrm flipH="1">
            <a:off x="762000" y="291973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 Diagonal Corner Rectangle 27"/>
          <p:cNvSpPr/>
          <p:nvPr userDrawn="1"/>
        </p:nvSpPr>
        <p:spPr>
          <a:xfrm flipH="1">
            <a:off x="762000" y="218567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 flipH="1">
            <a:off x="762000" y="145161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Round Diagonal Corner Rectangle 48"/>
          <p:cNvSpPr/>
          <p:nvPr userDrawn="1"/>
        </p:nvSpPr>
        <p:spPr>
          <a:xfrm flipH="1">
            <a:off x="762000" y="365379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469603" y="222439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469603" y="149033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469603" y="295845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469603" y="369251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81" name="Round Diagonal Corner Rectangle 80"/>
          <p:cNvSpPr/>
          <p:nvPr userDrawn="1"/>
        </p:nvSpPr>
        <p:spPr>
          <a:xfrm flipH="1">
            <a:off x="4837253" y="291465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 Diagonal Corner Rectangle 81"/>
          <p:cNvSpPr/>
          <p:nvPr userDrawn="1"/>
        </p:nvSpPr>
        <p:spPr>
          <a:xfrm flipH="1">
            <a:off x="4837253" y="218313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 Diagonal Corner Rectangle 82"/>
          <p:cNvSpPr/>
          <p:nvPr userDrawn="1"/>
        </p:nvSpPr>
        <p:spPr>
          <a:xfrm flipH="1">
            <a:off x="4837253" y="1451610"/>
            <a:ext cx="594360" cy="594360"/>
          </a:xfrm>
          <a:prstGeom prst="round2DiagRect">
            <a:avLst/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5544856" y="222185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5544856" y="149033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sp>
        <p:nvSpPr>
          <p:cNvPr id="86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544856" y="2953373"/>
            <a:ext cx="2760944" cy="516915"/>
          </a:xfrm>
          <a:prstGeom prst="rect">
            <a:avLst/>
          </a:prstGeom>
        </p:spPr>
        <p:txBody>
          <a:bodyPr tIns="0" rIns="0" bIns="0" anchor="ctr" anchorCtr="0"/>
          <a:lstStyle>
            <a:lvl1pPr marL="0" indent="0">
              <a:buFontTx/>
              <a:buNone/>
              <a:defRPr sz="2200" b="0"/>
            </a:lvl1pPr>
            <a:lvl2pPr marL="0" indent="0">
              <a:spcBef>
                <a:spcPts val="0"/>
              </a:spcBef>
              <a:buNone/>
              <a:defRPr sz="1300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 Add SINGLE line description here.</a:t>
            </a: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31" name="Straight Connector 30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361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41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05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84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764282" y="2472068"/>
            <a:ext cx="4674868" cy="43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Type section name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91383" y="1869110"/>
            <a:ext cx="2636299" cy="1280160"/>
            <a:chOff x="2424745" y="1774067"/>
            <a:chExt cx="2636299" cy="1280160"/>
          </a:xfrm>
        </p:grpSpPr>
        <p:sp>
          <p:nvSpPr>
            <p:cNvPr id="9" name="Round Diagonal Corner Rectangle 8"/>
            <p:cNvSpPr/>
            <p:nvPr userDrawn="1"/>
          </p:nvSpPr>
          <p:spPr>
            <a:xfrm>
              <a:off x="3780884" y="1774067"/>
              <a:ext cx="1280160" cy="1280160"/>
            </a:xfrm>
            <a:prstGeom prst="round2DiagRect">
              <a:avLst>
                <a:gd name="adj1" fmla="val 20079"/>
                <a:gd name="adj2" fmla="val 0"/>
              </a:avLst>
            </a:prstGeom>
            <a:solidFill>
              <a:srgbClr val="74B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 Diagonal Corner Rectangle 9"/>
            <p:cNvSpPr/>
            <p:nvPr userDrawn="1"/>
          </p:nvSpPr>
          <p:spPr>
            <a:xfrm>
              <a:off x="2424745" y="1774067"/>
              <a:ext cx="1280160" cy="1280160"/>
            </a:xfrm>
            <a:prstGeom prst="round2DiagRect">
              <a:avLst>
                <a:gd name="adj1" fmla="val 0"/>
                <a:gd name="adj2" fmla="val 21606"/>
              </a:avLst>
            </a:prstGeom>
            <a:solidFill>
              <a:srgbClr val="005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45" y="1906054"/>
            <a:ext cx="1631335" cy="4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442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&amp;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527461" y="1428750"/>
            <a:ext cx="3995240" cy="1940683"/>
            <a:chOff x="1069469" y="1774067"/>
            <a:chExt cx="2635436" cy="1280160"/>
          </a:xfrm>
        </p:grpSpPr>
        <p:sp>
          <p:nvSpPr>
            <p:cNvPr id="4" name="Round Diagonal Corner Rectangle 3"/>
            <p:cNvSpPr/>
            <p:nvPr userDrawn="1"/>
          </p:nvSpPr>
          <p:spPr>
            <a:xfrm flipH="1">
              <a:off x="1069469" y="1774067"/>
              <a:ext cx="1280160" cy="1280160"/>
            </a:xfrm>
            <a:prstGeom prst="round2DiagRect">
              <a:avLst>
                <a:gd name="adj1" fmla="val 20079"/>
                <a:gd name="adj2" fmla="val 0"/>
              </a:avLst>
            </a:prstGeom>
            <a:solidFill>
              <a:srgbClr val="005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400" dirty="0" smtClean="0"/>
                <a:t>Q</a:t>
              </a:r>
              <a:endParaRPr lang="en-US" sz="12400" dirty="0"/>
            </a:p>
          </p:txBody>
        </p:sp>
        <p:sp>
          <p:nvSpPr>
            <p:cNvPr id="6" name="Round Diagonal Corner Rectangle 5"/>
            <p:cNvSpPr/>
            <p:nvPr userDrawn="1"/>
          </p:nvSpPr>
          <p:spPr>
            <a:xfrm flipH="1">
              <a:off x="2424745" y="1774067"/>
              <a:ext cx="1280160" cy="1280160"/>
            </a:xfrm>
            <a:prstGeom prst="round2DiagRect">
              <a:avLst>
                <a:gd name="adj1" fmla="val 0"/>
                <a:gd name="adj2" fmla="val 21606"/>
              </a:avLst>
            </a:prstGeom>
            <a:solidFill>
              <a:srgbClr val="74B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400" dirty="0" smtClean="0"/>
                <a:t>A</a:t>
              </a:r>
              <a:endParaRPr lang="en-US" sz="1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94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095750" y="2305050"/>
            <a:ext cx="2303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Coffee Break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503" y="1815955"/>
            <a:ext cx="991676" cy="104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85" y="1906054"/>
            <a:ext cx="1631335" cy="4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88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642924"/>
            <a:ext cx="4041648" cy="397479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642924"/>
            <a:ext cx="4041648" cy="39725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4750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8072439" y="4822031"/>
            <a:ext cx="458787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488D-21D0-4588-9D0A-168EC2A6D4C7}" type="slidenum">
              <a:rPr lang="he-IL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806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rgbClr val="82828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4007185" y="1585731"/>
            <a:ext cx="4726172" cy="2341743"/>
          </a:xfrm>
          <a:prstGeom prst="rect">
            <a:avLst/>
          </a:prstGeom>
        </p:spPr>
        <p:txBody>
          <a:bodyPr tIns="0"/>
          <a:lstStyle>
            <a:lvl1pPr marL="342900" indent="-342900">
              <a:buClr>
                <a:srgbClr val="005F9A"/>
              </a:buClr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spcBef>
                <a:spcPts val="300"/>
              </a:spcBef>
              <a:defRPr sz="17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57276" y="1585731"/>
            <a:ext cx="3108960" cy="21060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Snip and Round Single Corner Rectangle 4"/>
          <p:cNvSpPr/>
          <p:nvPr userDrawn="1"/>
        </p:nvSpPr>
        <p:spPr>
          <a:xfrm flipH="1" flipV="1">
            <a:off x="757277" y="3691829"/>
            <a:ext cx="3108960" cy="228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87" name="Straight Connector 86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3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rgbClr val="82828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196687" y="1571386"/>
            <a:ext cx="4726172" cy="261991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5F9A"/>
              </a:buClr>
              <a:buFont typeface="Wingdings" panose="05000000000000000000" pitchFamily="2" charset="2"/>
              <a:buChar char="§"/>
              <a:defRPr sz="2200"/>
            </a:lvl1pPr>
            <a:lvl2pPr>
              <a:spcBef>
                <a:spcPts val="300"/>
              </a:spcBef>
              <a:defRPr sz="17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768597" y="1571386"/>
            <a:ext cx="1285045" cy="2619918"/>
            <a:chOff x="2717584" y="1476343"/>
            <a:chExt cx="1285045" cy="2619918"/>
          </a:xfrm>
        </p:grpSpPr>
        <p:sp>
          <p:nvSpPr>
            <p:cNvPr id="8" name="Round Diagonal Corner Rectangle 7"/>
            <p:cNvSpPr/>
            <p:nvPr userDrawn="1"/>
          </p:nvSpPr>
          <p:spPr>
            <a:xfrm>
              <a:off x="2717584" y="2816101"/>
              <a:ext cx="1280160" cy="1280160"/>
            </a:xfrm>
            <a:prstGeom prst="round2DiagRect">
              <a:avLst>
                <a:gd name="adj1" fmla="val 20079"/>
                <a:gd name="adj2" fmla="val 0"/>
              </a:avLst>
            </a:prstGeom>
            <a:solidFill>
              <a:srgbClr val="76B5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Diagonal Corner Rectangle 8"/>
            <p:cNvSpPr/>
            <p:nvPr userDrawn="1"/>
          </p:nvSpPr>
          <p:spPr>
            <a:xfrm>
              <a:off x="2722469" y="1476343"/>
              <a:ext cx="1280160" cy="1280160"/>
            </a:xfrm>
            <a:prstGeom prst="round2DiagRect">
              <a:avLst>
                <a:gd name="adj1" fmla="val 0"/>
                <a:gd name="adj2" fmla="val 21606"/>
              </a:avLst>
            </a:prstGeom>
            <a:solidFill>
              <a:srgbClr val="005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56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 userDrawn="1"/>
        </p:nvSpPr>
        <p:spPr>
          <a:xfrm flipV="1">
            <a:off x="807574" y="2657293"/>
            <a:ext cx="182880" cy="228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005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05347" y="1433387"/>
            <a:ext cx="2194560" cy="12235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Snip and Round Single Corner Rectangle 17"/>
          <p:cNvSpPr/>
          <p:nvPr userDrawn="1"/>
        </p:nvSpPr>
        <p:spPr>
          <a:xfrm flipV="1">
            <a:off x="805347" y="4149973"/>
            <a:ext cx="182880" cy="228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74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05347" y="2956633"/>
            <a:ext cx="2194560" cy="11969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86673" y="4148928"/>
            <a:ext cx="2011680" cy="228600"/>
          </a:xfrm>
          <a:prstGeom prst="rect">
            <a:avLst/>
          </a:prstGeom>
          <a:solidFill>
            <a:srgbClr val="74B543"/>
          </a:solidFill>
        </p:spPr>
        <p:txBody>
          <a:bodyPr wrap="none" tIns="0" bIns="0" anchor="ctr" anchorCtr="0"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3243640" y="1414281"/>
            <a:ext cx="5447135" cy="2791959"/>
          </a:xfrm>
          <a:prstGeom prst="rect">
            <a:avLst/>
          </a:prstGeom>
        </p:spPr>
        <p:txBody>
          <a:bodyPr tIns="0"/>
          <a:lstStyle>
            <a:lvl1pPr marL="342900" indent="-342900">
              <a:buClr>
                <a:srgbClr val="005F9A"/>
              </a:buClr>
              <a:buFont typeface="Wingdings" panose="05000000000000000000" pitchFamily="2" charset="2"/>
              <a:buChar char="§"/>
              <a:defRPr sz="2200"/>
            </a:lvl1pPr>
            <a:lvl2pPr>
              <a:spcBef>
                <a:spcPts val="300"/>
              </a:spcBef>
              <a:defRPr sz="1700">
                <a:solidFill>
                  <a:srgbClr val="82828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992431" y="2657293"/>
            <a:ext cx="2011680" cy="228600"/>
          </a:xfrm>
          <a:prstGeom prst="rect">
            <a:avLst/>
          </a:prstGeom>
          <a:solidFill>
            <a:srgbClr val="005690"/>
          </a:solidFill>
        </p:spPr>
        <p:txBody>
          <a:bodyPr wrap="none" tIns="0" bIns="0" anchor="ctr" anchorCtr="0"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15105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iagram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41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3424" y="1581150"/>
            <a:ext cx="4448175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rgbClr val="82828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10200" y="1581150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410200" y="3028950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6934200" y="1581150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934200" y="3028950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6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5410200" y="2724150"/>
            <a:ext cx="1371600" cy="228600"/>
          </a:xfrm>
          <a:prstGeom prst="rect">
            <a:avLst/>
          </a:prstGeom>
          <a:solidFill>
            <a:srgbClr val="005690"/>
          </a:solidFill>
        </p:spPr>
        <p:txBody>
          <a:bodyPr t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5410200" y="4171950"/>
            <a:ext cx="1371600" cy="228600"/>
          </a:xfrm>
          <a:prstGeom prst="rect">
            <a:avLst/>
          </a:prstGeom>
          <a:solidFill>
            <a:srgbClr val="005690"/>
          </a:solidFill>
        </p:spPr>
        <p:txBody>
          <a:bodyPr t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6934200" y="2724150"/>
            <a:ext cx="1371600" cy="228600"/>
          </a:xfrm>
          <a:prstGeom prst="rect">
            <a:avLst/>
          </a:prstGeom>
          <a:solidFill>
            <a:srgbClr val="005690"/>
          </a:solidFill>
        </p:spPr>
        <p:txBody>
          <a:bodyPr t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6934200" y="4171950"/>
            <a:ext cx="1371600" cy="228600"/>
          </a:xfrm>
          <a:prstGeom prst="rect">
            <a:avLst/>
          </a:prstGeom>
          <a:solidFill>
            <a:srgbClr val="005690"/>
          </a:solidFill>
        </p:spPr>
        <p:txBody>
          <a:bodyPr t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168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rgbClr val="82828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3425" y="1428750"/>
            <a:ext cx="2514600" cy="1379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64196" y="1428750"/>
            <a:ext cx="2514600" cy="1379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23882" y="1428750"/>
            <a:ext cx="2514600" cy="1379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23882" y="2876550"/>
            <a:ext cx="2514600" cy="1379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364196" y="2876550"/>
            <a:ext cx="2514600" cy="1379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33425" y="2876550"/>
            <a:ext cx="2514600" cy="1379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733425" y="2579914"/>
            <a:ext cx="2514600" cy="228600"/>
          </a:xfrm>
          <a:prstGeom prst="rect">
            <a:avLst/>
          </a:prstGeom>
          <a:solidFill>
            <a:srgbClr val="005690"/>
          </a:solidFill>
        </p:spPr>
        <p:txBody>
          <a:bodyPr t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3364196" y="2579914"/>
            <a:ext cx="2514600" cy="228600"/>
          </a:xfrm>
          <a:prstGeom prst="rect">
            <a:avLst/>
          </a:prstGeom>
          <a:solidFill>
            <a:srgbClr val="005690"/>
          </a:solidFill>
        </p:spPr>
        <p:txBody>
          <a:bodyPr t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6023882" y="2579914"/>
            <a:ext cx="2514600" cy="228600"/>
          </a:xfrm>
          <a:prstGeom prst="rect">
            <a:avLst/>
          </a:prstGeom>
          <a:solidFill>
            <a:srgbClr val="005690"/>
          </a:solidFill>
        </p:spPr>
        <p:txBody>
          <a:bodyPr t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4"/>
          </p:nvPr>
        </p:nvSpPr>
        <p:spPr>
          <a:xfrm>
            <a:off x="733425" y="4027714"/>
            <a:ext cx="2514600" cy="228600"/>
          </a:xfrm>
          <a:prstGeom prst="rect">
            <a:avLst/>
          </a:prstGeom>
          <a:solidFill>
            <a:srgbClr val="005690"/>
          </a:solidFill>
        </p:spPr>
        <p:txBody>
          <a:bodyPr t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3364196" y="4027714"/>
            <a:ext cx="2514600" cy="228600"/>
          </a:xfrm>
          <a:prstGeom prst="rect">
            <a:avLst/>
          </a:prstGeom>
          <a:solidFill>
            <a:srgbClr val="005690"/>
          </a:solidFill>
        </p:spPr>
        <p:txBody>
          <a:bodyPr t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6023882" y="4027714"/>
            <a:ext cx="2514600" cy="228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tIns="0" bIns="0" anchor="ctr" anchorCtr="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29" name="Straight Connector 28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53564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38985" y="1233577"/>
            <a:ext cx="7941575" cy="3534271"/>
            <a:chOff x="553135" y="1162734"/>
            <a:chExt cx="7882159" cy="3507829"/>
          </a:xfrm>
        </p:grpSpPr>
        <p:sp>
          <p:nvSpPr>
            <p:cNvPr id="3" name="Rectangle 2"/>
            <p:cNvSpPr/>
            <p:nvPr userDrawn="1"/>
          </p:nvSpPr>
          <p:spPr>
            <a:xfrm>
              <a:off x="7401071" y="1826578"/>
              <a:ext cx="733756" cy="610676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3034389" y="2426689"/>
              <a:ext cx="725713" cy="601799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945794" y="3629661"/>
              <a:ext cx="733756" cy="614258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553135" y="1162734"/>
              <a:ext cx="7882159" cy="3507829"/>
              <a:chOff x="553135" y="1191309"/>
              <a:chExt cx="7882159" cy="3507829"/>
            </a:xfrm>
            <a:solidFill>
              <a:schemeClr val="bg1">
                <a:lumMod val="65000"/>
              </a:schemeClr>
            </a:solidFill>
          </p:grpSpPr>
          <p:sp>
            <p:nvSpPr>
              <p:cNvPr id="9" name="Freeform 126"/>
              <p:cNvSpPr>
                <a:spLocks/>
              </p:cNvSpPr>
              <p:nvPr/>
            </p:nvSpPr>
            <p:spPr bwMode="auto">
              <a:xfrm>
                <a:off x="2607706" y="3270680"/>
                <a:ext cx="881777" cy="866306"/>
              </a:xfrm>
              <a:custGeom>
                <a:avLst/>
                <a:gdLst/>
                <a:ahLst/>
                <a:cxnLst>
                  <a:cxn ang="0">
                    <a:pos x="170" y="374"/>
                  </a:cxn>
                  <a:cxn ang="0">
                    <a:pos x="158" y="362"/>
                  </a:cxn>
                  <a:cxn ang="0">
                    <a:pos x="145" y="351"/>
                  </a:cxn>
                  <a:cxn ang="0">
                    <a:pos x="141" y="345"/>
                  </a:cxn>
                  <a:cxn ang="0">
                    <a:pos x="164" y="321"/>
                  </a:cxn>
                  <a:cxn ang="0">
                    <a:pos x="159" y="302"/>
                  </a:cxn>
                  <a:cxn ang="0">
                    <a:pos x="155" y="287"/>
                  </a:cxn>
                  <a:cxn ang="0">
                    <a:pos x="144" y="269"/>
                  </a:cxn>
                  <a:cxn ang="0">
                    <a:pos x="135" y="260"/>
                  </a:cxn>
                  <a:cxn ang="0">
                    <a:pos x="133" y="244"/>
                  </a:cxn>
                  <a:cxn ang="0">
                    <a:pos x="133" y="221"/>
                  </a:cxn>
                  <a:cxn ang="0">
                    <a:pos x="118" y="210"/>
                  </a:cxn>
                  <a:cxn ang="0">
                    <a:pos x="101" y="181"/>
                  </a:cxn>
                  <a:cxn ang="0">
                    <a:pos x="80" y="169"/>
                  </a:cxn>
                  <a:cxn ang="0">
                    <a:pos x="58" y="152"/>
                  </a:cxn>
                  <a:cxn ang="0">
                    <a:pos x="34" y="158"/>
                  </a:cxn>
                  <a:cxn ang="0">
                    <a:pos x="20" y="146"/>
                  </a:cxn>
                  <a:cxn ang="0">
                    <a:pos x="9" y="117"/>
                  </a:cxn>
                  <a:cxn ang="0">
                    <a:pos x="31" y="92"/>
                  </a:cxn>
                  <a:cxn ang="0">
                    <a:pos x="41" y="69"/>
                  </a:cxn>
                  <a:cxn ang="0">
                    <a:pos x="37" y="48"/>
                  </a:cxn>
                  <a:cxn ang="0">
                    <a:pos x="45" y="46"/>
                  </a:cxn>
                  <a:cxn ang="0">
                    <a:pos x="38" y="42"/>
                  </a:cxn>
                  <a:cxn ang="0">
                    <a:pos x="52" y="36"/>
                  </a:cxn>
                  <a:cxn ang="0">
                    <a:pos x="58" y="31"/>
                  </a:cxn>
                  <a:cxn ang="0">
                    <a:pos x="72" y="45"/>
                  </a:cxn>
                  <a:cxn ang="0">
                    <a:pos x="87" y="33"/>
                  </a:cxn>
                  <a:cxn ang="0">
                    <a:pos x="81" y="14"/>
                  </a:cxn>
                  <a:cxn ang="0">
                    <a:pos x="98" y="13"/>
                  </a:cxn>
                  <a:cxn ang="0">
                    <a:pos x="115" y="2"/>
                  </a:cxn>
                  <a:cxn ang="0">
                    <a:pos x="119" y="16"/>
                  </a:cxn>
                  <a:cxn ang="0">
                    <a:pos x="119" y="33"/>
                  </a:cxn>
                  <a:cxn ang="0">
                    <a:pos x="132" y="37"/>
                  </a:cxn>
                  <a:cxn ang="0">
                    <a:pos x="145" y="34"/>
                  </a:cxn>
                  <a:cxn ang="0">
                    <a:pos x="152" y="30"/>
                  </a:cxn>
                  <a:cxn ang="0">
                    <a:pos x="161" y="30"/>
                  </a:cxn>
                  <a:cxn ang="0">
                    <a:pos x="170" y="30"/>
                  </a:cxn>
                  <a:cxn ang="0">
                    <a:pos x="179" y="20"/>
                  </a:cxn>
                  <a:cxn ang="0">
                    <a:pos x="185" y="10"/>
                  </a:cxn>
                  <a:cxn ang="0">
                    <a:pos x="188" y="16"/>
                  </a:cxn>
                  <a:cxn ang="0">
                    <a:pos x="190" y="28"/>
                  </a:cxn>
                  <a:cxn ang="0">
                    <a:pos x="193" y="33"/>
                  </a:cxn>
                  <a:cxn ang="0">
                    <a:pos x="197" y="43"/>
                  </a:cxn>
                  <a:cxn ang="0">
                    <a:pos x="185" y="59"/>
                  </a:cxn>
                  <a:cxn ang="0">
                    <a:pos x="191" y="63"/>
                  </a:cxn>
                  <a:cxn ang="0">
                    <a:pos x="207" y="54"/>
                  </a:cxn>
                  <a:cxn ang="0">
                    <a:pos x="217" y="59"/>
                  </a:cxn>
                  <a:cxn ang="0">
                    <a:pos x="236" y="66"/>
                  </a:cxn>
                  <a:cxn ang="0">
                    <a:pos x="240" y="82"/>
                  </a:cxn>
                  <a:cxn ang="0">
                    <a:pos x="271" y="79"/>
                  </a:cxn>
                  <a:cxn ang="0">
                    <a:pos x="298" y="99"/>
                  </a:cxn>
                  <a:cxn ang="0">
                    <a:pos x="318" y="122"/>
                  </a:cxn>
                  <a:cxn ang="0">
                    <a:pos x="297" y="166"/>
                  </a:cxn>
                  <a:cxn ang="0">
                    <a:pos x="285" y="195"/>
                  </a:cxn>
                  <a:cxn ang="0">
                    <a:pos x="282" y="229"/>
                  </a:cxn>
                  <a:cxn ang="0">
                    <a:pos x="269" y="264"/>
                  </a:cxn>
                  <a:cxn ang="0">
                    <a:pos x="251" y="278"/>
                  </a:cxn>
                  <a:cxn ang="0">
                    <a:pos x="223" y="290"/>
                  </a:cxn>
                  <a:cxn ang="0">
                    <a:pos x="208" y="332"/>
                  </a:cxn>
                  <a:cxn ang="0">
                    <a:pos x="187" y="365"/>
                  </a:cxn>
                  <a:cxn ang="0">
                    <a:pos x="168" y="387"/>
                  </a:cxn>
                </a:cxnLst>
                <a:rect l="0" t="0" r="r" b="b"/>
                <a:pathLst>
                  <a:path w="320" h="387">
                    <a:moveTo>
                      <a:pt x="168" y="387"/>
                    </a:moveTo>
                    <a:cubicBezTo>
                      <a:pt x="167" y="379"/>
                      <a:pt x="175" y="381"/>
                      <a:pt x="170" y="374"/>
                    </a:cubicBezTo>
                    <a:cubicBezTo>
                      <a:pt x="167" y="370"/>
                      <a:pt x="168" y="370"/>
                      <a:pt x="164" y="368"/>
                    </a:cubicBezTo>
                    <a:cubicBezTo>
                      <a:pt x="161" y="365"/>
                      <a:pt x="162" y="365"/>
                      <a:pt x="158" y="362"/>
                    </a:cubicBezTo>
                    <a:cubicBezTo>
                      <a:pt x="153" y="361"/>
                      <a:pt x="155" y="356"/>
                      <a:pt x="152" y="359"/>
                    </a:cubicBezTo>
                    <a:cubicBezTo>
                      <a:pt x="147" y="361"/>
                      <a:pt x="150" y="356"/>
                      <a:pt x="145" y="351"/>
                    </a:cubicBezTo>
                    <a:cubicBezTo>
                      <a:pt x="139" y="347"/>
                      <a:pt x="139" y="354"/>
                      <a:pt x="136" y="350"/>
                    </a:cubicBezTo>
                    <a:cubicBezTo>
                      <a:pt x="138" y="348"/>
                      <a:pt x="138" y="347"/>
                      <a:pt x="141" y="345"/>
                    </a:cubicBezTo>
                    <a:cubicBezTo>
                      <a:pt x="142" y="345"/>
                      <a:pt x="142" y="342"/>
                      <a:pt x="149" y="335"/>
                    </a:cubicBezTo>
                    <a:cubicBezTo>
                      <a:pt x="153" y="327"/>
                      <a:pt x="159" y="324"/>
                      <a:pt x="164" y="321"/>
                    </a:cubicBezTo>
                    <a:cubicBezTo>
                      <a:pt x="168" y="318"/>
                      <a:pt x="168" y="312"/>
                      <a:pt x="167" y="305"/>
                    </a:cubicBezTo>
                    <a:cubicBezTo>
                      <a:pt x="164" y="298"/>
                      <a:pt x="162" y="304"/>
                      <a:pt x="159" y="302"/>
                    </a:cubicBezTo>
                    <a:cubicBezTo>
                      <a:pt x="162" y="301"/>
                      <a:pt x="164" y="289"/>
                      <a:pt x="161" y="286"/>
                    </a:cubicBezTo>
                    <a:cubicBezTo>
                      <a:pt x="159" y="284"/>
                      <a:pt x="158" y="287"/>
                      <a:pt x="155" y="287"/>
                    </a:cubicBezTo>
                    <a:cubicBezTo>
                      <a:pt x="152" y="287"/>
                      <a:pt x="155" y="284"/>
                      <a:pt x="152" y="272"/>
                    </a:cubicBezTo>
                    <a:cubicBezTo>
                      <a:pt x="150" y="269"/>
                      <a:pt x="145" y="267"/>
                      <a:pt x="144" y="269"/>
                    </a:cubicBezTo>
                    <a:cubicBezTo>
                      <a:pt x="144" y="270"/>
                      <a:pt x="133" y="269"/>
                      <a:pt x="133" y="267"/>
                    </a:cubicBezTo>
                    <a:cubicBezTo>
                      <a:pt x="135" y="264"/>
                      <a:pt x="133" y="264"/>
                      <a:pt x="135" y="260"/>
                    </a:cubicBezTo>
                    <a:cubicBezTo>
                      <a:pt x="136" y="256"/>
                      <a:pt x="132" y="252"/>
                      <a:pt x="132" y="249"/>
                    </a:cubicBezTo>
                    <a:cubicBezTo>
                      <a:pt x="135" y="247"/>
                      <a:pt x="135" y="247"/>
                      <a:pt x="133" y="244"/>
                    </a:cubicBezTo>
                    <a:cubicBezTo>
                      <a:pt x="133" y="243"/>
                      <a:pt x="136" y="240"/>
                      <a:pt x="135" y="237"/>
                    </a:cubicBezTo>
                    <a:cubicBezTo>
                      <a:pt x="135" y="235"/>
                      <a:pt x="141" y="224"/>
                      <a:pt x="133" y="221"/>
                    </a:cubicBezTo>
                    <a:cubicBezTo>
                      <a:pt x="129" y="220"/>
                      <a:pt x="129" y="215"/>
                      <a:pt x="130" y="212"/>
                    </a:cubicBezTo>
                    <a:cubicBezTo>
                      <a:pt x="132" y="209"/>
                      <a:pt x="122" y="210"/>
                      <a:pt x="118" y="210"/>
                    </a:cubicBezTo>
                    <a:cubicBezTo>
                      <a:pt x="113" y="209"/>
                      <a:pt x="116" y="189"/>
                      <a:pt x="112" y="184"/>
                    </a:cubicBezTo>
                    <a:cubicBezTo>
                      <a:pt x="107" y="180"/>
                      <a:pt x="106" y="186"/>
                      <a:pt x="101" y="181"/>
                    </a:cubicBezTo>
                    <a:cubicBezTo>
                      <a:pt x="98" y="178"/>
                      <a:pt x="100" y="181"/>
                      <a:pt x="95" y="177"/>
                    </a:cubicBezTo>
                    <a:cubicBezTo>
                      <a:pt x="89" y="172"/>
                      <a:pt x="86" y="175"/>
                      <a:pt x="80" y="169"/>
                    </a:cubicBezTo>
                    <a:cubicBezTo>
                      <a:pt x="74" y="163"/>
                      <a:pt x="74" y="157"/>
                      <a:pt x="75" y="149"/>
                    </a:cubicBezTo>
                    <a:cubicBezTo>
                      <a:pt x="78" y="143"/>
                      <a:pt x="66" y="146"/>
                      <a:pt x="58" y="152"/>
                    </a:cubicBezTo>
                    <a:cubicBezTo>
                      <a:pt x="49" y="160"/>
                      <a:pt x="51" y="161"/>
                      <a:pt x="41" y="158"/>
                    </a:cubicBezTo>
                    <a:cubicBezTo>
                      <a:pt x="37" y="157"/>
                      <a:pt x="37" y="160"/>
                      <a:pt x="34" y="158"/>
                    </a:cubicBezTo>
                    <a:cubicBezTo>
                      <a:pt x="31" y="158"/>
                      <a:pt x="34" y="141"/>
                      <a:pt x="31" y="146"/>
                    </a:cubicBezTo>
                    <a:cubicBezTo>
                      <a:pt x="29" y="149"/>
                      <a:pt x="18" y="154"/>
                      <a:pt x="20" y="146"/>
                    </a:cubicBezTo>
                    <a:cubicBezTo>
                      <a:pt x="20" y="140"/>
                      <a:pt x="11" y="146"/>
                      <a:pt x="12" y="141"/>
                    </a:cubicBezTo>
                    <a:cubicBezTo>
                      <a:pt x="14" y="137"/>
                      <a:pt x="0" y="125"/>
                      <a:pt x="9" y="117"/>
                    </a:cubicBezTo>
                    <a:cubicBezTo>
                      <a:pt x="15" y="114"/>
                      <a:pt x="12" y="106"/>
                      <a:pt x="17" y="100"/>
                    </a:cubicBezTo>
                    <a:cubicBezTo>
                      <a:pt x="23" y="95"/>
                      <a:pt x="25" y="97"/>
                      <a:pt x="31" y="92"/>
                    </a:cubicBezTo>
                    <a:cubicBezTo>
                      <a:pt x="37" y="89"/>
                      <a:pt x="34" y="95"/>
                      <a:pt x="38" y="92"/>
                    </a:cubicBezTo>
                    <a:cubicBezTo>
                      <a:pt x="38" y="91"/>
                      <a:pt x="40" y="76"/>
                      <a:pt x="41" y="69"/>
                    </a:cubicBezTo>
                    <a:cubicBezTo>
                      <a:pt x="43" y="62"/>
                      <a:pt x="40" y="62"/>
                      <a:pt x="41" y="59"/>
                    </a:cubicBezTo>
                    <a:cubicBezTo>
                      <a:pt x="41" y="56"/>
                      <a:pt x="38" y="60"/>
                      <a:pt x="37" y="48"/>
                    </a:cubicBezTo>
                    <a:cubicBezTo>
                      <a:pt x="37" y="45"/>
                      <a:pt x="40" y="46"/>
                      <a:pt x="41" y="45"/>
                    </a:cubicBezTo>
                    <a:cubicBezTo>
                      <a:pt x="41" y="45"/>
                      <a:pt x="43" y="46"/>
                      <a:pt x="45" y="46"/>
                    </a:cubicBezTo>
                    <a:cubicBezTo>
                      <a:pt x="45" y="48"/>
                      <a:pt x="45" y="42"/>
                      <a:pt x="43" y="42"/>
                    </a:cubicBezTo>
                    <a:cubicBezTo>
                      <a:pt x="40" y="42"/>
                      <a:pt x="38" y="42"/>
                      <a:pt x="38" y="42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4"/>
                      <a:pt x="51" y="31"/>
                      <a:pt x="54" y="34"/>
                    </a:cubicBezTo>
                    <a:cubicBezTo>
                      <a:pt x="55" y="37"/>
                      <a:pt x="57" y="31"/>
                      <a:pt x="58" y="31"/>
                    </a:cubicBezTo>
                    <a:cubicBezTo>
                      <a:pt x="63" y="37"/>
                      <a:pt x="58" y="42"/>
                      <a:pt x="63" y="40"/>
                    </a:cubicBezTo>
                    <a:cubicBezTo>
                      <a:pt x="66" y="46"/>
                      <a:pt x="69" y="43"/>
                      <a:pt x="72" y="45"/>
                    </a:cubicBezTo>
                    <a:cubicBezTo>
                      <a:pt x="77" y="46"/>
                      <a:pt x="75" y="40"/>
                      <a:pt x="81" y="39"/>
                    </a:cubicBezTo>
                    <a:cubicBezTo>
                      <a:pt x="87" y="39"/>
                      <a:pt x="83" y="34"/>
                      <a:pt x="87" y="33"/>
                    </a:cubicBezTo>
                    <a:cubicBezTo>
                      <a:pt x="92" y="30"/>
                      <a:pt x="90" y="27"/>
                      <a:pt x="87" y="28"/>
                    </a:cubicBezTo>
                    <a:cubicBezTo>
                      <a:pt x="84" y="30"/>
                      <a:pt x="84" y="19"/>
                      <a:pt x="81" y="14"/>
                    </a:cubicBezTo>
                    <a:cubicBezTo>
                      <a:pt x="78" y="10"/>
                      <a:pt x="86" y="13"/>
                      <a:pt x="92" y="16"/>
                    </a:cubicBezTo>
                    <a:cubicBezTo>
                      <a:pt x="100" y="20"/>
                      <a:pt x="93" y="11"/>
                      <a:pt x="98" y="13"/>
                    </a:cubicBezTo>
                    <a:cubicBezTo>
                      <a:pt x="103" y="13"/>
                      <a:pt x="113" y="8"/>
                      <a:pt x="112" y="2"/>
                    </a:cubicBezTo>
                    <a:cubicBezTo>
                      <a:pt x="112" y="2"/>
                      <a:pt x="113" y="2"/>
                      <a:pt x="115" y="2"/>
                    </a:cubicBezTo>
                    <a:cubicBezTo>
                      <a:pt x="116" y="0"/>
                      <a:pt x="118" y="4"/>
                      <a:pt x="116" y="7"/>
                    </a:cubicBezTo>
                    <a:cubicBezTo>
                      <a:pt x="115" y="11"/>
                      <a:pt x="122" y="10"/>
                      <a:pt x="119" y="16"/>
                    </a:cubicBezTo>
                    <a:cubicBezTo>
                      <a:pt x="119" y="19"/>
                      <a:pt x="119" y="19"/>
                      <a:pt x="118" y="25"/>
                    </a:cubicBezTo>
                    <a:cubicBezTo>
                      <a:pt x="116" y="31"/>
                      <a:pt x="119" y="28"/>
                      <a:pt x="119" y="33"/>
                    </a:cubicBezTo>
                    <a:cubicBezTo>
                      <a:pt x="119" y="37"/>
                      <a:pt x="126" y="42"/>
                      <a:pt x="127" y="40"/>
                    </a:cubicBezTo>
                    <a:cubicBezTo>
                      <a:pt x="130" y="39"/>
                      <a:pt x="129" y="37"/>
                      <a:pt x="132" y="37"/>
                    </a:cubicBezTo>
                    <a:cubicBezTo>
                      <a:pt x="135" y="39"/>
                      <a:pt x="136" y="34"/>
                      <a:pt x="139" y="33"/>
                    </a:cubicBezTo>
                    <a:cubicBezTo>
                      <a:pt x="142" y="33"/>
                      <a:pt x="141" y="34"/>
                      <a:pt x="145" y="34"/>
                    </a:cubicBezTo>
                    <a:cubicBezTo>
                      <a:pt x="147" y="33"/>
                      <a:pt x="152" y="37"/>
                      <a:pt x="150" y="33"/>
                    </a:cubicBezTo>
                    <a:cubicBezTo>
                      <a:pt x="149" y="30"/>
                      <a:pt x="149" y="28"/>
                      <a:pt x="152" y="30"/>
                    </a:cubicBezTo>
                    <a:cubicBezTo>
                      <a:pt x="153" y="31"/>
                      <a:pt x="158" y="25"/>
                      <a:pt x="158" y="28"/>
                    </a:cubicBezTo>
                    <a:cubicBezTo>
                      <a:pt x="158" y="30"/>
                      <a:pt x="159" y="28"/>
                      <a:pt x="161" y="30"/>
                    </a:cubicBezTo>
                    <a:cubicBezTo>
                      <a:pt x="162" y="33"/>
                      <a:pt x="164" y="33"/>
                      <a:pt x="165" y="31"/>
                    </a:cubicBezTo>
                    <a:cubicBezTo>
                      <a:pt x="167" y="28"/>
                      <a:pt x="167" y="33"/>
                      <a:pt x="170" y="30"/>
                    </a:cubicBezTo>
                    <a:cubicBezTo>
                      <a:pt x="171" y="28"/>
                      <a:pt x="170" y="31"/>
                      <a:pt x="173" y="31"/>
                    </a:cubicBezTo>
                    <a:cubicBezTo>
                      <a:pt x="176" y="31"/>
                      <a:pt x="178" y="23"/>
                      <a:pt x="179" y="20"/>
                    </a:cubicBezTo>
                    <a:cubicBezTo>
                      <a:pt x="182" y="16"/>
                      <a:pt x="182" y="16"/>
                      <a:pt x="184" y="14"/>
                    </a:cubicBezTo>
                    <a:cubicBezTo>
                      <a:pt x="185" y="11"/>
                      <a:pt x="184" y="11"/>
                      <a:pt x="185" y="10"/>
                    </a:cubicBezTo>
                    <a:cubicBezTo>
                      <a:pt x="185" y="10"/>
                      <a:pt x="187" y="13"/>
                      <a:pt x="187" y="14"/>
                    </a:cubicBezTo>
                    <a:cubicBezTo>
                      <a:pt x="188" y="16"/>
                      <a:pt x="188" y="14"/>
                      <a:pt x="188" y="16"/>
                    </a:cubicBezTo>
                    <a:cubicBezTo>
                      <a:pt x="188" y="19"/>
                      <a:pt x="188" y="23"/>
                      <a:pt x="190" y="25"/>
                    </a:cubicBezTo>
                    <a:cubicBezTo>
                      <a:pt x="190" y="25"/>
                      <a:pt x="190" y="27"/>
                      <a:pt x="190" y="28"/>
                    </a:cubicBezTo>
                    <a:cubicBezTo>
                      <a:pt x="190" y="30"/>
                      <a:pt x="191" y="30"/>
                      <a:pt x="191" y="31"/>
                    </a:cubicBezTo>
                    <a:cubicBezTo>
                      <a:pt x="191" y="33"/>
                      <a:pt x="191" y="31"/>
                      <a:pt x="193" y="33"/>
                    </a:cubicBezTo>
                    <a:cubicBezTo>
                      <a:pt x="193" y="34"/>
                      <a:pt x="193" y="36"/>
                      <a:pt x="194" y="36"/>
                    </a:cubicBezTo>
                    <a:cubicBezTo>
                      <a:pt x="197" y="34"/>
                      <a:pt x="199" y="42"/>
                      <a:pt x="197" y="43"/>
                    </a:cubicBezTo>
                    <a:cubicBezTo>
                      <a:pt x="193" y="43"/>
                      <a:pt x="193" y="51"/>
                      <a:pt x="188" y="53"/>
                    </a:cubicBezTo>
                    <a:cubicBezTo>
                      <a:pt x="184" y="54"/>
                      <a:pt x="187" y="56"/>
                      <a:pt x="185" y="59"/>
                    </a:cubicBezTo>
                    <a:cubicBezTo>
                      <a:pt x="182" y="62"/>
                      <a:pt x="190" y="56"/>
                      <a:pt x="188" y="62"/>
                    </a:cubicBezTo>
                    <a:cubicBezTo>
                      <a:pt x="185" y="66"/>
                      <a:pt x="190" y="59"/>
                      <a:pt x="191" y="63"/>
                    </a:cubicBezTo>
                    <a:cubicBezTo>
                      <a:pt x="191" y="68"/>
                      <a:pt x="188" y="53"/>
                      <a:pt x="196" y="54"/>
                    </a:cubicBezTo>
                    <a:cubicBezTo>
                      <a:pt x="204" y="56"/>
                      <a:pt x="201" y="53"/>
                      <a:pt x="207" y="54"/>
                    </a:cubicBezTo>
                    <a:cubicBezTo>
                      <a:pt x="214" y="57"/>
                      <a:pt x="205" y="62"/>
                      <a:pt x="207" y="66"/>
                    </a:cubicBezTo>
                    <a:cubicBezTo>
                      <a:pt x="208" y="69"/>
                      <a:pt x="210" y="59"/>
                      <a:pt x="217" y="59"/>
                    </a:cubicBezTo>
                    <a:cubicBezTo>
                      <a:pt x="223" y="59"/>
                      <a:pt x="223" y="62"/>
                      <a:pt x="227" y="62"/>
                    </a:cubicBezTo>
                    <a:cubicBezTo>
                      <a:pt x="230" y="62"/>
                      <a:pt x="230" y="65"/>
                      <a:pt x="236" y="66"/>
                    </a:cubicBezTo>
                    <a:cubicBezTo>
                      <a:pt x="242" y="68"/>
                      <a:pt x="239" y="69"/>
                      <a:pt x="242" y="73"/>
                    </a:cubicBezTo>
                    <a:cubicBezTo>
                      <a:pt x="243" y="74"/>
                      <a:pt x="239" y="80"/>
                      <a:pt x="240" y="82"/>
                    </a:cubicBezTo>
                    <a:cubicBezTo>
                      <a:pt x="242" y="83"/>
                      <a:pt x="246" y="74"/>
                      <a:pt x="251" y="76"/>
                    </a:cubicBezTo>
                    <a:cubicBezTo>
                      <a:pt x="256" y="77"/>
                      <a:pt x="262" y="80"/>
                      <a:pt x="271" y="79"/>
                    </a:cubicBezTo>
                    <a:cubicBezTo>
                      <a:pt x="279" y="77"/>
                      <a:pt x="282" y="82"/>
                      <a:pt x="288" y="86"/>
                    </a:cubicBezTo>
                    <a:cubicBezTo>
                      <a:pt x="294" y="92"/>
                      <a:pt x="289" y="92"/>
                      <a:pt x="298" y="99"/>
                    </a:cubicBezTo>
                    <a:cubicBezTo>
                      <a:pt x="308" y="105"/>
                      <a:pt x="308" y="99"/>
                      <a:pt x="312" y="103"/>
                    </a:cubicBezTo>
                    <a:cubicBezTo>
                      <a:pt x="317" y="106"/>
                      <a:pt x="317" y="112"/>
                      <a:pt x="318" y="122"/>
                    </a:cubicBezTo>
                    <a:cubicBezTo>
                      <a:pt x="320" y="131"/>
                      <a:pt x="317" y="135"/>
                      <a:pt x="309" y="146"/>
                    </a:cubicBezTo>
                    <a:cubicBezTo>
                      <a:pt x="303" y="158"/>
                      <a:pt x="301" y="154"/>
                      <a:pt x="297" y="166"/>
                    </a:cubicBezTo>
                    <a:cubicBezTo>
                      <a:pt x="292" y="177"/>
                      <a:pt x="291" y="181"/>
                      <a:pt x="288" y="175"/>
                    </a:cubicBezTo>
                    <a:cubicBezTo>
                      <a:pt x="285" y="169"/>
                      <a:pt x="285" y="189"/>
                      <a:pt x="285" y="195"/>
                    </a:cubicBezTo>
                    <a:cubicBezTo>
                      <a:pt x="283" y="201"/>
                      <a:pt x="288" y="203"/>
                      <a:pt x="285" y="210"/>
                    </a:cubicBezTo>
                    <a:cubicBezTo>
                      <a:pt x="282" y="218"/>
                      <a:pt x="285" y="226"/>
                      <a:pt x="282" y="229"/>
                    </a:cubicBezTo>
                    <a:cubicBezTo>
                      <a:pt x="277" y="230"/>
                      <a:pt x="282" y="237"/>
                      <a:pt x="277" y="246"/>
                    </a:cubicBezTo>
                    <a:cubicBezTo>
                      <a:pt x="272" y="255"/>
                      <a:pt x="266" y="258"/>
                      <a:pt x="269" y="264"/>
                    </a:cubicBezTo>
                    <a:cubicBezTo>
                      <a:pt x="271" y="269"/>
                      <a:pt x="260" y="272"/>
                      <a:pt x="262" y="275"/>
                    </a:cubicBezTo>
                    <a:cubicBezTo>
                      <a:pt x="263" y="278"/>
                      <a:pt x="257" y="276"/>
                      <a:pt x="251" y="278"/>
                    </a:cubicBezTo>
                    <a:cubicBezTo>
                      <a:pt x="243" y="279"/>
                      <a:pt x="248" y="276"/>
                      <a:pt x="242" y="278"/>
                    </a:cubicBezTo>
                    <a:cubicBezTo>
                      <a:pt x="237" y="279"/>
                      <a:pt x="239" y="284"/>
                      <a:pt x="223" y="290"/>
                    </a:cubicBezTo>
                    <a:cubicBezTo>
                      <a:pt x="219" y="292"/>
                      <a:pt x="210" y="299"/>
                      <a:pt x="210" y="307"/>
                    </a:cubicBezTo>
                    <a:cubicBezTo>
                      <a:pt x="208" y="316"/>
                      <a:pt x="211" y="324"/>
                      <a:pt x="208" y="332"/>
                    </a:cubicBezTo>
                    <a:cubicBezTo>
                      <a:pt x="204" y="338"/>
                      <a:pt x="204" y="333"/>
                      <a:pt x="199" y="344"/>
                    </a:cubicBezTo>
                    <a:cubicBezTo>
                      <a:pt x="194" y="353"/>
                      <a:pt x="193" y="361"/>
                      <a:pt x="187" y="365"/>
                    </a:cubicBezTo>
                    <a:cubicBezTo>
                      <a:pt x="179" y="371"/>
                      <a:pt x="179" y="371"/>
                      <a:pt x="176" y="379"/>
                    </a:cubicBezTo>
                    <a:cubicBezTo>
                      <a:pt x="176" y="384"/>
                      <a:pt x="171" y="382"/>
                      <a:pt x="168" y="387"/>
                    </a:cubicBezTo>
                  </a:path>
                </a:pathLst>
              </a:custGeom>
              <a:grpFill/>
              <a:ln w="3175" cap="rnd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9"/>
              <p:cNvGrpSpPr/>
              <p:nvPr userDrawn="1"/>
            </p:nvGrpSpPr>
            <p:grpSpPr>
              <a:xfrm>
                <a:off x="553135" y="1191309"/>
                <a:ext cx="7882159" cy="3507829"/>
                <a:chOff x="553135" y="1191309"/>
                <a:chExt cx="7882159" cy="3507829"/>
              </a:xfrm>
              <a:grpFill/>
            </p:grpSpPr>
            <p:grpSp>
              <p:nvGrpSpPr>
                <p:cNvPr id="11" name="Group 3"/>
                <p:cNvGrpSpPr>
                  <a:grpSpLocks/>
                </p:cNvGrpSpPr>
                <p:nvPr/>
              </p:nvGrpSpPr>
              <p:grpSpPr bwMode="auto">
                <a:xfrm>
                  <a:off x="5741944" y="2139275"/>
                  <a:ext cx="2461993" cy="2316067"/>
                  <a:chOff x="3775" y="1771"/>
                  <a:chExt cx="1692" cy="1957"/>
                </a:xfrm>
                <a:grpFill/>
              </p:grpSpPr>
              <p:sp>
                <p:nvSpPr>
                  <p:cNvPr id="266" name="Freeform 4"/>
                  <p:cNvSpPr>
                    <a:spLocks/>
                  </p:cNvSpPr>
                  <p:nvPr/>
                </p:nvSpPr>
                <p:spPr bwMode="auto">
                  <a:xfrm>
                    <a:off x="4070" y="1803"/>
                    <a:ext cx="491" cy="231"/>
                  </a:xfrm>
                  <a:custGeom>
                    <a:avLst/>
                    <a:gdLst/>
                    <a:ahLst/>
                    <a:cxnLst>
                      <a:cxn ang="0">
                        <a:pos x="231" y="27"/>
                      </a:cxn>
                      <a:cxn ang="0">
                        <a:pos x="223" y="47"/>
                      </a:cxn>
                      <a:cxn ang="0">
                        <a:pos x="226" y="52"/>
                      </a:cxn>
                      <a:cxn ang="0">
                        <a:pos x="236" y="52"/>
                      </a:cxn>
                      <a:cxn ang="0">
                        <a:pos x="242" y="49"/>
                      </a:cxn>
                      <a:cxn ang="0">
                        <a:pos x="253" y="55"/>
                      </a:cxn>
                      <a:cxn ang="0">
                        <a:pos x="257" y="64"/>
                      </a:cxn>
                      <a:cxn ang="0">
                        <a:pos x="248" y="64"/>
                      </a:cxn>
                      <a:cxn ang="0">
                        <a:pos x="240" y="64"/>
                      </a:cxn>
                      <a:cxn ang="0">
                        <a:pos x="230" y="69"/>
                      </a:cxn>
                      <a:cxn ang="0">
                        <a:pos x="226" y="75"/>
                      </a:cxn>
                      <a:cxn ang="0">
                        <a:pos x="217" y="78"/>
                      </a:cxn>
                      <a:cxn ang="0">
                        <a:pos x="208" y="85"/>
                      </a:cxn>
                      <a:cxn ang="0">
                        <a:pos x="193" y="82"/>
                      </a:cxn>
                      <a:cxn ang="0">
                        <a:pos x="190" y="90"/>
                      </a:cxn>
                      <a:cxn ang="0">
                        <a:pos x="193" y="98"/>
                      </a:cxn>
                      <a:cxn ang="0">
                        <a:pos x="182" y="105"/>
                      </a:cxn>
                      <a:cxn ang="0">
                        <a:pos x="175" y="112"/>
                      </a:cxn>
                      <a:cxn ang="0">
                        <a:pos x="170" y="112"/>
                      </a:cxn>
                      <a:cxn ang="0">
                        <a:pos x="161" y="112"/>
                      </a:cxn>
                      <a:cxn ang="0">
                        <a:pos x="155" y="113"/>
                      </a:cxn>
                      <a:cxn ang="0">
                        <a:pos x="139" y="121"/>
                      </a:cxn>
                      <a:cxn ang="0">
                        <a:pos x="135" y="121"/>
                      </a:cxn>
                      <a:cxn ang="0">
                        <a:pos x="132" y="118"/>
                      </a:cxn>
                      <a:cxn ang="0">
                        <a:pos x="118" y="115"/>
                      </a:cxn>
                      <a:cxn ang="0">
                        <a:pos x="101" y="108"/>
                      </a:cxn>
                      <a:cxn ang="0">
                        <a:pos x="75" y="108"/>
                      </a:cxn>
                      <a:cxn ang="0">
                        <a:pos x="69" y="107"/>
                      </a:cxn>
                      <a:cxn ang="0">
                        <a:pos x="65" y="98"/>
                      </a:cxn>
                      <a:cxn ang="0">
                        <a:pos x="55" y="90"/>
                      </a:cxn>
                      <a:cxn ang="0">
                        <a:pos x="39" y="82"/>
                      </a:cxn>
                      <a:cxn ang="0">
                        <a:pos x="28" y="81"/>
                      </a:cxn>
                      <a:cxn ang="0">
                        <a:pos x="25" y="75"/>
                      </a:cxn>
                      <a:cxn ang="0">
                        <a:pos x="26" y="66"/>
                      </a:cxn>
                      <a:cxn ang="0">
                        <a:pos x="19" y="50"/>
                      </a:cxn>
                      <a:cxn ang="0">
                        <a:pos x="16" y="49"/>
                      </a:cxn>
                      <a:cxn ang="0">
                        <a:pos x="10" y="47"/>
                      </a:cxn>
                      <a:cxn ang="0">
                        <a:pos x="2" y="35"/>
                      </a:cxn>
                      <a:cxn ang="0">
                        <a:pos x="13" y="30"/>
                      </a:cxn>
                      <a:cxn ang="0">
                        <a:pos x="22" y="23"/>
                      </a:cxn>
                      <a:cxn ang="0">
                        <a:pos x="42" y="18"/>
                      </a:cxn>
                      <a:cxn ang="0">
                        <a:pos x="54" y="21"/>
                      </a:cxn>
                      <a:cxn ang="0">
                        <a:pos x="84" y="23"/>
                      </a:cxn>
                      <a:cxn ang="0">
                        <a:pos x="83" y="9"/>
                      </a:cxn>
                      <a:cxn ang="0">
                        <a:pos x="100" y="4"/>
                      </a:cxn>
                      <a:cxn ang="0">
                        <a:pos x="117" y="12"/>
                      </a:cxn>
                      <a:cxn ang="0">
                        <a:pos x="132" y="23"/>
                      </a:cxn>
                      <a:cxn ang="0">
                        <a:pos x="153" y="24"/>
                      </a:cxn>
                      <a:cxn ang="0">
                        <a:pos x="172" y="33"/>
                      </a:cxn>
                      <a:cxn ang="0">
                        <a:pos x="196" y="32"/>
                      </a:cxn>
                      <a:cxn ang="0">
                        <a:pos x="216" y="23"/>
                      </a:cxn>
                      <a:cxn ang="0">
                        <a:pos x="231" y="27"/>
                      </a:cxn>
                    </a:cxnLst>
                    <a:rect l="0" t="0" r="r" b="b"/>
                    <a:pathLst>
                      <a:path w="259" h="122">
                        <a:moveTo>
                          <a:pt x="231" y="27"/>
                        </a:moveTo>
                        <a:cubicBezTo>
                          <a:pt x="220" y="49"/>
                          <a:pt x="226" y="44"/>
                          <a:pt x="223" y="47"/>
                        </a:cubicBezTo>
                        <a:cubicBezTo>
                          <a:pt x="220" y="49"/>
                          <a:pt x="225" y="53"/>
                          <a:pt x="226" y="52"/>
                        </a:cubicBezTo>
                        <a:cubicBezTo>
                          <a:pt x="228" y="50"/>
                          <a:pt x="233" y="50"/>
                          <a:pt x="236" y="52"/>
                        </a:cubicBezTo>
                        <a:cubicBezTo>
                          <a:pt x="239" y="55"/>
                          <a:pt x="236" y="49"/>
                          <a:pt x="242" y="49"/>
                        </a:cubicBezTo>
                        <a:cubicBezTo>
                          <a:pt x="248" y="49"/>
                          <a:pt x="250" y="52"/>
                          <a:pt x="253" y="55"/>
                        </a:cubicBezTo>
                        <a:cubicBezTo>
                          <a:pt x="256" y="58"/>
                          <a:pt x="259" y="63"/>
                          <a:pt x="257" y="64"/>
                        </a:cubicBezTo>
                        <a:cubicBezTo>
                          <a:pt x="254" y="66"/>
                          <a:pt x="250" y="63"/>
                          <a:pt x="248" y="64"/>
                        </a:cubicBezTo>
                        <a:cubicBezTo>
                          <a:pt x="246" y="66"/>
                          <a:pt x="245" y="63"/>
                          <a:pt x="240" y="64"/>
                        </a:cubicBezTo>
                        <a:cubicBezTo>
                          <a:pt x="237" y="67"/>
                          <a:pt x="233" y="66"/>
                          <a:pt x="230" y="69"/>
                        </a:cubicBezTo>
                        <a:cubicBezTo>
                          <a:pt x="226" y="73"/>
                          <a:pt x="230" y="73"/>
                          <a:pt x="226" y="75"/>
                        </a:cubicBezTo>
                        <a:cubicBezTo>
                          <a:pt x="223" y="78"/>
                          <a:pt x="220" y="79"/>
                          <a:pt x="217" y="78"/>
                        </a:cubicBezTo>
                        <a:cubicBezTo>
                          <a:pt x="213" y="78"/>
                          <a:pt x="214" y="82"/>
                          <a:pt x="208" y="85"/>
                        </a:cubicBezTo>
                        <a:cubicBezTo>
                          <a:pt x="201" y="89"/>
                          <a:pt x="197" y="81"/>
                          <a:pt x="193" y="82"/>
                        </a:cubicBezTo>
                        <a:cubicBezTo>
                          <a:pt x="190" y="82"/>
                          <a:pt x="190" y="85"/>
                          <a:pt x="190" y="90"/>
                        </a:cubicBezTo>
                        <a:cubicBezTo>
                          <a:pt x="190" y="93"/>
                          <a:pt x="196" y="96"/>
                          <a:pt x="193" y="98"/>
                        </a:cubicBezTo>
                        <a:cubicBezTo>
                          <a:pt x="188" y="101"/>
                          <a:pt x="187" y="101"/>
                          <a:pt x="182" y="105"/>
                        </a:cubicBezTo>
                        <a:cubicBezTo>
                          <a:pt x="179" y="110"/>
                          <a:pt x="176" y="108"/>
                          <a:pt x="175" y="112"/>
                        </a:cubicBezTo>
                        <a:cubicBezTo>
                          <a:pt x="173" y="113"/>
                          <a:pt x="172" y="110"/>
                          <a:pt x="170" y="112"/>
                        </a:cubicBezTo>
                        <a:cubicBezTo>
                          <a:pt x="167" y="113"/>
                          <a:pt x="167" y="112"/>
                          <a:pt x="161" y="112"/>
                        </a:cubicBezTo>
                        <a:cubicBezTo>
                          <a:pt x="156" y="112"/>
                          <a:pt x="159" y="110"/>
                          <a:pt x="155" y="113"/>
                        </a:cubicBezTo>
                        <a:cubicBezTo>
                          <a:pt x="152" y="116"/>
                          <a:pt x="152" y="113"/>
                          <a:pt x="139" y="121"/>
                        </a:cubicBezTo>
                        <a:cubicBezTo>
                          <a:pt x="138" y="122"/>
                          <a:pt x="138" y="119"/>
                          <a:pt x="135" y="121"/>
                        </a:cubicBezTo>
                        <a:cubicBezTo>
                          <a:pt x="133" y="121"/>
                          <a:pt x="136" y="116"/>
                          <a:pt x="132" y="118"/>
                        </a:cubicBezTo>
                        <a:cubicBezTo>
                          <a:pt x="127" y="121"/>
                          <a:pt x="121" y="115"/>
                          <a:pt x="118" y="115"/>
                        </a:cubicBezTo>
                        <a:cubicBezTo>
                          <a:pt x="115" y="115"/>
                          <a:pt x="112" y="108"/>
                          <a:pt x="101" y="108"/>
                        </a:cubicBezTo>
                        <a:cubicBezTo>
                          <a:pt x="91" y="110"/>
                          <a:pt x="89" y="110"/>
                          <a:pt x="75" y="108"/>
                        </a:cubicBezTo>
                        <a:cubicBezTo>
                          <a:pt x="72" y="107"/>
                          <a:pt x="69" y="110"/>
                          <a:pt x="69" y="107"/>
                        </a:cubicBezTo>
                        <a:cubicBezTo>
                          <a:pt x="68" y="102"/>
                          <a:pt x="66" y="105"/>
                          <a:pt x="65" y="98"/>
                        </a:cubicBezTo>
                        <a:cubicBezTo>
                          <a:pt x="63" y="92"/>
                          <a:pt x="65" y="98"/>
                          <a:pt x="55" y="90"/>
                        </a:cubicBezTo>
                        <a:cubicBezTo>
                          <a:pt x="48" y="82"/>
                          <a:pt x="43" y="82"/>
                          <a:pt x="39" y="82"/>
                        </a:cubicBezTo>
                        <a:cubicBezTo>
                          <a:pt x="34" y="82"/>
                          <a:pt x="31" y="81"/>
                          <a:pt x="28" y="81"/>
                        </a:cubicBezTo>
                        <a:cubicBezTo>
                          <a:pt x="23" y="81"/>
                          <a:pt x="23" y="76"/>
                          <a:pt x="25" y="75"/>
                        </a:cubicBezTo>
                        <a:cubicBezTo>
                          <a:pt x="28" y="70"/>
                          <a:pt x="25" y="72"/>
                          <a:pt x="26" y="66"/>
                        </a:cubicBezTo>
                        <a:cubicBezTo>
                          <a:pt x="28" y="59"/>
                          <a:pt x="20" y="53"/>
                          <a:pt x="19" y="50"/>
                        </a:cubicBezTo>
                        <a:cubicBezTo>
                          <a:pt x="19" y="49"/>
                          <a:pt x="17" y="52"/>
                          <a:pt x="16" y="49"/>
                        </a:cubicBezTo>
                        <a:cubicBezTo>
                          <a:pt x="14" y="46"/>
                          <a:pt x="13" y="50"/>
                          <a:pt x="10" y="47"/>
                        </a:cubicBezTo>
                        <a:cubicBezTo>
                          <a:pt x="5" y="46"/>
                          <a:pt x="0" y="40"/>
                          <a:pt x="2" y="35"/>
                        </a:cubicBezTo>
                        <a:cubicBezTo>
                          <a:pt x="7" y="29"/>
                          <a:pt x="5" y="33"/>
                          <a:pt x="13" y="30"/>
                        </a:cubicBezTo>
                        <a:cubicBezTo>
                          <a:pt x="19" y="29"/>
                          <a:pt x="13" y="27"/>
                          <a:pt x="22" y="23"/>
                        </a:cubicBezTo>
                        <a:cubicBezTo>
                          <a:pt x="31" y="18"/>
                          <a:pt x="37" y="15"/>
                          <a:pt x="42" y="18"/>
                        </a:cubicBezTo>
                        <a:cubicBezTo>
                          <a:pt x="46" y="21"/>
                          <a:pt x="52" y="15"/>
                          <a:pt x="54" y="21"/>
                        </a:cubicBezTo>
                        <a:cubicBezTo>
                          <a:pt x="55" y="26"/>
                          <a:pt x="81" y="30"/>
                          <a:pt x="84" y="23"/>
                        </a:cubicBezTo>
                        <a:cubicBezTo>
                          <a:pt x="86" y="17"/>
                          <a:pt x="77" y="17"/>
                          <a:pt x="83" y="9"/>
                        </a:cubicBezTo>
                        <a:cubicBezTo>
                          <a:pt x="89" y="0"/>
                          <a:pt x="86" y="0"/>
                          <a:pt x="100" y="4"/>
                        </a:cubicBezTo>
                        <a:cubicBezTo>
                          <a:pt x="112" y="10"/>
                          <a:pt x="117" y="4"/>
                          <a:pt x="117" y="12"/>
                        </a:cubicBezTo>
                        <a:cubicBezTo>
                          <a:pt x="117" y="20"/>
                          <a:pt x="124" y="26"/>
                          <a:pt x="132" y="23"/>
                        </a:cubicBezTo>
                        <a:cubicBezTo>
                          <a:pt x="141" y="20"/>
                          <a:pt x="142" y="20"/>
                          <a:pt x="153" y="24"/>
                        </a:cubicBezTo>
                        <a:cubicBezTo>
                          <a:pt x="164" y="27"/>
                          <a:pt x="158" y="30"/>
                          <a:pt x="172" y="33"/>
                        </a:cubicBezTo>
                        <a:cubicBezTo>
                          <a:pt x="191" y="38"/>
                          <a:pt x="184" y="30"/>
                          <a:pt x="196" y="32"/>
                        </a:cubicBezTo>
                        <a:cubicBezTo>
                          <a:pt x="208" y="32"/>
                          <a:pt x="205" y="17"/>
                          <a:pt x="216" y="23"/>
                        </a:cubicBezTo>
                        <a:cubicBezTo>
                          <a:pt x="225" y="29"/>
                          <a:pt x="225" y="23"/>
                          <a:pt x="231" y="2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5"/>
                  <p:cNvSpPr>
                    <a:spLocks/>
                  </p:cNvSpPr>
                  <p:nvPr/>
                </p:nvSpPr>
                <p:spPr bwMode="auto">
                  <a:xfrm>
                    <a:off x="3854" y="1771"/>
                    <a:ext cx="932" cy="683"/>
                  </a:xfrm>
                  <a:custGeom>
                    <a:avLst/>
                    <a:gdLst/>
                    <a:ahLst/>
                    <a:cxnLst>
                      <a:cxn ang="0">
                        <a:pos x="443" y="133"/>
                      </a:cxn>
                      <a:cxn ang="0">
                        <a:pos x="429" y="139"/>
                      </a:cxn>
                      <a:cxn ang="0">
                        <a:pos x="416" y="147"/>
                      </a:cxn>
                      <a:cxn ang="0">
                        <a:pos x="400" y="158"/>
                      </a:cxn>
                      <a:cxn ang="0">
                        <a:pos x="385" y="169"/>
                      </a:cxn>
                      <a:cxn ang="0">
                        <a:pos x="383" y="158"/>
                      </a:cxn>
                      <a:cxn ang="0">
                        <a:pos x="377" y="149"/>
                      </a:cxn>
                      <a:cxn ang="0">
                        <a:pos x="353" y="166"/>
                      </a:cxn>
                      <a:cxn ang="0">
                        <a:pos x="367" y="187"/>
                      </a:cxn>
                      <a:cxn ang="0">
                        <a:pos x="385" y="184"/>
                      </a:cxn>
                      <a:cxn ang="0">
                        <a:pos x="387" y="190"/>
                      </a:cxn>
                      <a:cxn ang="0">
                        <a:pos x="373" y="201"/>
                      </a:cxn>
                      <a:cxn ang="0">
                        <a:pos x="380" y="236"/>
                      </a:cxn>
                      <a:cxn ang="0">
                        <a:pos x="373" y="242"/>
                      </a:cxn>
                      <a:cxn ang="0">
                        <a:pos x="385" y="253"/>
                      </a:cxn>
                      <a:cxn ang="0">
                        <a:pos x="388" y="263"/>
                      </a:cxn>
                      <a:cxn ang="0">
                        <a:pos x="382" y="280"/>
                      </a:cxn>
                      <a:cxn ang="0">
                        <a:pos x="370" y="296"/>
                      </a:cxn>
                      <a:cxn ang="0">
                        <a:pos x="367" y="308"/>
                      </a:cxn>
                      <a:cxn ang="0">
                        <a:pos x="359" y="317"/>
                      </a:cxn>
                      <a:cxn ang="0">
                        <a:pos x="347" y="328"/>
                      </a:cxn>
                      <a:cxn ang="0">
                        <a:pos x="336" y="337"/>
                      </a:cxn>
                      <a:cxn ang="0">
                        <a:pos x="327" y="340"/>
                      </a:cxn>
                      <a:cxn ang="0">
                        <a:pos x="318" y="342"/>
                      </a:cxn>
                      <a:cxn ang="0">
                        <a:pos x="304" y="348"/>
                      </a:cxn>
                      <a:cxn ang="0">
                        <a:pos x="292" y="358"/>
                      </a:cxn>
                      <a:cxn ang="0">
                        <a:pos x="289" y="348"/>
                      </a:cxn>
                      <a:cxn ang="0">
                        <a:pos x="278" y="348"/>
                      </a:cxn>
                      <a:cxn ang="0">
                        <a:pos x="266" y="337"/>
                      </a:cxn>
                      <a:cxn ang="0">
                        <a:pos x="246" y="335"/>
                      </a:cxn>
                      <a:cxn ang="0">
                        <a:pos x="234" y="335"/>
                      </a:cxn>
                      <a:cxn ang="0">
                        <a:pos x="221" y="348"/>
                      </a:cxn>
                      <a:cxn ang="0">
                        <a:pos x="206" y="340"/>
                      </a:cxn>
                      <a:cxn ang="0">
                        <a:pos x="195" y="323"/>
                      </a:cxn>
                      <a:cxn ang="0">
                        <a:pos x="201" y="305"/>
                      </a:cxn>
                      <a:cxn ang="0">
                        <a:pos x="191" y="280"/>
                      </a:cxn>
                      <a:cxn ang="0">
                        <a:pos x="177" y="270"/>
                      </a:cxn>
                      <a:cxn ang="0">
                        <a:pos x="145" y="285"/>
                      </a:cxn>
                      <a:cxn ang="0">
                        <a:pos x="127" y="285"/>
                      </a:cxn>
                      <a:cxn ang="0">
                        <a:pos x="105" y="282"/>
                      </a:cxn>
                      <a:cxn ang="0">
                        <a:pos x="93" y="276"/>
                      </a:cxn>
                      <a:cxn ang="0">
                        <a:pos x="67" y="257"/>
                      </a:cxn>
                      <a:cxn ang="0">
                        <a:pos x="41" y="237"/>
                      </a:cxn>
                      <a:cxn ang="0">
                        <a:pos x="47" y="219"/>
                      </a:cxn>
                      <a:cxn ang="0">
                        <a:pos x="45" y="199"/>
                      </a:cxn>
                      <a:cxn ang="0">
                        <a:pos x="21" y="193"/>
                      </a:cxn>
                      <a:cxn ang="0">
                        <a:pos x="12" y="176"/>
                      </a:cxn>
                      <a:cxn ang="0">
                        <a:pos x="7" y="155"/>
                      </a:cxn>
                      <a:cxn ang="0">
                        <a:pos x="39" y="141"/>
                      </a:cxn>
                      <a:cxn ang="0">
                        <a:pos x="56" y="104"/>
                      </a:cxn>
                      <a:cxn ang="0">
                        <a:pos x="76" y="77"/>
                      </a:cxn>
                      <a:cxn ang="0">
                        <a:pos x="111" y="54"/>
                      </a:cxn>
                      <a:cxn ang="0">
                        <a:pos x="140" y="83"/>
                      </a:cxn>
                      <a:cxn ang="0">
                        <a:pos x="178" y="115"/>
                      </a:cxn>
                      <a:cxn ang="0">
                        <a:pos x="246" y="135"/>
                      </a:cxn>
                      <a:cxn ang="0">
                        <a:pos x="284" y="129"/>
                      </a:cxn>
                      <a:cxn ang="0">
                        <a:pos x="307" y="100"/>
                      </a:cxn>
                      <a:cxn ang="0">
                        <a:pos x="354" y="81"/>
                      </a:cxn>
                      <a:cxn ang="0">
                        <a:pos x="350" y="69"/>
                      </a:cxn>
                      <a:cxn ang="0">
                        <a:pos x="374" y="23"/>
                      </a:cxn>
                      <a:cxn ang="0">
                        <a:pos x="443" y="49"/>
                      </a:cxn>
                      <a:cxn ang="0">
                        <a:pos x="483" y="63"/>
                      </a:cxn>
                      <a:cxn ang="0">
                        <a:pos x="460" y="121"/>
                      </a:cxn>
                    </a:cxnLst>
                    <a:rect l="0" t="0" r="r" b="b"/>
                    <a:pathLst>
                      <a:path w="492" h="361">
                        <a:moveTo>
                          <a:pt x="455" y="129"/>
                        </a:moveTo>
                        <a:cubicBezTo>
                          <a:pt x="455" y="126"/>
                          <a:pt x="455" y="129"/>
                          <a:pt x="454" y="127"/>
                        </a:cubicBezTo>
                        <a:cubicBezTo>
                          <a:pt x="452" y="126"/>
                          <a:pt x="454" y="124"/>
                          <a:pt x="451" y="123"/>
                        </a:cubicBezTo>
                        <a:cubicBezTo>
                          <a:pt x="448" y="123"/>
                          <a:pt x="451" y="130"/>
                          <a:pt x="448" y="129"/>
                        </a:cubicBezTo>
                        <a:cubicBezTo>
                          <a:pt x="445" y="129"/>
                          <a:pt x="446" y="132"/>
                          <a:pt x="443" y="133"/>
                        </a:cubicBezTo>
                        <a:cubicBezTo>
                          <a:pt x="442" y="135"/>
                          <a:pt x="443" y="133"/>
                          <a:pt x="440" y="133"/>
                        </a:cubicBezTo>
                        <a:cubicBezTo>
                          <a:pt x="438" y="135"/>
                          <a:pt x="435" y="132"/>
                          <a:pt x="435" y="135"/>
                        </a:cubicBezTo>
                        <a:cubicBezTo>
                          <a:pt x="435" y="138"/>
                          <a:pt x="438" y="138"/>
                          <a:pt x="437" y="139"/>
                        </a:cubicBezTo>
                        <a:cubicBezTo>
                          <a:pt x="435" y="141"/>
                          <a:pt x="435" y="139"/>
                          <a:pt x="434" y="139"/>
                        </a:cubicBezTo>
                        <a:cubicBezTo>
                          <a:pt x="432" y="141"/>
                          <a:pt x="431" y="139"/>
                          <a:pt x="429" y="139"/>
                        </a:cubicBezTo>
                        <a:cubicBezTo>
                          <a:pt x="428" y="139"/>
                          <a:pt x="428" y="135"/>
                          <a:pt x="426" y="136"/>
                        </a:cubicBezTo>
                        <a:cubicBezTo>
                          <a:pt x="425" y="138"/>
                          <a:pt x="426" y="136"/>
                          <a:pt x="425" y="138"/>
                        </a:cubicBezTo>
                        <a:cubicBezTo>
                          <a:pt x="423" y="139"/>
                          <a:pt x="425" y="139"/>
                          <a:pt x="423" y="141"/>
                        </a:cubicBezTo>
                        <a:cubicBezTo>
                          <a:pt x="422" y="142"/>
                          <a:pt x="420" y="146"/>
                          <a:pt x="419" y="146"/>
                        </a:cubicBezTo>
                        <a:cubicBezTo>
                          <a:pt x="416" y="146"/>
                          <a:pt x="417" y="147"/>
                          <a:pt x="416" y="147"/>
                        </a:cubicBezTo>
                        <a:cubicBezTo>
                          <a:pt x="414" y="147"/>
                          <a:pt x="416" y="149"/>
                          <a:pt x="414" y="149"/>
                        </a:cubicBezTo>
                        <a:cubicBezTo>
                          <a:pt x="411" y="150"/>
                          <a:pt x="413" y="150"/>
                          <a:pt x="411" y="150"/>
                        </a:cubicBezTo>
                        <a:cubicBezTo>
                          <a:pt x="409" y="150"/>
                          <a:pt x="408" y="153"/>
                          <a:pt x="406" y="155"/>
                        </a:cubicBezTo>
                        <a:cubicBezTo>
                          <a:pt x="406" y="156"/>
                          <a:pt x="406" y="156"/>
                          <a:pt x="406" y="156"/>
                        </a:cubicBezTo>
                        <a:cubicBezTo>
                          <a:pt x="403" y="159"/>
                          <a:pt x="402" y="156"/>
                          <a:pt x="400" y="158"/>
                        </a:cubicBezTo>
                        <a:cubicBezTo>
                          <a:pt x="399" y="159"/>
                          <a:pt x="399" y="156"/>
                          <a:pt x="397" y="159"/>
                        </a:cubicBezTo>
                        <a:cubicBezTo>
                          <a:pt x="397" y="161"/>
                          <a:pt x="394" y="159"/>
                          <a:pt x="393" y="161"/>
                        </a:cubicBezTo>
                        <a:cubicBezTo>
                          <a:pt x="391" y="162"/>
                          <a:pt x="390" y="162"/>
                          <a:pt x="388" y="166"/>
                        </a:cubicBezTo>
                        <a:cubicBezTo>
                          <a:pt x="388" y="169"/>
                          <a:pt x="385" y="167"/>
                          <a:pt x="385" y="167"/>
                        </a:cubicBezTo>
                        <a:cubicBezTo>
                          <a:pt x="385" y="167"/>
                          <a:pt x="387" y="169"/>
                          <a:pt x="385" y="169"/>
                        </a:cubicBezTo>
                        <a:cubicBezTo>
                          <a:pt x="382" y="169"/>
                          <a:pt x="380" y="172"/>
                          <a:pt x="380" y="169"/>
                        </a:cubicBezTo>
                        <a:cubicBezTo>
                          <a:pt x="380" y="166"/>
                          <a:pt x="380" y="169"/>
                          <a:pt x="382" y="167"/>
                        </a:cubicBezTo>
                        <a:cubicBezTo>
                          <a:pt x="383" y="164"/>
                          <a:pt x="383" y="167"/>
                          <a:pt x="385" y="166"/>
                        </a:cubicBezTo>
                        <a:cubicBezTo>
                          <a:pt x="385" y="162"/>
                          <a:pt x="382" y="161"/>
                          <a:pt x="382" y="161"/>
                        </a:cubicBezTo>
                        <a:cubicBezTo>
                          <a:pt x="380" y="161"/>
                          <a:pt x="383" y="159"/>
                          <a:pt x="383" y="158"/>
                        </a:cubicBezTo>
                        <a:cubicBezTo>
                          <a:pt x="382" y="158"/>
                          <a:pt x="385" y="158"/>
                          <a:pt x="388" y="153"/>
                        </a:cubicBezTo>
                        <a:cubicBezTo>
                          <a:pt x="390" y="150"/>
                          <a:pt x="390" y="150"/>
                          <a:pt x="388" y="149"/>
                        </a:cubicBezTo>
                        <a:cubicBezTo>
                          <a:pt x="385" y="146"/>
                          <a:pt x="387" y="146"/>
                          <a:pt x="385" y="146"/>
                        </a:cubicBezTo>
                        <a:cubicBezTo>
                          <a:pt x="383" y="147"/>
                          <a:pt x="382" y="144"/>
                          <a:pt x="380" y="146"/>
                        </a:cubicBezTo>
                        <a:cubicBezTo>
                          <a:pt x="377" y="147"/>
                          <a:pt x="380" y="147"/>
                          <a:pt x="377" y="149"/>
                        </a:cubicBezTo>
                        <a:cubicBezTo>
                          <a:pt x="376" y="152"/>
                          <a:pt x="377" y="153"/>
                          <a:pt x="374" y="153"/>
                        </a:cubicBezTo>
                        <a:cubicBezTo>
                          <a:pt x="373" y="155"/>
                          <a:pt x="365" y="158"/>
                          <a:pt x="365" y="161"/>
                        </a:cubicBezTo>
                        <a:cubicBezTo>
                          <a:pt x="365" y="164"/>
                          <a:pt x="364" y="166"/>
                          <a:pt x="361" y="166"/>
                        </a:cubicBezTo>
                        <a:cubicBezTo>
                          <a:pt x="359" y="164"/>
                          <a:pt x="359" y="169"/>
                          <a:pt x="357" y="166"/>
                        </a:cubicBezTo>
                        <a:cubicBezTo>
                          <a:pt x="356" y="164"/>
                          <a:pt x="353" y="164"/>
                          <a:pt x="353" y="166"/>
                        </a:cubicBezTo>
                        <a:cubicBezTo>
                          <a:pt x="353" y="167"/>
                          <a:pt x="351" y="169"/>
                          <a:pt x="353" y="172"/>
                        </a:cubicBezTo>
                        <a:cubicBezTo>
                          <a:pt x="353" y="175"/>
                          <a:pt x="354" y="175"/>
                          <a:pt x="356" y="175"/>
                        </a:cubicBezTo>
                        <a:cubicBezTo>
                          <a:pt x="356" y="176"/>
                          <a:pt x="359" y="176"/>
                          <a:pt x="361" y="176"/>
                        </a:cubicBezTo>
                        <a:cubicBezTo>
                          <a:pt x="362" y="175"/>
                          <a:pt x="365" y="179"/>
                          <a:pt x="364" y="181"/>
                        </a:cubicBezTo>
                        <a:cubicBezTo>
                          <a:pt x="362" y="182"/>
                          <a:pt x="364" y="187"/>
                          <a:pt x="367" y="187"/>
                        </a:cubicBezTo>
                        <a:cubicBezTo>
                          <a:pt x="371" y="187"/>
                          <a:pt x="371" y="187"/>
                          <a:pt x="371" y="185"/>
                        </a:cubicBezTo>
                        <a:cubicBezTo>
                          <a:pt x="370" y="184"/>
                          <a:pt x="373" y="184"/>
                          <a:pt x="374" y="182"/>
                        </a:cubicBezTo>
                        <a:cubicBezTo>
                          <a:pt x="374" y="179"/>
                          <a:pt x="379" y="179"/>
                          <a:pt x="380" y="181"/>
                        </a:cubicBezTo>
                        <a:cubicBezTo>
                          <a:pt x="380" y="181"/>
                          <a:pt x="380" y="182"/>
                          <a:pt x="382" y="182"/>
                        </a:cubicBezTo>
                        <a:cubicBezTo>
                          <a:pt x="383" y="181"/>
                          <a:pt x="382" y="182"/>
                          <a:pt x="385" y="184"/>
                        </a:cubicBezTo>
                        <a:cubicBezTo>
                          <a:pt x="390" y="184"/>
                          <a:pt x="387" y="181"/>
                          <a:pt x="390" y="182"/>
                        </a:cubicBezTo>
                        <a:cubicBezTo>
                          <a:pt x="390" y="184"/>
                          <a:pt x="394" y="184"/>
                          <a:pt x="393" y="185"/>
                        </a:cubicBezTo>
                        <a:cubicBezTo>
                          <a:pt x="390" y="188"/>
                          <a:pt x="394" y="188"/>
                          <a:pt x="391" y="190"/>
                        </a:cubicBezTo>
                        <a:cubicBezTo>
                          <a:pt x="388" y="191"/>
                          <a:pt x="390" y="188"/>
                          <a:pt x="388" y="188"/>
                        </a:cubicBezTo>
                        <a:cubicBezTo>
                          <a:pt x="387" y="190"/>
                          <a:pt x="388" y="187"/>
                          <a:pt x="387" y="190"/>
                        </a:cubicBezTo>
                        <a:cubicBezTo>
                          <a:pt x="383" y="191"/>
                          <a:pt x="383" y="190"/>
                          <a:pt x="382" y="191"/>
                        </a:cubicBezTo>
                        <a:cubicBezTo>
                          <a:pt x="379" y="193"/>
                          <a:pt x="379" y="195"/>
                          <a:pt x="379" y="195"/>
                        </a:cubicBezTo>
                        <a:cubicBezTo>
                          <a:pt x="377" y="195"/>
                          <a:pt x="377" y="198"/>
                          <a:pt x="376" y="198"/>
                        </a:cubicBezTo>
                        <a:cubicBezTo>
                          <a:pt x="373" y="199"/>
                          <a:pt x="374" y="196"/>
                          <a:pt x="373" y="196"/>
                        </a:cubicBezTo>
                        <a:cubicBezTo>
                          <a:pt x="371" y="198"/>
                          <a:pt x="374" y="199"/>
                          <a:pt x="373" y="201"/>
                        </a:cubicBezTo>
                        <a:cubicBezTo>
                          <a:pt x="371" y="201"/>
                          <a:pt x="373" y="202"/>
                          <a:pt x="370" y="202"/>
                        </a:cubicBezTo>
                        <a:cubicBezTo>
                          <a:pt x="368" y="204"/>
                          <a:pt x="362" y="213"/>
                          <a:pt x="365" y="211"/>
                        </a:cubicBezTo>
                        <a:cubicBezTo>
                          <a:pt x="370" y="211"/>
                          <a:pt x="367" y="215"/>
                          <a:pt x="371" y="216"/>
                        </a:cubicBezTo>
                        <a:cubicBezTo>
                          <a:pt x="376" y="218"/>
                          <a:pt x="374" y="224"/>
                          <a:pt x="377" y="228"/>
                        </a:cubicBezTo>
                        <a:cubicBezTo>
                          <a:pt x="380" y="233"/>
                          <a:pt x="377" y="233"/>
                          <a:pt x="380" y="236"/>
                        </a:cubicBezTo>
                        <a:cubicBezTo>
                          <a:pt x="383" y="237"/>
                          <a:pt x="382" y="237"/>
                          <a:pt x="383" y="240"/>
                        </a:cubicBezTo>
                        <a:cubicBezTo>
                          <a:pt x="387" y="242"/>
                          <a:pt x="388" y="245"/>
                          <a:pt x="385" y="244"/>
                        </a:cubicBezTo>
                        <a:cubicBezTo>
                          <a:pt x="380" y="242"/>
                          <a:pt x="380" y="244"/>
                          <a:pt x="379" y="242"/>
                        </a:cubicBezTo>
                        <a:cubicBezTo>
                          <a:pt x="377" y="242"/>
                          <a:pt x="379" y="240"/>
                          <a:pt x="377" y="240"/>
                        </a:cubicBezTo>
                        <a:cubicBezTo>
                          <a:pt x="376" y="239"/>
                          <a:pt x="374" y="242"/>
                          <a:pt x="373" y="242"/>
                        </a:cubicBezTo>
                        <a:cubicBezTo>
                          <a:pt x="371" y="240"/>
                          <a:pt x="370" y="236"/>
                          <a:pt x="370" y="237"/>
                        </a:cubicBezTo>
                        <a:cubicBezTo>
                          <a:pt x="368" y="239"/>
                          <a:pt x="373" y="244"/>
                          <a:pt x="376" y="240"/>
                        </a:cubicBezTo>
                        <a:cubicBezTo>
                          <a:pt x="376" y="240"/>
                          <a:pt x="379" y="242"/>
                          <a:pt x="377" y="242"/>
                        </a:cubicBezTo>
                        <a:cubicBezTo>
                          <a:pt x="377" y="244"/>
                          <a:pt x="379" y="244"/>
                          <a:pt x="382" y="247"/>
                        </a:cubicBezTo>
                        <a:cubicBezTo>
                          <a:pt x="385" y="250"/>
                          <a:pt x="388" y="253"/>
                          <a:pt x="385" y="253"/>
                        </a:cubicBezTo>
                        <a:cubicBezTo>
                          <a:pt x="383" y="253"/>
                          <a:pt x="379" y="256"/>
                          <a:pt x="379" y="257"/>
                        </a:cubicBezTo>
                        <a:cubicBezTo>
                          <a:pt x="379" y="259"/>
                          <a:pt x="376" y="256"/>
                          <a:pt x="374" y="259"/>
                        </a:cubicBezTo>
                        <a:cubicBezTo>
                          <a:pt x="374" y="260"/>
                          <a:pt x="376" y="257"/>
                          <a:pt x="376" y="259"/>
                        </a:cubicBezTo>
                        <a:cubicBezTo>
                          <a:pt x="377" y="263"/>
                          <a:pt x="380" y="256"/>
                          <a:pt x="383" y="260"/>
                        </a:cubicBezTo>
                        <a:cubicBezTo>
                          <a:pt x="387" y="263"/>
                          <a:pt x="390" y="262"/>
                          <a:pt x="388" y="263"/>
                        </a:cubicBezTo>
                        <a:cubicBezTo>
                          <a:pt x="383" y="267"/>
                          <a:pt x="387" y="263"/>
                          <a:pt x="387" y="268"/>
                        </a:cubicBezTo>
                        <a:cubicBezTo>
                          <a:pt x="388" y="273"/>
                          <a:pt x="382" y="270"/>
                          <a:pt x="385" y="271"/>
                        </a:cubicBezTo>
                        <a:cubicBezTo>
                          <a:pt x="387" y="273"/>
                          <a:pt x="383" y="273"/>
                          <a:pt x="385" y="274"/>
                        </a:cubicBezTo>
                        <a:cubicBezTo>
                          <a:pt x="385" y="276"/>
                          <a:pt x="382" y="274"/>
                          <a:pt x="383" y="277"/>
                        </a:cubicBezTo>
                        <a:cubicBezTo>
                          <a:pt x="385" y="280"/>
                          <a:pt x="383" y="279"/>
                          <a:pt x="382" y="280"/>
                        </a:cubicBezTo>
                        <a:cubicBezTo>
                          <a:pt x="382" y="282"/>
                          <a:pt x="382" y="276"/>
                          <a:pt x="380" y="280"/>
                        </a:cubicBezTo>
                        <a:cubicBezTo>
                          <a:pt x="379" y="285"/>
                          <a:pt x="376" y="285"/>
                          <a:pt x="376" y="286"/>
                        </a:cubicBezTo>
                        <a:cubicBezTo>
                          <a:pt x="377" y="288"/>
                          <a:pt x="374" y="293"/>
                          <a:pt x="373" y="294"/>
                        </a:cubicBezTo>
                        <a:cubicBezTo>
                          <a:pt x="371" y="294"/>
                          <a:pt x="374" y="296"/>
                          <a:pt x="371" y="297"/>
                        </a:cubicBezTo>
                        <a:cubicBezTo>
                          <a:pt x="370" y="297"/>
                          <a:pt x="371" y="294"/>
                          <a:pt x="370" y="296"/>
                        </a:cubicBezTo>
                        <a:cubicBezTo>
                          <a:pt x="367" y="296"/>
                          <a:pt x="370" y="296"/>
                          <a:pt x="370" y="297"/>
                        </a:cubicBezTo>
                        <a:cubicBezTo>
                          <a:pt x="371" y="300"/>
                          <a:pt x="373" y="299"/>
                          <a:pt x="370" y="299"/>
                        </a:cubicBezTo>
                        <a:cubicBezTo>
                          <a:pt x="368" y="300"/>
                          <a:pt x="367" y="303"/>
                          <a:pt x="368" y="302"/>
                        </a:cubicBezTo>
                        <a:cubicBezTo>
                          <a:pt x="371" y="302"/>
                          <a:pt x="367" y="305"/>
                          <a:pt x="368" y="308"/>
                        </a:cubicBezTo>
                        <a:cubicBezTo>
                          <a:pt x="370" y="309"/>
                          <a:pt x="368" y="311"/>
                          <a:pt x="367" y="308"/>
                        </a:cubicBezTo>
                        <a:cubicBezTo>
                          <a:pt x="365" y="306"/>
                          <a:pt x="364" y="308"/>
                          <a:pt x="365" y="309"/>
                        </a:cubicBezTo>
                        <a:cubicBezTo>
                          <a:pt x="365" y="309"/>
                          <a:pt x="368" y="309"/>
                          <a:pt x="365" y="311"/>
                        </a:cubicBezTo>
                        <a:cubicBezTo>
                          <a:pt x="364" y="312"/>
                          <a:pt x="364" y="309"/>
                          <a:pt x="362" y="311"/>
                        </a:cubicBezTo>
                        <a:cubicBezTo>
                          <a:pt x="362" y="312"/>
                          <a:pt x="365" y="312"/>
                          <a:pt x="364" y="314"/>
                        </a:cubicBezTo>
                        <a:cubicBezTo>
                          <a:pt x="361" y="316"/>
                          <a:pt x="361" y="319"/>
                          <a:pt x="359" y="317"/>
                        </a:cubicBezTo>
                        <a:cubicBezTo>
                          <a:pt x="357" y="316"/>
                          <a:pt x="357" y="319"/>
                          <a:pt x="357" y="317"/>
                        </a:cubicBezTo>
                        <a:cubicBezTo>
                          <a:pt x="356" y="316"/>
                          <a:pt x="356" y="319"/>
                          <a:pt x="356" y="319"/>
                        </a:cubicBezTo>
                        <a:cubicBezTo>
                          <a:pt x="357" y="320"/>
                          <a:pt x="354" y="323"/>
                          <a:pt x="353" y="325"/>
                        </a:cubicBezTo>
                        <a:cubicBezTo>
                          <a:pt x="351" y="326"/>
                          <a:pt x="353" y="323"/>
                          <a:pt x="350" y="325"/>
                        </a:cubicBezTo>
                        <a:cubicBezTo>
                          <a:pt x="348" y="328"/>
                          <a:pt x="348" y="325"/>
                          <a:pt x="347" y="328"/>
                        </a:cubicBezTo>
                        <a:cubicBezTo>
                          <a:pt x="345" y="329"/>
                          <a:pt x="344" y="329"/>
                          <a:pt x="345" y="329"/>
                        </a:cubicBezTo>
                        <a:cubicBezTo>
                          <a:pt x="347" y="331"/>
                          <a:pt x="344" y="331"/>
                          <a:pt x="344" y="332"/>
                        </a:cubicBezTo>
                        <a:cubicBezTo>
                          <a:pt x="344" y="334"/>
                          <a:pt x="342" y="334"/>
                          <a:pt x="339" y="335"/>
                        </a:cubicBezTo>
                        <a:cubicBezTo>
                          <a:pt x="337" y="337"/>
                          <a:pt x="337" y="334"/>
                          <a:pt x="336" y="334"/>
                        </a:cubicBezTo>
                        <a:cubicBezTo>
                          <a:pt x="336" y="334"/>
                          <a:pt x="337" y="337"/>
                          <a:pt x="336" y="337"/>
                        </a:cubicBezTo>
                        <a:cubicBezTo>
                          <a:pt x="334" y="335"/>
                          <a:pt x="333" y="334"/>
                          <a:pt x="331" y="337"/>
                        </a:cubicBezTo>
                        <a:cubicBezTo>
                          <a:pt x="330" y="338"/>
                          <a:pt x="330" y="334"/>
                          <a:pt x="328" y="335"/>
                        </a:cubicBezTo>
                        <a:cubicBezTo>
                          <a:pt x="327" y="335"/>
                          <a:pt x="330" y="337"/>
                          <a:pt x="328" y="338"/>
                        </a:cubicBezTo>
                        <a:cubicBezTo>
                          <a:pt x="327" y="338"/>
                          <a:pt x="327" y="335"/>
                          <a:pt x="327" y="337"/>
                        </a:cubicBezTo>
                        <a:cubicBezTo>
                          <a:pt x="325" y="338"/>
                          <a:pt x="327" y="338"/>
                          <a:pt x="327" y="340"/>
                        </a:cubicBezTo>
                        <a:cubicBezTo>
                          <a:pt x="325" y="340"/>
                          <a:pt x="325" y="340"/>
                          <a:pt x="324" y="340"/>
                        </a:cubicBezTo>
                        <a:cubicBezTo>
                          <a:pt x="322" y="338"/>
                          <a:pt x="324" y="338"/>
                          <a:pt x="322" y="337"/>
                        </a:cubicBezTo>
                        <a:cubicBezTo>
                          <a:pt x="321" y="335"/>
                          <a:pt x="321" y="332"/>
                          <a:pt x="319" y="334"/>
                        </a:cubicBezTo>
                        <a:cubicBezTo>
                          <a:pt x="319" y="334"/>
                          <a:pt x="321" y="338"/>
                          <a:pt x="321" y="340"/>
                        </a:cubicBezTo>
                        <a:cubicBezTo>
                          <a:pt x="319" y="343"/>
                          <a:pt x="319" y="340"/>
                          <a:pt x="318" y="342"/>
                        </a:cubicBezTo>
                        <a:cubicBezTo>
                          <a:pt x="318" y="343"/>
                          <a:pt x="316" y="340"/>
                          <a:pt x="316" y="343"/>
                        </a:cubicBezTo>
                        <a:cubicBezTo>
                          <a:pt x="316" y="346"/>
                          <a:pt x="315" y="342"/>
                          <a:pt x="313" y="345"/>
                        </a:cubicBezTo>
                        <a:cubicBezTo>
                          <a:pt x="311" y="346"/>
                          <a:pt x="311" y="343"/>
                          <a:pt x="310" y="345"/>
                        </a:cubicBezTo>
                        <a:cubicBezTo>
                          <a:pt x="308" y="348"/>
                          <a:pt x="310" y="346"/>
                          <a:pt x="308" y="345"/>
                        </a:cubicBezTo>
                        <a:cubicBezTo>
                          <a:pt x="305" y="345"/>
                          <a:pt x="308" y="346"/>
                          <a:pt x="304" y="348"/>
                        </a:cubicBezTo>
                        <a:cubicBezTo>
                          <a:pt x="299" y="349"/>
                          <a:pt x="301" y="348"/>
                          <a:pt x="298" y="349"/>
                        </a:cubicBezTo>
                        <a:cubicBezTo>
                          <a:pt x="295" y="351"/>
                          <a:pt x="293" y="352"/>
                          <a:pt x="293" y="354"/>
                        </a:cubicBezTo>
                        <a:cubicBezTo>
                          <a:pt x="293" y="355"/>
                          <a:pt x="295" y="352"/>
                          <a:pt x="295" y="355"/>
                        </a:cubicBezTo>
                        <a:cubicBezTo>
                          <a:pt x="295" y="358"/>
                          <a:pt x="298" y="358"/>
                          <a:pt x="293" y="360"/>
                        </a:cubicBezTo>
                        <a:cubicBezTo>
                          <a:pt x="290" y="361"/>
                          <a:pt x="292" y="360"/>
                          <a:pt x="292" y="358"/>
                        </a:cubicBezTo>
                        <a:cubicBezTo>
                          <a:pt x="290" y="357"/>
                          <a:pt x="289" y="357"/>
                          <a:pt x="290" y="355"/>
                        </a:cubicBezTo>
                        <a:cubicBezTo>
                          <a:pt x="290" y="354"/>
                          <a:pt x="289" y="355"/>
                          <a:pt x="289" y="352"/>
                        </a:cubicBezTo>
                        <a:cubicBezTo>
                          <a:pt x="290" y="349"/>
                          <a:pt x="292" y="349"/>
                          <a:pt x="290" y="348"/>
                        </a:cubicBezTo>
                        <a:cubicBezTo>
                          <a:pt x="290" y="348"/>
                          <a:pt x="290" y="349"/>
                          <a:pt x="289" y="348"/>
                        </a:cubicBezTo>
                        <a:cubicBezTo>
                          <a:pt x="287" y="345"/>
                          <a:pt x="287" y="346"/>
                          <a:pt x="289" y="348"/>
                        </a:cubicBezTo>
                        <a:cubicBezTo>
                          <a:pt x="289" y="349"/>
                          <a:pt x="287" y="348"/>
                          <a:pt x="286" y="349"/>
                        </a:cubicBezTo>
                        <a:cubicBezTo>
                          <a:pt x="282" y="349"/>
                          <a:pt x="287" y="346"/>
                          <a:pt x="284" y="346"/>
                        </a:cubicBezTo>
                        <a:cubicBezTo>
                          <a:pt x="281" y="346"/>
                          <a:pt x="281" y="343"/>
                          <a:pt x="279" y="345"/>
                        </a:cubicBezTo>
                        <a:cubicBezTo>
                          <a:pt x="279" y="346"/>
                          <a:pt x="281" y="346"/>
                          <a:pt x="279" y="348"/>
                        </a:cubicBezTo>
                        <a:cubicBezTo>
                          <a:pt x="279" y="348"/>
                          <a:pt x="278" y="345"/>
                          <a:pt x="278" y="348"/>
                        </a:cubicBezTo>
                        <a:cubicBezTo>
                          <a:pt x="278" y="349"/>
                          <a:pt x="276" y="348"/>
                          <a:pt x="276" y="348"/>
                        </a:cubicBezTo>
                        <a:cubicBezTo>
                          <a:pt x="273" y="346"/>
                          <a:pt x="272" y="348"/>
                          <a:pt x="270" y="346"/>
                        </a:cubicBezTo>
                        <a:cubicBezTo>
                          <a:pt x="270" y="345"/>
                          <a:pt x="269" y="346"/>
                          <a:pt x="269" y="345"/>
                        </a:cubicBezTo>
                        <a:cubicBezTo>
                          <a:pt x="267" y="342"/>
                          <a:pt x="266" y="343"/>
                          <a:pt x="266" y="342"/>
                        </a:cubicBezTo>
                        <a:cubicBezTo>
                          <a:pt x="266" y="338"/>
                          <a:pt x="263" y="340"/>
                          <a:pt x="266" y="337"/>
                        </a:cubicBezTo>
                        <a:cubicBezTo>
                          <a:pt x="267" y="334"/>
                          <a:pt x="266" y="334"/>
                          <a:pt x="264" y="334"/>
                        </a:cubicBezTo>
                        <a:cubicBezTo>
                          <a:pt x="261" y="335"/>
                          <a:pt x="263" y="332"/>
                          <a:pt x="260" y="334"/>
                        </a:cubicBezTo>
                        <a:cubicBezTo>
                          <a:pt x="256" y="334"/>
                          <a:pt x="255" y="328"/>
                          <a:pt x="253" y="329"/>
                        </a:cubicBezTo>
                        <a:cubicBezTo>
                          <a:pt x="252" y="332"/>
                          <a:pt x="250" y="331"/>
                          <a:pt x="250" y="332"/>
                        </a:cubicBezTo>
                        <a:cubicBezTo>
                          <a:pt x="252" y="334"/>
                          <a:pt x="247" y="337"/>
                          <a:pt x="246" y="335"/>
                        </a:cubicBezTo>
                        <a:cubicBezTo>
                          <a:pt x="246" y="334"/>
                          <a:pt x="244" y="334"/>
                          <a:pt x="244" y="337"/>
                        </a:cubicBezTo>
                        <a:cubicBezTo>
                          <a:pt x="244" y="340"/>
                          <a:pt x="243" y="337"/>
                          <a:pt x="241" y="335"/>
                        </a:cubicBezTo>
                        <a:cubicBezTo>
                          <a:pt x="241" y="335"/>
                          <a:pt x="241" y="337"/>
                          <a:pt x="240" y="335"/>
                        </a:cubicBezTo>
                        <a:cubicBezTo>
                          <a:pt x="238" y="332"/>
                          <a:pt x="238" y="338"/>
                          <a:pt x="237" y="338"/>
                        </a:cubicBezTo>
                        <a:cubicBezTo>
                          <a:pt x="235" y="338"/>
                          <a:pt x="237" y="337"/>
                          <a:pt x="234" y="335"/>
                        </a:cubicBezTo>
                        <a:cubicBezTo>
                          <a:pt x="230" y="334"/>
                          <a:pt x="232" y="338"/>
                          <a:pt x="229" y="338"/>
                        </a:cubicBezTo>
                        <a:cubicBezTo>
                          <a:pt x="227" y="338"/>
                          <a:pt x="223" y="338"/>
                          <a:pt x="226" y="343"/>
                        </a:cubicBezTo>
                        <a:cubicBezTo>
                          <a:pt x="227" y="349"/>
                          <a:pt x="226" y="348"/>
                          <a:pt x="226" y="349"/>
                        </a:cubicBezTo>
                        <a:cubicBezTo>
                          <a:pt x="227" y="351"/>
                          <a:pt x="226" y="352"/>
                          <a:pt x="226" y="351"/>
                        </a:cubicBezTo>
                        <a:cubicBezTo>
                          <a:pt x="224" y="349"/>
                          <a:pt x="223" y="354"/>
                          <a:pt x="221" y="348"/>
                        </a:cubicBezTo>
                        <a:cubicBezTo>
                          <a:pt x="221" y="346"/>
                          <a:pt x="221" y="343"/>
                          <a:pt x="218" y="346"/>
                        </a:cubicBezTo>
                        <a:cubicBezTo>
                          <a:pt x="215" y="351"/>
                          <a:pt x="215" y="348"/>
                          <a:pt x="214" y="348"/>
                        </a:cubicBezTo>
                        <a:cubicBezTo>
                          <a:pt x="212" y="349"/>
                          <a:pt x="214" y="346"/>
                          <a:pt x="212" y="346"/>
                        </a:cubicBezTo>
                        <a:cubicBezTo>
                          <a:pt x="211" y="345"/>
                          <a:pt x="212" y="343"/>
                          <a:pt x="211" y="342"/>
                        </a:cubicBezTo>
                        <a:cubicBezTo>
                          <a:pt x="209" y="342"/>
                          <a:pt x="204" y="343"/>
                          <a:pt x="206" y="340"/>
                        </a:cubicBezTo>
                        <a:cubicBezTo>
                          <a:pt x="208" y="335"/>
                          <a:pt x="206" y="337"/>
                          <a:pt x="206" y="334"/>
                        </a:cubicBezTo>
                        <a:cubicBezTo>
                          <a:pt x="208" y="332"/>
                          <a:pt x="211" y="332"/>
                          <a:pt x="206" y="332"/>
                        </a:cubicBezTo>
                        <a:cubicBezTo>
                          <a:pt x="201" y="332"/>
                          <a:pt x="203" y="329"/>
                          <a:pt x="201" y="326"/>
                        </a:cubicBezTo>
                        <a:cubicBezTo>
                          <a:pt x="200" y="323"/>
                          <a:pt x="204" y="320"/>
                          <a:pt x="201" y="322"/>
                        </a:cubicBezTo>
                        <a:cubicBezTo>
                          <a:pt x="200" y="323"/>
                          <a:pt x="198" y="320"/>
                          <a:pt x="195" y="323"/>
                        </a:cubicBezTo>
                        <a:cubicBezTo>
                          <a:pt x="192" y="325"/>
                          <a:pt x="192" y="323"/>
                          <a:pt x="194" y="322"/>
                        </a:cubicBezTo>
                        <a:cubicBezTo>
                          <a:pt x="195" y="320"/>
                          <a:pt x="189" y="317"/>
                          <a:pt x="194" y="316"/>
                        </a:cubicBezTo>
                        <a:cubicBezTo>
                          <a:pt x="195" y="314"/>
                          <a:pt x="192" y="311"/>
                          <a:pt x="195" y="309"/>
                        </a:cubicBezTo>
                        <a:cubicBezTo>
                          <a:pt x="198" y="309"/>
                          <a:pt x="197" y="306"/>
                          <a:pt x="198" y="306"/>
                        </a:cubicBezTo>
                        <a:cubicBezTo>
                          <a:pt x="200" y="308"/>
                          <a:pt x="198" y="305"/>
                          <a:pt x="201" y="305"/>
                        </a:cubicBezTo>
                        <a:cubicBezTo>
                          <a:pt x="203" y="305"/>
                          <a:pt x="200" y="302"/>
                          <a:pt x="201" y="297"/>
                        </a:cubicBezTo>
                        <a:cubicBezTo>
                          <a:pt x="203" y="293"/>
                          <a:pt x="200" y="291"/>
                          <a:pt x="201" y="289"/>
                        </a:cubicBezTo>
                        <a:cubicBezTo>
                          <a:pt x="203" y="288"/>
                          <a:pt x="201" y="285"/>
                          <a:pt x="200" y="286"/>
                        </a:cubicBezTo>
                        <a:cubicBezTo>
                          <a:pt x="197" y="288"/>
                          <a:pt x="200" y="282"/>
                          <a:pt x="195" y="279"/>
                        </a:cubicBezTo>
                        <a:cubicBezTo>
                          <a:pt x="191" y="274"/>
                          <a:pt x="192" y="279"/>
                          <a:pt x="191" y="280"/>
                        </a:cubicBezTo>
                        <a:cubicBezTo>
                          <a:pt x="189" y="279"/>
                          <a:pt x="189" y="277"/>
                          <a:pt x="185" y="279"/>
                        </a:cubicBezTo>
                        <a:cubicBezTo>
                          <a:pt x="178" y="279"/>
                          <a:pt x="186" y="277"/>
                          <a:pt x="185" y="273"/>
                        </a:cubicBezTo>
                        <a:cubicBezTo>
                          <a:pt x="185" y="270"/>
                          <a:pt x="180" y="274"/>
                          <a:pt x="183" y="271"/>
                        </a:cubicBezTo>
                        <a:cubicBezTo>
                          <a:pt x="185" y="268"/>
                          <a:pt x="183" y="271"/>
                          <a:pt x="182" y="268"/>
                        </a:cubicBezTo>
                        <a:cubicBezTo>
                          <a:pt x="182" y="267"/>
                          <a:pt x="177" y="268"/>
                          <a:pt x="177" y="270"/>
                        </a:cubicBezTo>
                        <a:cubicBezTo>
                          <a:pt x="175" y="271"/>
                          <a:pt x="174" y="271"/>
                          <a:pt x="171" y="270"/>
                        </a:cubicBezTo>
                        <a:cubicBezTo>
                          <a:pt x="169" y="268"/>
                          <a:pt x="168" y="270"/>
                          <a:pt x="165" y="273"/>
                        </a:cubicBezTo>
                        <a:cubicBezTo>
                          <a:pt x="162" y="276"/>
                          <a:pt x="159" y="274"/>
                          <a:pt x="157" y="277"/>
                        </a:cubicBezTo>
                        <a:cubicBezTo>
                          <a:pt x="157" y="280"/>
                          <a:pt x="154" y="279"/>
                          <a:pt x="154" y="282"/>
                        </a:cubicBezTo>
                        <a:cubicBezTo>
                          <a:pt x="154" y="283"/>
                          <a:pt x="151" y="285"/>
                          <a:pt x="145" y="285"/>
                        </a:cubicBezTo>
                        <a:cubicBezTo>
                          <a:pt x="146" y="282"/>
                          <a:pt x="145" y="282"/>
                          <a:pt x="143" y="282"/>
                        </a:cubicBezTo>
                        <a:cubicBezTo>
                          <a:pt x="142" y="280"/>
                          <a:pt x="142" y="283"/>
                          <a:pt x="140" y="282"/>
                        </a:cubicBezTo>
                        <a:cubicBezTo>
                          <a:pt x="139" y="280"/>
                          <a:pt x="134" y="282"/>
                          <a:pt x="136" y="280"/>
                        </a:cubicBezTo>
                        <a:cubicBezTo>
                          <a:pt x="137" y="279"/>
                          <a:pt x="131" y="277"/>
                          <a:pt x="129" y="282"/>
                        </a:cubicBezTo>
                        <a:cubicBezTo>
                          <a:pt x="128" y="285"/>
                          <a:pt x="127" y="282"/>
                          <a:pt x="127" y="285"/>
                        </a:cubicBezTo>
                        <a:cubicBezTo>
                          <a:pt x="125" y="288"/>
                          <a:pt x="125" y="286"/>
                          <a:pt x="123" y="289"/>
                        </a:cubicBezTo>
                        <a:cubicBezTo>
                          <a:pt x="122" y="285"/>
                          <a:pt x="128" y="277"/>
                          <a:pt x="117" y="283"/>
                        </a:cubicBezTo>
                        <a:cubicBezTo>
                          <a:pt x="117" y="283"/>
                          <a:pt x="116" y="283"/>
                          <a:pt x="114" y="283"/>
                        </a:cubicBezTo>
                        <a:cubicBezTo>
                          <a:pt x="114" y="285"/>
                          <a:pt x="114" y="283"/>
                          <a:pt x="111" y="283"/>
                        </a:cubicBezTo>
                        <a:cubicBezTo>
                          <a:pt x="110" y="285"/>
                          <a:pt x="107" y="279"/>
                          <a:pt x="105" y="282"/>
                        </a:cubicBezTo>
                        <a:cubicBezTo>
                          <a:pt x="105" y="283"/>
                          <a:pt x="103" y="283"/>
                          <a:pt x="102" y="282"/>
                        </a:cubicBezTo>
                        <a:cubicBezTo>
                          <a:pt x="100" y="279"/>
                          <a:pt x="102" y="283"/>
                          <a:pt x="100" y="283"/>
                        </a:cubicBezTo>
                        <a:cubicBezTo>
                          <a:pt x="99" y="283"/>
                          <a:pt x="99" y="279"/>
                          <a:pt x="97" y="279"/>
                        </a:cubicBezTo>
                        <a:cubicBezTo>
                          <a:pt x="94" y="279"/>
                          <a:pt x="93" y="280"/>
                          <a:pt x="94" y="277"/>
                        </a:cubicBezTo>
                        <a:cubicBezTo>
                          <a:pt x="94" y="276"/>
                          <a:pt x="94" y="276"/>
                          <a:pt x="93" y="276"/>
                        </a:cubicBezTo>
                        <a:cubicBezTo>
                          <a:pt x="91" y="277"/>
                          <a:pt x="87" y="274"/>
                          <a:pt x="87" y="271"/>
                        </a:cubicBezTo>
                        <a:cubicBezTo>
                          <a:pt x="87" y="268"/>
                          <a:pt x="85" y="270"/>
                          <a:pt x="82" y="270"/>
                        </a:cubicBezTo>
                        <a:cubicBezTo>
                          <a:pt x="81" y="271"/>
                          <a:pt x="79" y="265"/>
                          <a:pt x="77" y="265"/>
                        </a:cubicBezTo>
                        <a:cubicBezTo>
                          <a:pt x="74" y="265"/>
                          <a:pt x="74" y="262"/>
                          <a:pt x="71" y="262"/>
                        </a:cubicBezTo>
                        <a:cubicBezTo>
                          <a:pt x="68" y="260"/>
                          <a:pt x="73" y="259"/>
                          <a:pt x="67" y="257"/>
                        </a:cubicBezTo>
                        <a:cubicBezTo>
                          <a:pt x="62" y="256"/>
                          <a:pt x="64" y="265"/>
                          <a:pt x="61" y="259"/>
                        </a:cubicBezTo>
                        <a:cubicBezTo>
                          <a:pt x="61" y="257"/>
                          <a:pt x="56" y="256"/>
                          <a:pt x="53" y="253"/>
                        </a:cubicBezTo>
                        <a:cubicBezTo>
                          <a:pt x="50" y="250"/>
                          <a:pt x="50" y="254"/>
                          <a:pt x="47" y="248"/>
                        </a:cubicBezTo>
                        <a:cubicBezTo>
                          <a:pt x="45" y="245"/>
                          <a:pt x="42" y="251"/>
                          <a:pt x="42" y="247"/>
                        </a:cubicBezTo>
                        <a:cubicBezTo>
                          <a:pt x="44" y="242"/>
                          <a:pt x="42" y="239"/>
                          <a:pt x="41" y="237"/>
                        </a:cubicBezTo>
                        <a:cubicBezTo>
                          <a:pt x="39" y="234"/>
                          <a:pt x="42" y="234"/>
                          <a:pt x="44" y="236"/>
                        </a:cubicBezTo>
                        <a:cubicBezTo>
                          <a:pt x="45" y="239"/>
                          <a:pt x="45" y="236"/>
                          <a:pt x="47" y="236"/>
                        </a:cubicBezTo>
                        <a:cubicBezTo>
                          <a:pt x="51" y="234"/>
                          <a:pt x="47" y="231"/>
                          <a:pt x="48" y="230"/>
                        </a:cubicBezTo>
                        <a:cubicBezTo>
                          <a:pt x="48" y="228"/>
                          <a:pt x="42" y="228"/>
                          <a:pt x="44" y="224"/>
                        </a:cubicBezTo>
                        <a:cubicBezTo>
                          <a:pt x="45" y="222"/>
                          <a:pt x="41" y="221"/>
                          <a:pt x="47" y="219"/>
                        </a:cubicBezTo>
                        <a:cubicBezTo>
                          <a:pt x="51" y="219"/>
                          <a:pt x="47" y="218"/>
                          <a:pt x="53" y="213"/>
                        </a:cubicBezTo>
                        <a:cubicBezTo>
                          <a:pt x="56" y="210"/>
                          <a:pt x="53" y="210"/>
                          <a:pt x="55" y="207"/>
                        </a:cubicBezTo>
                        <a:cubicBezTo>
                          <a:pt x="58" y="204"/>
                          <a:pt x="55" y="202"/>
                          <a:pt x="55" y="204"/>
                        </a:cubicBezTo>
                        <a:cubicBezTo>
                          <a:pt x="53" y="207"/>
                          <a:pt x="53" y="202"/>
                          <a:pt x="51" y="204"/>
                        </a:cubicBezTo>
                        <a:cubicBezTo>
                          <a:pt x="50" y="204"/>
                          <a:pt x="51" y="199"/>
                          <a:pt x="45" y="199"/>
                        </a:cubicBezTo>
                        <a:cubicBezTo>
                          <a:pt x="39" y="201"/>
                          <a:pt x="41" y="202"/>
                          <a:pt x="36" y="204"/>
                        </a:cubicBezTo>
                        <a:cubicBezTo>
                          <a:pt x="35" y="204"/>
                          <a:pt x="35" y="204"/>
                          <a:pt x="35" y="204"/>
                        </a:cubicBezTo>
                        <a:cubicBezTo>
                          <a:pt x="32" y="204"/>
                          <a:pt x="27" y="202"/>
                          <a:pt x="26" y="201"/>
                        </a:cubicBezTo>
                        <a:cubicBezTo>
                          <a:pt x="26" y="199"/>
                          <a:pt x="24" y="202"/>
                          <a:pt x="21" y="199"/>
                        </a:cubicBezTo>
                        <a:cubicBezTo>
                          <a:pt x="19" y="196"/>
                          <a:pt x="22" y="198"/>
                          <a:pt x="21" y="193"/>
                        </a:cubicBezTo>
                        <a:cubicBezTo>
                          <a:pt x="18" y="188"/>
                          <a:pt x="16" y="193"/>
                          <a:pt x="16" y="190"/>
                        </a:cubicBezTo>
                        <a:cubicBezTo>
                          <a:pt x="15" y="187"/>
                          <a:pt x="12" y="190"/>
                          <a:pt x="9" y="187"/>
                        </a:cubicBezTo>
                        <a:cubicBezTo>
                          <a:pt x="7" y="187"/>
                          <a:pt x="7" y="185"/>
                          <a:pt x="10" y="185"/>
                        </a:cubicBezTo>
                        <a:cubicBezTo>
                          <a:pt x="13" y="185"/>
                          <a:pt x="15" y="184"/>
                          <a:pt x="13" y="182"/>
                        </a:cubicBezTo>
                        <a:cubicBezTo>
                          <a:pt x="10" y="181"/>
                          <a:pt x="13" y="178"/>
                          <a:pt x="12" y="176"/>
                        </a:cubicBezTo>
                        <a:cubicBezTo>
                          <a:pt x="10" y="175"/>
                          <a:pt x="12" y="173"/>
                          <a:pt x="12" y="172"/>
                        </a:cubicBezTo>
                        <a:cubicBezTo>
                          <a:pt x="10" y="170"/>
                          <a:pt x="6" y="169"/>
                          <a:pt x="6" y="172"/>
                        </a:cubicBezTo>
                        <a:cubicBezTo>
                          <a:pt x="6" y="173"/>
                          <a:pt x="3" y="170"/>
                          <a:pt x="4" y="167"/>
                        </a:cubicBezTo>
                        <a:cubicBezTo>
                          <a:pt x="4" y="166"/>
                          <a:pt x="1" y="166"/>
                          <a:pt x="3" y="162"/>
                        </a:cubicBezTo>
                        <a:cubicBezTo>
                          <a:pt x="9" y="161"/>
                          <a:pt x="0" y="156"/>
                          <a:pt x="7" y="155"/>
                        </a:cubicBezTo>
                        <a:cubicBezTo>
                          <a:pt x="13" y="153"/>
                          <a:pt x="10" y="150"/>
                          <a:pt x="13" y="150"/>
                        </a:cubicBezTo>
                        <a:cubicBezTo>
                          <a:pt x="18" y="152"/>
                          <a:pt x="16" y="146"/>
                          <a:pt x="18" y="150"/>
                        </a:cubicBezTo>
                        <a:cubicBezTo>
                          <a:pt x="19" y="155"/>
                          <a:pt x="21" y="150"/>
                          <a:pt x="22" y="152"/>
                        </a:cubicBezTo>
                        <a:cubicBezTo>
                          <a:pt x="26" y="153"/>
                          <a:pt x="26" y="150"/>
                          <a:pt x="27" y="146"/>
                        </a:cubicBezTo>
                        <a:cubicBezTo>
                          <a:pt x="29" y="142"/>
                          <a:pt x="38" y="147"/>
                          <a:pt x="39" y="141"/>
                        </a:cubicBezTo>
                        <a:cubicBezTo>
                          <a:pt x="41" y="138"/>
                          <a:pt x="48" y="136"/>
                          <a:pt x="51" y="135"/>
                        </a:cubicBezTo>
                        <a:cubicBezTo>
                          <a:pt x="53" y="133"/>
                          <a:pt x="53" y="135"/>
                          <a:pt x="56" y="132"/>
                        </a:cubicBezTo>
                        <a:cubicBezTo>
                          <a:pt x="56" y="130"/>
                          <a:pt x="53" y="126"/>
                          <a:pt x="56" y="124"/>
                        </a:cubicBezTo>
                        <a:cubicBezTo>
                          <a:pt x="59" y="124"/>
                          <a:pt x="55" y="123"/>
                          <a:pt x="58" y="121"/>
                        </a:cubicBezTo>
                        <a:cubicBezTo>
                          <a:pt x="62" y="120"/>
                          <a:pt x="55" y="107"/>
                          <a:pt x="56" y="104"/>
                        </a:cubicBezTo>
                        <a:cubicBezTo>
                          <a:pt x="58" y="101"/>
                          <a:pt x="47" y="101"/>
                          <a:pt x="55" y="100"/>
                        </a:cubicBezTo>
                        <a:cubicBezTo>
                          <a:pt x="59" y="98"/>
                          <a:pt x="65" y="97"/>
                          <a:pt x="67" y="97"/>
                        </a:cubicBezTo>
                        <a:cubicBezTo>
                          <a:pt x="70" y="98"/>
                          <a:pt x="73" y="100"/>
                          <a:pt x="74" y="97"/>
                        </a:cubicBezTo>
                        <a:cubicBezTo>
                          <a:pt x="74" y="94"/>
                          <a:pt x="70" y="95"/>
                          <a:pt x="71" y="92"/>
                        </a:cubicBezTo>
                        <a:cubicBezTo>
                          <a:pt x="74" y="89"/>
                          <a:pt x="76" y="80"/>
                          <a:pt x="76" y="77"/>
                        </a:cubicBezTo>
                        <a:cubicBezTo>
                          <a:pt x="77" y="72"/>
                          <a:pt x="82" y="78"/>
                          <a:pt x="87" y="78"/>
                        </a:cubicBezTo>
                        <a:cubicBezTo>
                          <a:pt x="91" y="77"/>
                          <a:pt x="90" y="80"/>
                          <a:pt x="93" y="78"/>
                        </a:cubicBezTo>
                        <a:cubicBezTo>
                          <a:pt x="97" y="77"/>
                          <a:pt x="99" y="75"/>
                          <a:pt x="97" y="72"/>
                        </a:cubicBezTo>
                        <a:cubicBezTo>
                          <a:pt x="96" y="69"/>
                          <a:pt x="94" y="63"/>
                          <a:pt x="103" y="60"/>
                        </a:cubicBezTo>
                        <a:cubicBezTo>
                          <a:pt x="111" y="58"/>
                          <a:pt x="102" y="52"/>
                          <a:pt x="111" y="54"/>
                        </a:cubicBezTo>
                        <a:cubicBezTo>
                          <a:pt x="116" y="52"/>
                          <a:pt x="116" y="52"/>
                          <a:pt x="116" y="52"/>
                        </a:cubicBezTo>
                        <a:cubicBezTo>
                          <a:pt x="114" y="57"/>
                          <a:pt x="119" y="63"/>
                          <a:pt x="123" y="64"/>
                        </a:cubicBezTo>
                        <a:cubicBezTo>
                          <a:pt x="127" y="68"/>
                          <a:pt x="128" y="63"/>
                          <a:pt x="129" y="66"/>
                        </a:cubicBezTo>
                        <a:cubicBezTo>
                          <a:pt x="131" y="69"/>
                          <a:pt x="133" y="66"/>
                          <a:pt x="133" y="68"/>
                        </a:cubicBezTo>
                        <a:cubicBezTo>
                          <a:pt x="134" y="71"/>
                          <a:pt x="142" y="77"/>
                          <a:pt x="140" y="83"/>
                        </a:cubicBezTo>
                        <a:cubicBezTo>
                          <a:pt x="139" y="89"/>
                          <a:pt x="142" y="87"/>
                          <a:pt x="139" y="92"/>
                        </a:cubicBezTo>
                        <a:cubicBezTo>
                          <a:pt x="137" y="94"/>
                          <a:pt x="137" y="98"/>
                          <a:pt x="142" y="98"/>
                        </a:cubicBezTo>
                        <a:cubicBezTo>
                          <a:pt x="145" y="98"/>
                          <a:pt x="148" y="100"/>
                          <a:pt x="153" y="100"/>
                        </a:cubicBezTo>
                        <a:cubicBezTo>
                          <a:pt x="157" y="100"/>
                          <a:pt x="162" y="100"/>
                          <a:pt x="169" y="107"/>
                        </a:cubicBezTo>
                        <a:cubicBezTo>
                          <a:pt x="178" y="115"/>
                          <a:pt x="177" y="109"/>
                          <a:pt x="178" y="115"/>
                        </a:cubicBezTo>
                        <a:cubicBezTo>
                          <a:pt x="180" y="123"/>
                          <a:pt x="182" y="120"/>
                          <a:pt x="183" y="124"/>
                        </a:cubicBezTo>
                        <a:cubicBezTo>
                          <a:pt x="183" y="127"/>
                          <a:pt x="186" y="124"/>
                          <a:pt x="189" y="126"/>
                        </a:cubicBezTo>
                        <a:cubicBezTo>
                          <a:pt x="203" y="127"/>
                          <a:pt x="204" y="127"/>
                          <a:pt x="215" y="126"/>
                        </a:cubicBezTo>
                        <a:cubicBezTo>
                          <a:pt x="226" y="126"/>
                          <a:pt x="229" y="132"/>
                          <a:pt x="232" y="132"/>
                        </a:cubicBezTo>
                        <a:cubicBezTo>
                          <a:pt x="235" y="132"/>
                          <a:pt x="241" y="138"/>
                          <a:pt x="246" y="135"/>
                        </a:cubicBezTo>
                        <a:cubicBezTo>
                          <a:pt x="250" y="133"/>
                          <a:pt x="247" y="138"/>
                          <a:pt x="249" y="138"/>
                        </a:cubicBezTo>
                        <a:cubicBezTo>
                          <a:pt x="252" y="136"/>
                          <a:pt x="252" y="139"/>
                          <a:pt x="253" y="138"/>
                        </a:cubicBezTo>
                        <a:cubicBezTo>
                          <a:pt x="266" y="130"/>
                          <a:pt x="266" y="133"/>
                          <a:pt x="269" y="130"/>
                        </a:cubicBezTo>
                        <a:cubicBezTo>
                          <a:pt x="273" y="127"/>
                          <a:pt x="270" y="129"/>
                          <a:pt x="275" y="129"/>
                        </a:cubicBezTo>
                        <a:cubicBezTo>
                          <a:pt x="281" y="129"/>
                          <a:pt x="281" y="130"/>
                          <a:pt x="284" y="129"/>
                        </a:cubicBezTo>
                        <a:cubicBezTo>
                          <a:pt x="286" y="127"/>
                          <a:pt x="287" y="130"/>
                          <a:pt x="289" y="129"/>
                        </a:cubicBezTo>
                        <a:cubicBezTo>
                          <a:pt x="290" y="126"/>
                          <a:pt x="293" y="127"/>
                          <a:pt x="296" y="123"/>
                        </a:cubicBezTo>
                        <a:cubicBezTo>
                          <a:pt x="301" y="118"/>
                          <a:pt x="302" y="118"/>
                          <a:pt x="307" y="115"/>
                        </a:cubicBezTo>
                        <a:cubicBezTo>
                          <a:pt x="310" y="113"/>
                          <a:pt x="304" y="110"/>
                          <a:pt x="304" y="107"/>
                        </a:cubicBezTo>
                        <a:cubicBezTo>
                          <a:pt x="304" y="103"/>
                          <a:pt x="304" y="100"/>
                          <a:pt x="307" y="100"/>
                        </a:cubicBezTo>
                        <a:cubicBezTo>
                          <a:pt x="311" y="98"/>
                          <a:pt x="315" y="106"/>
                          <a:pt x="322" y="103"/>
                        </a:cubicBezTo>
                        <a:cubicBezTo>
                          <a:pt x="328" y="100"/>
                          <a:pt x="327" y="95"/>
                          <a:pt x="331" y="95"/>
                        </a:cubicBezTo>
                        <a:cubicBezTo>
                          <a:pt x="334" y="97"/>
                          <a:pt x="337" y="95"/>
                          <a:pt x="341" y="92"/>
                        </a:cubicBezTo>
                        <a:cubicBezTo>
                          <a:pt x="344" y="90"/>
                          <a:pt x="341" y="90"/>
                          <a:pt x="344" y="86"/>
                        </a:cubicBezTo>
                        <a:cubicBezTo>
                          <a:pt x="347" y="83"/>
                          <a:pt x="351" y="84"/>
                          <a:pt x="354" y="81"/>
                        </a:cubicBezTo>
                        <a:cubicBezTo>
                          <a:pt x="359" y="80"/>
                          <a:pt x="361" y="83"/>
                          <a:pt x="362" y="81"/>
                        </a:cubicBezTo>
                        <a:cubicBezTo>
                          <a:pt x="364" y="80"/>
                          <a:pt x="368" y="83"/>
                          <a:pt x="371" y="81"/>
                        </a:cubicBezTo>
                        <a:cubicBezTo>
                          <a:pt x="373" y="80"/>
                          <a:pt x="370" y="75"/>
                          <a:pt x="367" y="72"/>
                        </a:cubicBezTo>
                        <a:cubicBezTo>
                          <a:pt x="364" y="69"/>
                          <a:pt x="362" y="66"/>
                          <a:pt x="356" y="66"/>
                        </a:cubicBezTo>
                        <a:cubicBezTo>
                          <a:pt x="350" y="66"/>
                          <a:pt x="353" y="72"/>
                          <a:pt x="350" y="69"/>
                        </a:cubicBezTo>
                        <a:cubicBezTo>
                          <a:pt x="347" y="68"/>
                          <a:pt x="342" y="68"/>
                          <a:pt x="341" y="69"/>
                        </a:cubicBezTo>
                        <a:cubicBezTo>
                          <a:pt x="339" y="71"/>
                          <a:pt x="334" y="66"/>
                          <a:pt x="337" y="64"/>
                        </a:cubicBezTo>
                        <a:cubicBezTo>
                          <a:pt x="341" y="61"/>
                          <a:pt x="334" y="66"/>
                          <a:pt x="345" y="45"/>
                        </a:cubicBezTo>
                        <a:cubicBezTo>
                          <a:pt x="353" y="49"/>
                          <a:pt x="356" y="49"/>
                          <a:pt x="362" y="43"/>
                        </a:cubicBezTo>
                        <a:cubicBezTo>
                          <a:pt x="368" y="37"/>
                          <a:pt x="367" y="32"/>
                          <a:pt x="374" y="23"/>
                        </a:cubicBezTo>
                        <a:cubicBezTo>
                          <a:pt x="380" y="15"/>
                          <a:pt x="377" y="12"/>
                          <a:pt x="373" y="12"/>
                        </a:cubicBezTo>
                        <a:cubicBezTo>
                          <a:pt x="368" y="12"/>
                          <a:pt x="374" y="3"/>
                          <a:pt x="390" y="2"/>
                        </a:cubicBezTo>
                        <a:cubicBezTo>
                          <a:pt x="403" y="0"/>
                          <a:pt x="408" y="5"/>
                          <a:pt x="413" y="5"/>
                        </a:cubicBezTo>
                        <a:cubicBezTo>
                          <a:pt x="417" y="5"/>
                          <a:pt x="426" y="17"/>
                          <a:pt x="429" y="32"/>
                        </a:cubicBezTo>
                        <a:cubicBezTo>
                          <a:pt x="431" y="49"/>
                          <a:pt x="434" y="48"/>
                          <a:pt x="443" y="49"/>
                        </a:cubicBezTo>
                        <a:cubicBezTo>
                          <a:pt x="452" y="51"/>
                          <a:pt x="449" y="55"/>
                          <a:pt x="454" y="55"/>
                        </a:cubicBezTo>
                        <a:cubicBezTo>
                          <a:pt x="458" y="57"/>
                          <a:pt x="454" y="60"/>
                          <a:pt x="457" y="61"/>
                        </a:cubicBezTo>
                        <a:cubicBezTo>
                          <a:pt x="460" y="63"/>
                          <a:pt x="454" y="64"/>
                          <a:pt x="458" y="68"/>
                        </a:cubicBezTo>
                        <a:cubicBezTo>
                          <a:pt x="463" y="72"/>
                          <a:pt x="469" y="71"/>
                          <a:pt x="474" y="66"/>
                        </a:cubicBezTo>
                        <a:cubicBezTo>
                          <a:pt x="478" y="63"/>
                          <a:pt x="478" y="68"/>
                          <a:pt x="483" y="63"/>
                        </a:cubicBezTo>
                        <a:cubicBezTo>
                          <a:pt x="487" y="58"/>
                          <a:pt x="492" y="66"/>
                          <a:pt x="487" y="72"/>
                        </a:cubicBezTo>
                        <a:cubicBezTo>
                          <a:pt x="483" y="80"/>
                          <a:pt x="480" y="103"/>
                          <a:pt x="474" y="100"/>
                        </a:cubicBezTo>
                        <a:cubicBezTo>
                          <a:pt x="468" y="97"/>
                          <a:pt x="466" y="95"/>
                          <a:pt x="464" y="98"/>
                        </a:cubicBezTo>
                        <a:cubicBezTo>
                          <a:pt x="463" y="103"/>
                          <a:pt x="457" y="98"/>
                          <a:pt x="460" y="104"/>
                        </a:cubicBezTo>
                        <a:cubicBezTo>
                          <a:pt x="461" y="110"/>
                          <a:pt x="463" y="117"/>
                          <a:pt x="460" y="121"/>
                        </a:cubicBezTo>
                        <a:cubicBezTo>
                          <a:pt x="458" y="127"/>
                          <a:pt x="457" y="121"/>
                          <a:pt x="455" y="127"/>
                        </a:cubicBezTo>
                        <a:cubicBezTo>
                          <a:pt x="455" y="129"/>
                          <a:pt x="455" y="129"/>
                          <a:pt x="455" y="129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5255" y="3472"/>
                    <a:ext cx="188" cy="256"/>
                  </a:xfrm>
                  <a:custGeom>
                    <a:avLst/>
                    <a:gdLst/>
                    <a:ahLst/>
                    <a:cxnLst>
                      <a:cxn ang="0">
                        <a:pos x="47" y="68"/>
                      </a:cxn>
                      <a:cxn ang="0">
                        <a:pos x="53" y="68"/>
                      </a:cxn>
                      <a:cxn ang="0">
                        <a:pos x="53" y="69"/>
                      </a:cxn>
                      <a:cxn ang="0">
                        <a:pos x="56" y="74"/>
                      </a:cxn>
                      <a:cxn ang="0">
                        <a:pos x="63" y="75"/>
                      </a:cxn>
                      <a:cxn ang="0">
                        <a:pos x="63" y="81"/>
                      </a:cxn>
                      <a:cxn ang="0">
                        <a:pos x="53" y="93"/>
                      </a:cxn>
                      <a:cxn ang="0">
                        <a:pos x="53" y="100"/>
                      </a:cxn>
                      <a:cxn ang="0">
                        <a:pos x="52" y="103"/>
                      </a:cxn>
                      <a:cxn ang="0">
                        <a:pos x="39" y="112"/>
                      </a:cxn>
                      <a:cxn ang="0">
                        <a:pos x="37" y="124"/>
                      </a:cxn>
                      <a:cxn ang="0">
                        <a:pos x="30" y="130"/>
                      </a:cxn>
                      <a:cxn ang="0">
                        <a:pos x="18" y="133"/>
                      </a:cxn>
                      <a:cxn ang="0">
                        <a:pos x="13" y="130"/>
                      </a:cxn>
                      <a:cxn ang="0">
                        <a:pos x="9" y="129"/>
                      </a:cxn>
                      <a:cxn ang="0">
                        <a:pos x="1" y="127"/>
                      </a:cxn>
                      <a:cxn ang="0">
                        <a:pos x="4" y="123"/>
                      </a:cxn>
                      <a:cxn ang="0">
                        <a:pos x="9" y="113"/>
                      </a:cxn>
                      <a:cxn ang="0">
                        <a:pos x="20" y="104"/>
                      </a:cxn>
                      <a:cxn ang="0">
                        <a:pos x="24" y="100"/>
                      </a:cxn>
                      <a:cxn ang="0">
                        <a:pos x="35" y="93"/>
                      </a:cxn>
                      <a:cxn ang="0">
                        <a:pos x="44" y="78"/>
                      </a:cxn>
                      <a:cxn ang="0">
                        <a:pos x="47" y="68"/>
                      </a:cxn>
                      <a:cxn ang="0">
                        <a:pos x="75" y="77"/>
                      </a:cxn>
                      <a:cxn ang="0">
                        <a:pos x="85" y="55"/>
                      </a:cxn>
                      <a:cxn ang="0">
                        <a:pos x="92" y="52"/>
                      </a:cxn>
                      <a:cxn ang="0">
                        <a:pos x="95" y="46"/>
                      </a:cxn>
                      <a:cxn ang="0">
                        <a:pos x="98" y="37"/>
                      </a:cxn>
                      <a:cxn ang="0">
                        <a:pos x="92" y="35"/>
                      </a:cxn>
                      <a:cxn ang="0">
                        <a:pos x="81" y="35"/>
                      </a:cxn>
                      <a:cxn ang="0">
                        <a:pos x="75" y="23"/>
                      </a:cxn>
                      <a:cxn ang="0">
                        <a:pos x="75" y="28"/>
                      </a:cxn>
                      <a:cxn ang="0">
                        <a:pos x="69" y="22"/>
                      </a:cxn>
                      <a:cxn ang="0">
                        <a:pos x="66" y="16"/>
                      </a:cxn>
                      <a:cxn ang="0">
                        <a:pos x="64" y="9"/>
                      </a:cxn>
                      <a:cxn ang="0">
                        <a:pos x="58" y="5"/>
                      </a:cxn>
                      <a:cxn ang="0">
                        <a:pos x="52" y="0"/>
                      </a:cxn>
                      <a:cxn ang="0">
                        <a:pos x="53" y="5"/>
                      </a:cxn>
                      <a:cxn ang="0">
                        <a:pos x="56" y="9"/>
                      </a:cxn>
                      <a:cxn ang="0">
                        <a:pos x="63" y="20"/>
                      </a:cxn>
                      <a:cxn ang="0">
                        <a:pos x="64" y="23"/>
                      </a:cxn>
                      <a:cxn ang="0">
                        <a:pos x="67" y="31"/>
                      </a:cxn>
                      <a:cxn ang="0">
                        <a:pos x="67" y="43"/>
                      </a:cxn>
                      <a:cxn ang="0">
                        <a:pos x="59" y="52"/>
                      </a:cxn>
                      <a:cxn ang="0">
                        <a:pos x="69" y="60"/>
                      </a:cxn>
                      <a:cxn ang="0">
                        <a:pos x="69" y="72"/>
                      </a:cxn>
                      <a:cxn ang="0">
                        <a:pos x="69" y="75"/>
                      </a:cxn>
                      <a:cxn ang="0">
                        <a:pos x="75" y="77"/>
                      </a:cxn>
                    </a:cxnLst>
                    <a:rect l="0" t="0" r="r" b="b"/>
                    <a:pathLst>
                      <a:path w="99" h="135">
                        <a:moveTo>
                          <a:pt x="47" y="68"/>
                        </a:moveTo>
                        <a:cubicBezTo>
                          <a:pt x="52" y="63"/>
                          <a:pt x="55" y="66"/>
                          <a:pt x="53" y="68"/>
                        </a:cubicBezTo>
                        <a:cubicBezTo>
                          <a:pt x="50" y="68"/>
                          <a:pt x="52" y="69"/>
                          <a:pt x="53" y="69"/>
                        </a:cubicBezTo>
                        <a:cubicBezTo>
                          <a:pt x="55" y="69"/>
                          <a:pt x="52" y="78"/>
                          <a:pt x="56" y="74"/>
                        </a:cubicBezTo>
                        <a:cubicBezTo>
                          <a:pt x="63" y="69"/>
                          <a:pt x="66" y="71"/>
                          <a:pt x="63" y="75"/>
                        </a:cubicBezTo>
                        <a:cubicBezTo>
                          <a:pt x="61" y="78"/>
                          <a:pt x="67" y="77"/>
                          <a:pt x="63" y="81"/>
                        </a:cubicBezTo>
                        <a:cubicBezTo>
                          <a:pt x="58" y="87"/>
                          <a:pt x="56" y="93"/>
                          <a:pt x="53" y="93"/>
                        </a:cubicBezTo>
                        <a:cubicBezTo>
                          <a:pt x="52" y="93"/>
                          <a:pt x="50" y="100"/>
                          <a:pt x="53" y="100"/>
                        </a:cubicBezTo>
                        <a:cubicBezTo>
                          <a:pt x="56" y="101"/>
                          <a:pt x="55" y="104"/>
                          <a:pt x="52" y="103"/>
                        </a:cubicBezTo>
                        <a:cubicBezTo>
                          <a:pt x="50" y="103"/>
                          <a:pt x="39" y="104"/>
                          <a:pt x="39" y="112"/>
                        </a:cubicBezTo>
                        <a:cubicBezTo>
                          <a:pt x="39" y="118"/>
                          <a:pt x="33" y="121"/>
                          <a:pt x="37" y="124"/>
                        </a:cubicBezTo>
                        <a:cubicBezTo>
                          <a:pt x="38" y="127"/>
                          <a:pt x="33" y="124"/>
                          <a:pt x="30" y="130"/>
                        </a:cubicBezTo>
                        <a:cubicBezTo>
                          <a:pt x="26" y="135"/>
                          <a:pt x="23" y="135"/>
                          <a:pt x="18" y="133"/>
                        </a:cubicBezTo>
                        <a:cubicBezTo>
                          <a:pt x="13" y="133"/>
                          <a:pt x="17" y="130"/>
                          <a:pt x="13" y="130"/>
                        </a:cubicBezTo>
                        <a:cubicBezTo>
                          <a:pt x="10" y="132"/>
                          <a:pt x="12" y="127"/>
                          <a:pt x="9" y="129"/>
                        </a:cubicBezTo>
                        <a:cubicBezTo>
                          <a:pt x="6" y="132"/>
                          <a:pt x="3" y="130"/>
                          <a:pt x="1" y="127"/>
                        </a:cubicBezTo>
                        <a:cubicBezTo>
                          <a:pt x="0" y="124"/>
                          <a:pt x="6" y="126"/>
                          <a:pt x="4" y="123"/>
                        </a:cubicBezTo>
                        <a:cubicBezTo>
                          <a:pt x="3" y="120"/>
                          <a:pt x="6" y="116"/>
                          <a:pt x="9" y="113"/>
                        </a:cubicBezTo>
                        <a:cubicBezTo>
                          <a:pt x="13" y="110"/>
                          <a:pt x="15" y="104"/>
                          <a:pt x="20" y="104"/>
                        </a:cubicBezTo>
                        <a:cubicBezTo>
                          <a:pt x="23" y="104"/>
                          <a:pt x="23" y="101"/>
                          <a:pt x="24" y="100"/>
                        </a:cubicBezTo>
                        <a:cubicBezTo>
                          <a:pt x="27" y="100"/>
                          <a:pt x="30" y="95"/>
                          <a:pt x="35" y="93"/>
                        </a:cubicBezTo>
                        <a:cubicBezTo>
                          <a:pt x="38" y="90"/>
                          <a:pt x="39" y="80"/>
                          <a:pt x="44" y="78"/>
                        </a:cubicBezTo>
                        <a:cubicBezTo>
                          <a:pt x="49" y="77"/>
                          <a:pt x="44" y="71"/>
                          <a:pt x="47" y="68"/>
                        </a:cubicBezTo>
                        <a:close/>
                        <a:moveTo>
                          <a:pt x="75" y="77"/>
                        </a:moveTo>
                        <a:cubicBezTo>
                          <a:pt x="76" y="75"/>
                          <a:pt x="89" y="58"/>
                          <a:pt x="85" y="55"/>
                        </a:cubicBezTo>
                        <a:cubicBezTo>
                          <a:pt x="84" y="54"/>
                          <a:pt x="87" y="48"/>
                          <a:pt x="92" y="52"/>
                        </a:cubicBezTo>
                        <a:cubicBezTo>
                          <a:pt x="96" y="55"/>
                          <a:pt x="90" y="46"/>
                          <a:pt x="95" y="46"/>
                        </a:cubicBezTo>
                        <a:cubicBezTo>
                          <a:pt x="98" y="45"/>
                          <a:pt x="96" y="38"/>
                          <a:pt x="98" y="37"/>
                        </a:cubicBezTo>
                        <a:cubicBezTo>
                          <a:pt x="99" y="34"/>
                          <a:pt x="93" y="32"/>
                          <a:pt x="92" y="35"/>
                        </a:cubicBezTo>
                        <a:cubicBezTo>
                          <a:pt x="90" y="40"/>
                          <a:pt x="85" y="38"/>
                          <a:pt x="81" y="35"/>
                        </a:cubicBezTo>
                        <a:cubicBezTo>
                          <a:pt x="76" y="32"/>
                          <a:pt x="78" y="26"/>
                          <a:pt x="75" y="23"/>
                        </a:cubicBezTo>
                        <a:cubicBezTo>
                          <a:pt x="72" y="19"/>
                          <a:pt x="72" y="23"/>
                          <a:pt x="75" y="28"/>
                        </a:cubicBezTo>
                        <a:cubicBezTo>
                          <a:pt x="76" y="32"/>
                          <a:pt x="67" y="26"/>
                          <a:pt x="69" y="22"/>
                        </a:cubicBezTo>
                        <a:cubicBezTo>
                          <a:pt x="69" y="19"/>
                          <a:pt x="66" y="19"/>
                          <a:pt x="66" y="16"/>
                        </a:cubicBezTo>
                        <a:cubicBezTo>
                          <a:pt x="66" y="12"/>
                          <a:pt x="66" y="12"/>
                          <a:pt x="64" y="9"/>
                        </a:cubicBezTo>
                        <a:cubicBezTo>
                          <a:pt x="63" y="6"/>
                          <a:pt x="61" y="6"/>
                          <a:pt x="58" y="5"/>
                        </a:cubicBezTo>
                        <a:cubicBezTo>
                          <a:pt x="55" y="5"/>
                          <a:pt x="56" y="0"/>
                          <a:pt x="52" y="0"/>
                        </a:cubicBezTo>
                        <a:cubicBezTo>
                          <a:pt x="49" y="0"/>
                          <a:pt x="50" y="0"/>
                          <a:pt x="53" y="5"/>
                        </a:cubicBezTo>
                        <a:cubicBezTo>
                          <a:pt x="56" y="8"/>
                          <a:pt x="53" y="6"/>
                          <a:pt x="56" y="9"/>
                        </a:cubicBezTo>
                        <a:cubicBezTo>
                          <a:pt x="58" y="14"/>
                          <a:pt x="61" y="23"/>
                          <a:pt x="63" y="20"/>
                        </a:cubicBezTo>
                        <a:cubicBezTo>
                          <a:pt x="64" y="17"/>
                          <a:pt x="66" y="25"/>
                          <a:pt x="64" y="23"/>
                        </a:cubicBezTo>
                        <a:cubicBezTo>
                          <a:pt x="63" y="22"/>
                          <a:pt x="63" y="23"/>
                          <a:pt x="67" y="31"/>
                        </a:cubicBezTo>
                        <a:cubicBezTo>
                          <a:pt x="70" y="38"/>
                          <a:pt x="67" y="38"/>
                          <a:pt x="67" y="43"/>
                        </a:cubicBezTo>
                        <a:cubicBezTo>
                          <a:pt x="67" y="49"/>
                          <a:pt x="61" y="49"/>
                          <a:pt x="59" y="52"/>
                        </a:cubicBezTo>
                        <a:cubicBezTo>
                          <a:pt x="59" y="55"/>
                          <a:pt x="66" y="58"/>
                          <a:pt x="69" y="60"/>
                        </a:cubicBezTo>
                        <a:cubicBezTo>
                          <a:pt x="73" y="61"/>
                          <a:pt x="70" y="71"/>
                          <a:pt x="69" y="72"/>
                        </a:cubicBezTo>
                        <a:cubicBezTo>
                          <a:pt x="67" y="74"/>
                          <a:pt x="64" y="74"/>
                          <a:pt x="69" y="75"/>
                        </a:cubicBezTo>
                        <a:cubicBezTo>
                          <a:pt x="72" y="75"/>
                          <a:pt x="70" y="80"/>
                          <a:pt x="75" y="77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7"/>
                  <p:cNvSpPr>
                    <a:spLocks/>
                  </p:cNvSpPr>
                  <p:nvPr/>
                </p:nvSpPr>
                <p:spPr bwMode="auto">
                  <a:xfrm>
                    <a:off x="3775" y="2147"/>
                    <a:ext cx="443" cy="540"/>
                  </a:xfrm>
                  <a:custGeom>
                    <a:avLst/>
                    <a:gdLst/>
                    <a:ahLst/>
                    <a:cxnLst>
                      <a:cxn ang="0">
                        <a:pos x="15" y="121"/>
                      </a:cxn>
                      <a:cxn ang="0">
                        <a:pos x="23" y="115"/>
                      </a:cxn>
                      <a:cxn ang="0">
                        <a:pos x="14" y="89"/>
                      </a:cxn>
                      <a:cxn ang="0">
                        <a:pos x="32" y="80"/>
                      </a:cxn>
                      <a:cxn ang="0">
                        <a:pos x="48" y="55"/>
                      </a:cxn>
                      <a:cxn ang="0">
                        <a:pos x="51" y="34"/>
                      </a:cxn>
                      <a:cxn ang="0">
                        <a:pos x="48" y="20"/>
                      </a:cxn>
                      <a:cxn ang="0">
                        <a:pos x="67" y="13"/>
                      </a:cxn>
                      <a:cxn ang="0">
                        <a:pos x="87" y="0"/>
                      </a:cxn>
                      <a:cxn ang="0">
                        <a:pos x="96" y="8"/>
                      </a:cxn>
                      <a:cxn ang="0">
                        <a:pos x="86" y="25"/>
                      </a:cxn>
                      <a:cxn ang="0">
                        <a:pos x="86" y="37"/>
                      </a:cxn>
                      <a:cxn ang="0">
                        <a:pos x="89" y="49"/>
                      </a:cxn>
                      <a:cxn ang="0">
                        <a:pos x="96" y="68"/>
                      </a:cxn>
                      <a:cxn ang="0">
                        <a:pos x="107" y="83"/>
                      </a:cxn>
                      <a:cxn ang="0">
                        <a:pos x="126" y="89"/>
                      </a:cxn>
                      <a:cxn ang="0">
                        <a:pos x="138" y="95"/>
                      </a:cxn>
                      <a:cxn ang="0">
                        <a:pos x="155" y="100"/>
                      </a:cxn>
                      <a:cxn ang="0">
                        <a:pos x="159" y="84"/>
                      </a:cxn>
                      <a:cxn ang="0">
                        <a:pos x="176" y="95"/>
                      </a:cxn>
                      <a:cxn ang="0">
                        <a:pos x="191" y="94"/>
                      </a:cxn>
                      <a:cxn ang="0">
                        <a:pos x="196" y="83"/>
                      </a:cxn>
                      <a:cxn ang="0">
                        <a:pos x="213" y="71"/>
                      </a:cxn>
                      <a:cxn ang="0">
                        <a:pos x="225" y="72"/>
                      </a:cxn>
                      <a:cxn ang="0">
                        <a:pos x="233" y="81"/>
                      </a:cxn>
                      <a:cxn ang="0">
                        <a:pos x="219" y="95"/>
                      </a:cxn>
                      <a:cxn ang="0">
                        <a:pos x="211" y="112"/>
                      </a:cxn>
                      <a:cxn ang="0">
                        <a:pos x="201" y="127"/>
                      </a:cxn>
                      <a:cxn ang="0">
                        <a:pos x="195" y="144"/>
                      </a:cxn>
                      <a:cxn ang="0">
                        <a:pos x="184" y="127"/>
                      </a:cxn>
                      <a:cxn ang="0">
                        <a:pos x="173" y="110"/>
                      </a:cxn>
                      <a:cxn ang="0">
                        <a:pos x="162" y="98"/>
                      </a:cxn>
                      <a:cxn ang="0">
                        <a:pos x="164" y="109"/>
                      </a:cxn>
                      <a:cxn ang="0">
                        <a:pos x="159" y="117"/>
                      </a:cxn>
                      <a:cxn ang="0">
                        <a:pos x="165" y="132"/>
                      </a:cxn>
                      <a:cxn ang="0">
                        <a:pos x="167" y="146"/>
                      </a:cxn>
                      <a:cxn ang="0">
                        <a:pos x="153" y="149"/>
                      </a:cxn>
                      <a:cxn ang="0">
                        <a:pos x="119" y="189"/>
                      </a:cxn>
                      <a:cxn ang="0">
                        <a:pos x="95" y="213"/>
                      </a:cxn>
                      <a:cxn ang="0">
                        <a:pos x="92" y="259"/>
                      </a:cxn>
                      <a:cxn ang="0">
                        <a:pos x="83" y="270"/>
                      </a:cxn>
                      <a:cxn ang="0">
                        <a:pos x="54" y="233"/>
                      </a:cxn>
                      <a:cxn ang="0">
                        <a:pos x="37" y="153"/>
                      </a:cxn>
                      <a:cxn ang="0">
                        <a:pos x="31" y="152"/>
                      </a:cxn>
                      <a:cxn ang="0">
                        <a:pos x="14" y="135"/>
                      </a:cxn>
                      <a:cxn ang="0">
                        <a:pos x="5" y="123"/>
                      </a:cxn>
                    </a:cxnLst>
                    <a:rect l="0" t="0" r="r" b="b"/>
                    <a:pathLst>
                      <a:path w="234" h="285">
                        <a:moveTo>
                          <a:pt x="5" y="123"/>
                        </a:moveTo>
                        <a:cubicBezTo>
                          <a:pt x="5" y="120"/>
                          <a:pt x="8" y="121"/>
                          <a:pt x="9" y="121"/>
                        </a:cubicBezTo>
                        <a:cubicBezTo>
                          <a:pt x="14" y="120"/>
                          <a:pt x="14" y="124"/>
                          <a:pt x="15" y="121"/>
                        </a:cubicBezTo>
                        <a:cubicBezTo>
                          <a:pt x="17" y="120"/>
                          <a:pt x="18" y="118"/>
                          <a:pt x="20" y="121"/>
                        </a:cubicBezTo>
                        <a:cubicBezTo>
                          <a:pt x="20" y="123"/>
                          <a:pt x="25" y="120"/>
                          <a:pt x="23" y="120"/>
                        </a:cubicBezTo>
                        <a:cubicBezTo>
                          <a:pt x="22" y="118"/>
                          <a:pt x="25" y="117"/>
                          <a:pt x="23" y="115"/>
                        </a:cubicBezTo>
                        <a:cubicBezTo>
                          <a:pt x="17" y="107"/>
                          <a:pt x="23" y="107"/>
                          <a:pt x="18" y="106"/>
                        </a:cubicBezTo>
                        <a:cubicBezTo>
                          <a:pt x="12" y="106"/>
                          <a:pt x="20" y="98"/>
                          <a:pt x="14" y="97"/>
                        </a:cubicBezTo>
                        <a:cubicBezTo>
                          <a:pt x="8" y="97"/>
                          <a:pt x="11" y="92"/>
                          <a:pt x="14" y="89"/>
                        </a:cubicBezTo>
                        <a:cubicBezTo>
                          <a:pt x="17" y="86"/>
                          <a:pt x="17" y="80"/>
                          <a:pt x="20" y="84"/>
                        </a:cubicBezTo>
                        <a:cubicBezTo>
                          <a:pt x="22" y="88"/>
                          <a:pt x="23" y="84"/>
                          <a:pt x="29" y="84"/>
                        </a:cubicBezTo>
                        <a:cubicBezTo>
                          <a:pt x="32" y="84"/>
                          <a:pt x="29" y="81"/>
                          <a:pt x="32" y="80"/>
                        </a:cubicBezTo>
                        <a:cubicBezTo>
                          <a:pt x="34" y="78"/>
                          <a:pt x="32" y="75"/>
                          <a:pt x="37" y="74"/>
                        </a:cubicBezTo>
                        <a:cubicBezTo>
                          <a:pt x="41" y="72"/>
                          <a:pt x="38" y="65"/>
                          <a:pt x="44" y="62"/>
                        </a:cubicBezTo>
                        <a:cubicBezTo>
                          <a:pt x="51" y="60"/>
                          <a:pt x="44" y="62"/>
                          <a:pt x="48" y="55"/>
                        </a:cubicBezTo>
                        <a:cubicBezTo>
                          <a:pt x="55" y="45"/>
                          <a:pt x="46" y="45"/>
                          <a:pt x="54" y="42"/>
                        </a:cubicBezTo>
                        <a:cubicBezTo>
                          <a:pt x="60" y="39"/>
                          <a:pt x="58" y="39"/>
                          <a:pt x="54" y="37"/>
                        </a:cubicBezTo>
                        <a:cubicBezTo>
                          <a:pt x="51" y="37"/>
                          <a:pt x="55" y="32"/>
                          <a:pt x="51" y="34"/>
                        </a:cubicBezTo>
                        <a:cubicBezTo>
                          <a:pt x="49" y="34"/>
                          <a:pt x="51" y="32"/>
                          <a:pt x="48" y="31"/>
                        </a:cubicBezTo>
                        <a:cubicBezTo>
                          <a:pt x="44" y="28"/>
                          <a:pt x="51" y="28"/>
                          <a:pt x="48" y="25"/>
                        </a:cubicBezTo>
                        <a:cubicBezTo>
                          <a:pt x="43" y="22"/>
                          <a:pt x="54" y="22"/>
                          <a:pt x="48" y="20"/>
                        </a:cubicBezTo>
                        <a:cubicBezTo>
                          <a:pt x="43" y="20"/>
                          <a:pt x="49" y="20"/>
                          <a:pt x="46" y="17"/>
                        </a:cubicBezTo>
                        <a:cubicBezTo>
                          <a:pt x="43" y="16"/>
                          <a:pt x="48" y="11"/>
                          <a:pt x="57" y="16"/>
                        </a:cubicBezTo>
                        <a:cubicBezTo>
                          <a:pt x="63" y="17"/>
                          <a:pt x="64" y="13"/>
                          <a:pt x="67" y="13"/>
                        </a:cubicBezTo>
                        <a:cubicBezTo>
                          <a:pt x="72" y="14"/>
                          <a:pt x="69" y="10"/>
                          <a:pt x="77" y="5"/>
                        </a:cubicBezTo>
                        <a:cubicBezTo>
                          <a:pt x="78" y="5"/>
                          <a:pt x="78" y="5"/>
                          <a:pt x="78" y="5"/>
                        </a:cubicBezTo>
                        <a:cubicBezTo>
                          <a:pt x="83" y="3"/>
                          <a:pt x="81" y="2"/>
                          <a:pt x="87" y="0"/>
                        </a:cubicBezTo>
                        <a:cubicBezTo>
                          <a:pt x="93" y="0"/>
                          <a:pt x="92" y="5"/>
                          <a:pt x="93" y="5"/>
                        </a:cubicBezTo>
                        <a:cubicBezTo>
                          <a:pt x="95" y="3"/>
                          <a:pt x="95" y="8"/>
                          <a:pt x="96" y="5"/>
                        </a:cubicBezTo>
                        <a:cubicBezTo>
                          <a:pt x="96" y="3"/>
                          <a:pt x="100" y="5"/>
                          <a:pt x="96" y="8"/>
                        </a:cubicBezTo>
                        <a:cubicBezTo>
                          <a:pt x="95" y="11"/>
                          <a:pt x="98" y="11"/>
                          <a:pt x="95" y="14"/>
                        </a:cubicBezTo>
                        <a:cubicBezTo>
                          <a:pt x="89" y="19"/>
                          <a:pt x="93" y="20"/>
                          <a:pt x="89" y="20"/>
                        </a:cubicBezTo>
                        <a:cubicBezTo>
                          <a:pt x="83" y="22"/>
                          <a:pt x="87" y="23"/>
                          <a:pt x="86" y="25"/>
                        </a:cubicBezTo>
                        <a:cubicBezTo>
                          <a:pt x="84" y="29"/>
                          <a:pt x="90" y="29"/>
                          <a:pt x="90" y="31"/>
                        </a:cubicBezTo>
                        <a:cubicBezTo>
                          <a:pt x="89" y="32"/>
                          <a:pt x="93" y="35"/>
                          <a:pt x="89" y="37"/>
                        </a:cubicBezTo>
                        <a:cubicBezTo>
                          <a:pt x="87" y="37"/>
                          <a:pt x="87" y="40"/>
                          <a:pt x="86" y="37"/>
                        </a:cubicBezTo>
                        <a:cubicBezTo>
                          <a:pt x="84" y="35"/>
                          <a:pt x="81" y="35"/>
                          <a:pt x="83" y="39"/>
                        </a:cubicBezTo>
                        <a:cubicBezTo>
                          <a:pt x="84" y="40"/>
                          <a:pt x="86" y="43"/>
                          <a:pt x="84" y="48"/>
                        </a:cubicBezTo>
                        <a:cubicBezTo>
                          <a:pt x="84" y="52"/>
                          <a:pt x="87" y="46"/>
                          <a:pt x="89" y="49"/>
                        </a:cubicBezTo>
                        <a:cubicBezTo>
                          <a:pt x="92" y="55"/>
                          <a:pt x="92" y="51"/>
                          <a:pt x="95" y="54"/>
                        </a:cubicBezTo>
                        <a:cubicBezTo>
                          <a:pt x="98" y="57"/>
                          <a:pt x="103" y="59"/>
                          <a:pt x="103" y="60"/>
                        </a:cubicBezTo>
                        <a:cubicBezTo>
                          <a:pt x="95" y="65"/>
                          <a:pt x="100" y="66"/>
                          <a:pt x="96" y="68"/>
                        </a:cubicBezTo>
                        <a:cubicBezTo>
                          <a:pt x="95" y="71"/>
                          <a:pt x="98" y="71"/>
                          <a:pt x="96" y="72"/>
                        </a:cubicBezTo>
                        <a:cubicBezTo>
                          <a:pt x="93" y="74"/>
                          <a:pt x="98" y="78"/>
                          <a:pt x="100" y="77"/>
                        </a:cubicBezTo>
                        <a:cubicBezTo>
                          <a:pt x="100" y="74"/>
                          <a:pt x="104" y="80"/>
                          <a:pt x="107" y="83"/>
                        </a:cubicBezTo>
                        <a:cubicBezTo>
                          <a:pt x="112" y="86"/>
                          <a:pt x="109" y="81"/>
                          <a:pt x="113" y="86"/>
                        </a:cubicBezTo>
                        <a:cubicBezTo>
                          <a:pt x="116" y="89"/>
                          <a:pt x="115" y="84"/>
                          <a:pt x="116" y="88"/>
                        </a:cubicBezTo>
                        <a:cubicBezTo>
                          <a:pt x="118" y="91"/>
                          <a:pt x="123" y="88"/>
                          <a:pt x="126" y="89"/>
                        </a:cubicBezTo>
                        <a:cubicBezTo>
                          <a:pt x="127" y="91"/>
                          <a:pt x="126" y="88"/>
                          <a:pt x="130" y="89"/>
                        </a:cubicBezTo>
                        <a:cubicBezTo>
                          <a:pt x="135" y="92"/>
                          <a:pt x="130" y="94"/>
                          <a:pt x="133" y="94"/>
                        </a:cubicBezTo>
                        <a:cubicBezTo>
                          <a:pt x="138" y="95"/>
                          <a:pt x="135" y="97"/>
                          <a:pt x="138" y="95"/>
                        </a:cubicBezTo>
                        <a:cubicBezTo>
                          <a:pt x="141" y="94"/>
                          <a:pt x="139" y="98"/>
                          <a:pt x="142" y="97"/>
                        </a:cubicBezTo>
                        <a:cubicBezTo>
                          <a:pt x="145" y="95"/>
                          <a:pt x="147" y="101"/>
                          <a:pt x="150" y="98"/>
                        </a:cubicBezTo>
                        <a:cubicBezTo>
                          <a:pt x="153" y="97"/>
                          <a:pt x="150" y="101"/>
                          <a:pt x="155" y="100"/>
                        </a:cubicBezTo>
                        <a:cubicBezTo>
                          <a:pt x="159" y="98"/>
                          <a:pt x="158" y="101"/>
                          <a:pt x="159" y="98"/>
                        </a:cubicBezTo>
                        <a:cubicBezTo>
                          <a:pt x="161" y="94"/>
                          <a:pt x="158" y="94"/>
                          <a:pt x="159" y="89"/>
                        </a:cubicBezTo>
                        <a:cubicBezTo>
                          <a:pt x="161" y="84"/>
                          <a:pt x="161" y="86"/>
                          <a:pt x="159" y="84"/>
                        </a:cubicBezTo>
                        <a:cubicBezTo>
                          <a:pt x="170" y="78"/>
                          <a:pt x="164" y="86"/>
                          <a:pt x="165" y="91"/>
                        </a:cubicBezTo>
                        <a:cubicBezTo>
                          <a:pt x="162" y="92"/>
                          <a:pt x="167" y="95"/>
                          <a:pt x="169" y="95"/>
                        </a:cubicBezTo>
                        <a:cubicBezTo>
                          <a:pt x="171" y="94"/>
                          <a:pt x="171" y="98"/>
                          <a:pt x="176" y="95"/>
                        </a:cubicBezTo>
                        <a:cubicBezTo>
                          <a:pt x="181" y="94"/>
                          <a:pt x="179" y="98"/>
                          <a:pt x="184" y="95"/>
                        </a:cubicBezTo>
                        <a:cubicBezTo>
                          <a:pt x="188" y="94"/>
                          <a:pt x="187" y="97"/>
                          <a:pt x="188" y="95"/>
                        </a:cubicBezTo>
                        <a:cubicBezTo>
                          <a:pt x="190" y="94"/>
                          <a:pt x="191" y="97"/>
                          <a:pt x="191" y="94"/>
                        </a:cubicBezTo>
                        <a:cubicBezTo>
                          <a:pt x="190" y="91"/>
                          <a:pt x="193" y="88"/>
                          <a:pt x="190" y="89"/>
                        </a:cubicBezTo>
                        <a:cubicBezTo>
                          <a:pt x="187" y="89"/>
                          <a:pt x="187" y="86"/>
                          <a:pt x="187" y="86"/>
                        </a:cubicBezTo>
                        <a:cubicBezTo>
                          <a:pt x="193" y="86"/>
                          <a:pt x="196" y="84"/>
                          <a:pt x="196" y="83"/>
                        </a:cubicBezTo>
                        <a:cubicBezTo>
                          <a:pt x="196" y="80"/>
                          <a:pt x="199" y="81"/>
                          <a:pt x="199" y="78"/>
                        </a:cubicBezTo>
                        <a:cubicBezTo>
                          <a:pt x="201" y="75"/>
                          <a:pt x="204" y="77"/>
                          <a:pt x="207" y="74"/>
                        </a:cubicBezTo>
                        <a:cubicBezTo>
                          <a:pt x="210" y="71"/>
                          <a:pt x="211" y="69"/>
                          <a:pt x="213" y="71"/>
                        </a:cubicBezTo>
                        <a:cubicBezTo>
                          <a:pt x="216" y="72"/>
                          <a:pt x="217" y="72"/>
                          <a:pt x="219" y="71"/>
                        </a:cubicBezTo>
                        <a:cubicBezTo>
                          <a:pt x="219" y="69"/>
                          <a:pt x="224" y="68"/>
                          <a:pt x="224" y="69"/>
                        </a:cubicBezTo>
                        <a:cubicBezTo>
                          <a:pt x="225" y="72"/>
                          <a:pt x="227" y="69"/>
                          <a:pt x="225" y="72"/>
                        </a:cubicBezTo>
                        <a:cubicBezTo>
                          <a:pt x="222" y="75"/>
                          <a:pt x="227" y="71"/>
                          <a:pt x="227" y="74"/>
                        </a:cubicBezTo>
                        <a:cubicBezTo>
                          <a:pt x="228" y="78"/>
                          <a:pt x="221" y="80"/>
                          <a:pt x="227" y="80"/>
                        </a:cubicBezTo>
                        <a:cubicBezTo>
                          <a:pt x="231" y="78"/>
                          <a:pt x="231" y="80"/>
                          <a:pt x="233" y="81"/>
                        </a:cubicBezTo>
                        <a:cubicBezTo>
                          <a:pt x="234" y="86"/>
                          <a:pt x="228" y="86"/>
                          <a:pt x="230" y="89"/>
                        </a:cubicBezTo>
                        <a:cubicBezTo>
                          <a:pt x="233" y="94"/>
                          <a:pt x="231" y="94"/>
                          <a:pt x="230" y="91"/>
                        </a:cubicBezTo>
                        <a:cubicBezTo>
                          <a:pt x="227" y="88"/>
                          <a:pt x="222" y="92"/>
                          <a:pt x="219" y="95"/>
                        </a:cubicBezTo>
                        <a:cubicBezTo>
                          <a:pt x="216" y="98"/>
                          <a:pt x="216" y="95"/>
                          <a:pt x="216" y="98"/>
                        </a:cubicBezTo>
                        <a:cubicBezTo>
                          <a:pt x="214" y="101"/>
                          <a:pt x="217" y="100"/>
                          <a:pt x="216" y="104"/>
                        </a:cubicBezTo>
                        <a:cubicBezTo>
                          <a:pt x="213" y="110"/>
                          <a:pt x="210" y="110"/>
                          <a:pt x="211" y="112"/>
                        </a:cubicBezTo>
                        <a:cubicBezTo>
                          <a:pt x="214" y="115"/>
                          <a:pt x="210" y="115"/>
                          <a:pt x="208" y="121"/>
                        </a:cubicBezTo>
                        <a:cubicBezTo>
                          <a:pt x="207" y="129"/>
                          <a:pt x="207" y="124"/>
                          <a:pt x="204" y="124"/>
                        </a:cubicBezTo>
                        <a:cubicBezTo>
                          <a:pt x="201" y="123"/>
                          <a:pt x="201" y="120"/>
                          <a:pt x="201" y="127"/>
                        </a:cubicBezTo>
                        <a:cubicBezTo>
                          <a:pt x="202" y="140"/>
                          <a:pt x="199" y="129"/>
                          <a:pt x="199" y="137"/>
                        </a:cubicBezTo>
                        <a:cubicBezTo>
                          <a:pt x="199" y="140"/>
                          <a:pt x="201" y="138"/>
                          <a:pt x="199" y="143"/>
                        </a:cubicBezTo>
                        <a:cubicBezTo>
                          <a:pt x="196" y="147"/>
                          <a:pt x="198" y="140"/>
                          <a:pt x="195" y="144"/>
                        </a:cubicBezTo>
                        <a:cubicBezTo>
                          <a:pt x="195" y="135"/>
                          <a:pt x="191" y="135"/>
                          <a:pt x="193" y="129"/>
                        </a:cubicBezTo>
                        <a:cubicBezTo>
                          <a:pt x="193" y="126"/>
                          <a:pt x="190" y="126"/>
                          <a:pt x="190" y="129"/>
                        </a:cubicBezTo>
                        <a:cubicBezTo>
                          <a:pt x="188" y="137"/>
                          <a:pt x="185" y="135"/>
                          <a:pt x="184" y="127"/>
                        </a:cubicBezTo>
                        <a:cubicBezTo>
                          <a:pt x="182" y="121"/>
                          <a:pt x="191" y="123"/>
                          <a:pt x="191" y="117"/>
                        </a:cubicBezTo>
                        <a:cubicBezTo>
                          <a:pt x="191" y="112"/>
                          <a:pt x="196" y="117"/>
                          <a:pt x="195" y="114"/>
                        </a:cubicBezTo>
                        <a:cubicBezTo>
                          <a:pt x="191" y="110"/>
                          <a:pt x="173" y="114"/>
                          <a:pt x="173" y="110"/>
                        </a:cubicBezTo>
                        <a:cubicBezTo>
                          <a:pt x="173" y="106"/>
                          <a:pt x="173" y="100"/>
                          <a:pt x="171" y="103"/>
                        </a:cubicBezTo>
                        <a:cubicBezTo>
                          <a:pt x="170" y="107"/>
                          <a:pt x="169" y="100"/>
                          <a:pt x="167" y="100"/>
                        </a:cubicBezTo>
                        <a:cubicBezTo>
                          <a:pt x="162" y="103"/>
                          <a:pt x="164" y="98"/>
                          <a:pt x="162" y="98"/>
                        </a:cubicBezTo>
                        <a:cubicBezTo>
                          <a:pt x="161" y="97"/>
                          <a:pt x="161" y="98"/>
                          <a:pt x="162" y="100"/>
                        </a:cubicBezTo>
                        <a:cubicBezTo>
                          <a:pt x="164" y="100"/>
                          <a:pt x="156" y="104"/>
                          <a:pt x="159" y="106"/>
                        </a:cubicBezTo>
                        <a:cubicBezTo>
                          <a:pt x="162" y="106"/>
                          <a:pt x="162" y="109"/>
                          <a:pt x="164" y="109"/>
                        </a:cubicBezTo>
                        <a:cubicBezTo>
                          <a:pt x="165" y="109"/>
                          <a:pt x="165" y="109"/>
                          <a:pt x="165" y="110"/>
                        </a:cubicBezTo>
                        <a:cubicBezTo>
                          <a:pt x="169" y="114"/>
                          <a:pt x="161" y="109"/>
                          <a:pt x="162" y="112"/>
                        </a:cubicBezTo>
                        <a:cubicBezTo>
                          <a:pt x="162" y="117"/>
                          <a:pt x="159" y="112"/>
                          <a:pt x="159" y="117"/>
                        </a:cubicBezTo>
                        <a:cubicBezTo>
                          <a:pt x="158" y="121"/>
                          <a:pt x="164" y="118"/>
                          <a:pt x="164" y="123"/>
                        </a:cubicBezTo>
                        <a:cubicBezTo>
                          <a:pt x="165" y="127"/>
                          <a:pt x="161" y="126"/>
                          <a:pt x="164" y="127"/>
                        </a:cubicBezTo>
                        <a:cubicBezTo>
                          <a:pt x="165" y="130"/>
                          <a:pt x="162" y="132"/>
                          <a:pt x="165" y="132"/>
                        </a:cubicBezTo>
                        <a:cubicBezTo>
                          <a:pt x="167" y="132"/>
                          <a:pt x="165" y="132"/>
                          <a:pt x="165" y="138"/>
                        </a:cubicBezTo>
                        <a:cubicBezTo>
                          <a:pt x="167" y="141"/>
                          <a:pt x="167" y="143"/>
                          <a:pt x="167" y="144"/>
                        </a:cubicBezTo>
                        <a:cubicBezTo>
                          <a:pt x="165" y="144"/>
                          <a:pt x="165" y="144"/>
                          <a:pt x="167" y="146"/>
                        </a:cubicBezTo>
                        <a:cubicBezTo>
                          <a:pt x="169" y="149"/>
                          <a:pt x="167" y="149"/>
                          <a:pt x="165" y="147"/>
                        </a:cubicBezTo>
                        <a:cubicBezTo>
                          <a:pt x="162" y="147"/>
                          <a:pt x="161" y="150"/>
                          <a:pt x="161" y="146"/>
                        </a:cubicBezTo>
                        <a:cubicBezTo>
                          <a:pt x="159" y="141"/>
                          <a:pt x="159" y="146"/>
                          <a:pt x="153" y="149"/>
                        </a:cubicBezTo>
                        <a:cubicBezTo>
                          <a:pt x="145" y="152"/>
                          <a:pt x="155" y="153"/>
                          <a:pt x="149" y="161"/>
                        </a:cubicBezTo>
                        <a:cubicBezTo>
                          <a:pt x="142" y="169"/>
                          <a:pt x="144" y="164"/>
                          <a:pt x="139" y="167"/>
                        </a:cubicBezTo>
                        <a:cubicBezTo>
                          <a:pt x="132" y="172"/>
                          <a:pt x="130" y="179"/>
                          <a:pt x="119" y="189"/>
                        </a:cubicBezTo>
                        <a:cubicBezTo>
                          <a:pt x="109" y="198"/>
                          <a:pt x="116" y="193"/>
                          <a:pt x="112" y="199"/>
                        </a:cubicBezTo>
                        <a:cubicBezTo>
                          <a:pt x="107" y="204"/>
                          <a:pt x="106" y="196"/>
                          <a:pt x="104" y="202"/>
                        </a:cubicBezTo>
                        <a:cubicBezTo>
                          <a:pt x="103" y="208"/>
                          <a:pt x="92" y="201"/>
                          <a:pt x="95" y="213"/>
                        </a:cubicBezTo>
                        <a:cubicBezTo>
                          <a:pt x="98" y="221"/>
                          <a:pt x="95" y="219"/>
                          <a:pt x="96" y="222"/>
                        </a:cubicBezTo>
                        <a:cubicBezTo>
                          <a:pt x="98" y="233"/>
                          <a:pt x="96" y="235"/>
                          <a:pt x="93" y="241"/>
                        </a:cubicBezTo>
                        <a:cubicBezTo>
                          <a:pt x="90" y="251"/>
                          <a:pt x="96" y="259"/>
                          <a:pt x="92" y="259"/>
                        </a:cubicBezTo>
                        <a:cubicBezTo>
                          <a:pt x="86" y="259"/>
                          <a:pt x="90" y="259"/>
                          <a:pt x="87" y="264"/>
                        </a:cubicBezTo>
                        <a:cubicBezTo>
                          <a:pt x="84" y="268"/>
                          <a:pt x="90" y="268"/>
                          <a:pt x="90" y="270"/>
                        </a:cubicBezTo>
                        <a:cubicBezTo>
                          <a:pt x="90" y="270"/>
                          <a:pt x="89" y="268"/>
                          <a:pt x="83" y="270"/>
                        </a:cubicBezTo>
                        <a:cubicBezTo>
                          <a:pt x="78" y="271"/>
                          <a:pt x="83" y="274"/>
                          <a:pt x="77" y="279"/>
                        </a:cubicBezTo>
                        <a:cubicBezTo>
                          <a:pt x="72" y="285"/>
                          <a:pt x="66" y="273"/>
                          <a:pt x="63" y="257"/>
                        </a:cubicBezTo>
                        <a:cubicBezTo>
                          <a:pt x="60" y="242"/>
                          <a:pt x="54" y="242"/>
                          <a:pt x="54" y="233"/>
                        </a:cubicBezTo>
                        <a:cubicBezTo>
                          <a:pt x="52" y="224"/>
                          <a:pt x="46" y="208"/>
                          <a:pt x="43" y="204"/>
                        </a:cubicBezTo>
                        <a:cubicBezTo>
                          <a:pt x="41" y="201"/>
                          <a:pt x="40" y="192"/>
                          <a:pt x="37" y="175"/>
                        </a:cubicBezTo>
                        <a:cubicBezTo>
                          <a:pt x="34" y="158"/>
                          <a:pt x="40" y="159"/>
                          <a:pt x="37" y="153"/>
                        </a:cubicBezTo>
                        <a:cubicBezTo>
                          <a:pt x="34" y="147"/>
                          <a:pt x="37" y="149"/>
                          <a:pt x="35" y="146"/>
                        </a:cubicBezTo>
                        <a:cubicBezTo>
                          <a:pt x="34" y="143"/>
                          <a:pt x="38" y="140"/>
                          <a:pt x="34" y="141"/>
                        </a:cubicBezTo>
                        <a:cubicBezTo>
                          <a:pt x="31" y="143"/>
                          <a:pt x="35" y="149"/>
                          <a:pt x="31" y="152"/>
                        </a:cubicBezTo>
                        <a:cubicBezTo>
                          <a:pt x="22" y="159"/>
                          <a:pt x="20" y="158"/>
                          <a:pt x="11" y="147"/>
                        </a:cubicBezTo>
                        <a:cubicBezTo>
                          <a:pt x="2" y="135"/>
                          <a:pt x="6" y="141"/>
                          <a:pt x="12" y="140"/>
                        </a:cubicBezTo>
                        <a:cubicBezTo>
                          <a:pt x="20" y="138"/>
                          <a:pt x="18" y="132"/>
                          <a:pt x="14" y="135"/>
                        </a:cubicBezTo>
                        <a:cubicBezTo>
                          <a:pt x="11" y="138"/>
                          <a:pt x="5" y="133"/>
                          <a:pt x="3" y="130"/>
                        </a:cubicBezTo>
                        <a:cubicBezTo>
                          <a:pt x="2" y="127"/>
                          <a:pt x="0" y="129"/>
                          <a:pt x="0" y="127"/>
                        </a:cubicBezTo>
                        <a:cubicBezTo>
                          <a:pt x="0" y="123"/>
                          <a:pt x="6" y="126"/>
                          <a:pt x="5" y="12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8"/>
                  <p:cNvSpPr>
                    <a:spLocks/>
                  </p:cNvSpPr>
                  <p:nvPr/>
                </p:nvSpPr>
                <p:spPr bwMode="auto">
                  <a:xfrm>
                    <a:off x="3951" y="2255"/>
                    <a:ext cx="129" cy="84"/>
                  </a:xfrm>
                  <a:custGeom>
                    <a:avLst/>
                    <a:gdLst/>
                    <a:ahLst/>
                    <a:cxnLst>
                      <a:cxn ang="0">
                        <a:pos x="10" y="3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7" y="20"/>
                      </a:cxn>
                      <a:cxn ang="0">
                        <a:pos x="14" y="26"/>
                      </a:cxn>
                      <a:cxn ang="0">
                        <a:pos x="20" y="29"/>
                      </a:cxn>
                      <a:cxn ang="0">
                        <a:pos x="23" y="31"/>
                      </a:cxn>
                      <a:cxn ang="0">
                        <a:pos x="33" y="32"/>
                      </a:cxn>
                      <a:cxn ang="0">
                        <a:pos x="37" y="32"/>
                      </a:cxn>
                      <a:cxn ang="0">
                        <a:pos x="40" y="37"/>
                      </a:cxn>
                      <a:cxn ang="0">
                        <a:pos x="45" y="38"/>
                      </a:cxn>
                      <a:cxn ang="0">
                        <a:pos x="49" y="40"/>
                      </a:cxn>
                      <a:cxn ang="0">
                        <a:pos x="57" y="41"/>
                      </a:cxn>
                      <a:cxn ang="0">
                        <a:pos x="62" y="43"/>
                      </a:cxn>
                      <a:cxn ang="0">
                        <a:pos x="66" y="41"/>
                      </a:cxn>
                      <a:cxn ang="0">
                        <a:pos x="66" y="32"/>
                      </a:cxn>
                      <a:cxn ang="0">
                        <a:pos x="66" y="27"/>
                      </a:cxn>
                      <a:cxn ang="0">
                        <a:pos x="63" y="27"/>
                      </a:cxn>
                      <a:cxn ang="0">
                        <a:pos x="60" y="27"/>
                      </a:cxn>
                      <a:cxn ang="0">
                        <a:pos x="54" y="26"/>
                      </a:cxn>
                      <a:cxn ang="0">
                        <a:pos x="51" y="26"/>
                      </a:cxn>
                      <a:cxn ang="0">
                        <a:pos x="49" y="27"/>
                      </a:cxn>
                      <a:cxn ang="0">
                        <a:pos x="46" y="23"/>
                      </a:cxn>
                      <a:cxn ang="0">
                        <a:pos x="43" y="21"/>
                      </a:cxn>
                      <a:cxn ang="0">
                        <a:pos x="42" y="20"/>
                      </a:cxn>
                      <a:cxn ang="0">
                        <a:pos x="36" y="15"/>
                      </a:cxn>
                      <a:cxn ang="0">
                        <a:pos x="31" y="14"/>
                      </a:cxn>
                      <a:cxn ang="0">
                        <a:pos x="26" y="9"/>
                      </a:cxn>
                      <a:cxn ang="0">
                        <a:pos x="20" y="6"/>
                      </a:cxn>
                      <a:cxn ang="0">
                        <a:pos x="16" y="1"/>
                      </a:cxn>
                      <a:cxn ang="0">
                        <a:pos x="10" y="3"/>
                      </a:cxn>
                    </a:cxnLst>
                    <a:rect l="0" t="0" r="r" b="b"/>
                    <a:pathLst>
                      <a:path w="68" h="44">
                        <a:moveTo>
                          <a:pt x="10" y="3"/>
                        </a:moveTo>
                        <a:cubicBezTo>
                          <a:pt x="2" y="8"/>
                          <a:pt x="7" y="9"/>
                          <a:pt x="4" y="11"/>
                        </a:cubicBezTo>
                        <a:cubicBezTo>
                          <a:pt x="2" y="14"/>
                          <a:pt x="5" y="14"/>
                          <a:pt x="4" y="15"/>
                        </a:cubicBezTo>
                        <a:cubicBezTo>
                          <a:pt x="0" y="17"/>
                          <a:pt x="5" y="21"/>
                          <a:pt x="7" y="20"/>
                        </a:cubicBezTo>
                        <a:cubicBezTo>
                          <a:pt x="7" y="17"/>
                          <a:pt x="11" y="23"/>
                          <a:pt x="14" y="26"/>
                        </a:cubicBezTo>
                        <a:cubicBezTo>
                          <a:pt x="19" y="29"/>
                          <a:pt x="16" y="24"/>
                          <a:pt x="20" y="29"/>
                        </a:cubicBezTo>
                        <a:cubicBezTo>
                          <a:pt x="23" y="32"/>
                          <a:pt x="22" y="27"/>
                          <a:pt x="23" y="31"/>
                        </a:cubicBezTo>
                        <a:cubicBezTo>
                          <a:pt x="25" y="34"/>
                          <a:pt x="30" y="31"/>
                          <a:pt x="33" y="32"/>
                        </a:cubicBezTo>
                        <a:cubicBezTo>
                          <a:pt x="34" y="34"/>
                          <a:pt x="33" y="31"/>
                          <a:pt x="37" y="32"/>
                        </a:cubicBezTo>
                        <a:cubicBezTo>
                          <a:pt x="42" y="35"/>
                          <a:pt x="37" y="37"/>
                          <a:pt x="40" y="37"/>
                        </a:cubicBezTo>
                        <a:cubicBezTo>
                          <a:pt x="45" y="38"/>
                          <a:pt x="42" y="40"/>
                          <a:pt x="45" y="38"/>
                        </a:cubicBezTo>
                        <a:cubicBezTo>
                          <a:pt x="48" y="37"/>
                          <a:pt x="46" y="41"/>
                          <a:pt x="49" y="40"/>
                        </a:cubicBezTo>
                        <a:cubicBezTo>
                          <a:pt x="53" y="38"/>
                          <a:pt x="54" y="44"/>
                          <a:pt x="57" y="41"/>
                        </a:cubicBezTo>
                        <a:cubicBezTo>
                          <a:pt x="60" y="40"/>
                          <a:pt x="57" y="44"/>
                          <a:pt x="62" y="43"/>
                        </a:cubicBezTo>
                        <a:cubicBezTo>
                          <a:pt x="66" y="41"/>
                          <a:pt x="65" y="44"/>
                          <a:pt x="66" y="41"/>
                        </a:cubicBezTo>
                        <a:cubicBezTo>
                          <a:pt x="68" y="37"/>
                          <a:pt x="65" y="37"/>
                          <a:pt x="66" y="32"/>
                        </a:cubicBezTo>
                        <a:cubicBezTo>
                          <a:pt x="68" y="27"/>
                          <a:pt x="68" y="29"/>
                          <a:pt x="66" y="27"/>
                        </a:cubicBezTo>
                        <a:cubicBezTo>
                          <a:pt x="66" y="27"/>
                          <a:pt x="65" y="27"/>
                          <a:pt x="63" y="27"/>
                        </a:cubicBezTo>
                        <a:cubicBezTo>
                          <a:pt x="63" y="29"/>
                          <a:pt x="63" y="27"/>
                          <a:pt x="60" y="27"/>
                        </a:cubicBezTo>
                        <a:cubicBezTo>
                          <a:pt x="59" y="29"/>
                          <a:pt x="56" y="23"/>
                          <a:pt x="54" y="26"/>
                        </a:cubicBezTo>
                        <a:cubicBezTo>
                          <a:pt x="54" y="27"/>
                          <a:pt x="53" y="27"/>
                          <a:pt x="51" y="26"/>
                        </a:cubicBezTo>
                        <a:cubicBezTo>
                          <a:pt x="49" y="23"/>
                          <a:pt x="51" y="27"/>
                          <a:pt x="49" y="27"/>
                        </a:cubicBezTo>
                        <a:cubicBezTo>
                          <a:pt x="48" y="27"/>
                          <a:pt x="48" y="23"/>
                          <a:pt x="46" y="23"/>
                        </a:cubicBezTo>
                        <a:cubicBezTo>
                          <a:pt x="43" y="23"/>
                          <a:pt x="42" y="24"/>
                          <a:pt x="43" y="21"/>
                        </a:cubicBezTo>
                        <a:cubicBezTo>
                          <a:pt x="43" y="20"/>
                          <a:pt x="43" y="20"/>
                          <a:pt x="42" y="20"/>
                        </a:cubicBezTo>
                        <a:cubicBezTo>
                          <a:pt x="40" y="21"/>
                          <a:pt x="36" y="18"/>
                          <a:pt x="36" y="15"/>
                        </a:cubicBezTo>
                        <a:cubicBezTo>
                          <a:pt x="36" y="12"/>
                          <a:pt x="34" y="14"/>
                          <a:pt x="31" y="14"/>
                        </a:cubicBezTo>
                        <a:cubicBezTo>
                          <a:pt x="30" y="15"/>
                          <a:pt x="28" y="9"/>
                          <a:pt x="26" y="9"/>
                        </a:cubicBezTo>
                        <a:cubicBezTo>
                          <a:pt x="23" y="9"/>
                          <a:pt x="23" y="6"/>
                          <a:pt x="20" y="6"/>
                        </a:cubicBezTo>
                        <a:cubicBezTo>
                          <a:pt x="17" y="4"/>
                          <a:pt x="22" y="3"/>
                          <a:pt x="16" y="1"/>
                        </a:cubicBezTo>
                        <a:cubicBezTo>
                          <a:pt x="11" y="0"/>
                          <a:pt x="13" y="9"/>
                          <a:pt x="10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9"/>
                  <p:cNvSpPr>
                    <a:spLocks/>
                  </p:cNvSpPr>
                  <p:nvPr/>
                </p:nvSpPr>
                <p:spPr bwMode="auto">
                  <a:xfrm>
                    <a:off x="4082" y="2295"/>
                    <a:ext cx="58" cy="3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7" y="17"/>
                      </a:cxn>
                      <a:cxn ang="0">
                        <a:pos x="14" y="17"/>
                      </a:cxn>
                      <a:cxn ang="0">
                        <a:pos x="22" y="17"/>
                      </a:cxn>
                      <a:cxn ang="0">
                        <a:pos x="26" y="17"/>
                      </a:cxn>
                      <a:cxn ang="0">
                        <a:pos x="29" y="16"/>
                      </a:cxn>
                      <a:cxn ang="0">
                        <a:pos x="28" y="11"/>
                      </a:cxn>
                      <a:cxn ang="0">
                        <a:pos x="25" y="8"/>
                      </a:cxn>
                      <a:cxn ang="0">
                        <a:pos x="23" y="5"/>
                      </a:cxn>
                      <a:cxn ang="0">
                        <a:pos x="20" y="5"/>
                      </a:cxn>
                      <a:cxn ang="0">
                        <a:pos x="16" y="3"/>
                      </a:cxn>
                      <a:cxn ang="0">
                        <a:pos x="9" y="5"/>
                      </a:cxn>
                      <a:cxn ang="0">
                        <a:pos x="7" y="8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31" h="20">
                        <a:moveTo>
                          <a:pt x="3" y="13"/>
                        </a:moveTo>
                        <a:cubicBezTo>
                          <a:pt x="0" y="14"/>
                          <a:pt x="5" y="17"/>
                          <a:pt x="7" y="17"/>
                        </a:cubicBezTo>
                        <a:cubicBezTo>
                          <a:pt x="9" y="16"/>
                          <a:pt x="9" y="20"/>
                          <a:pt x="14" y="17"/>
                        </a:cubicBezTo>
                        <a:cubicBezTo>
                          <a:pt x="19" y="16"/>
                          <a:pt x="17" y="20"/>
                          <a:pt x="22" y="17"/>
                        </a:cubicBezTo>
                        <a:cubicBezTo>
                          <a:pt x="26" y="16"/>
                          <a:pt x="25" y="19"/>
                          <a:pt x="26" y="17"/>
                        </a:cubicBezTo>
                        <a:cubicBezTo>
                          <a:pt x="28" y="16"/>
                          <a:pt x="29" y="19"/>
                          <a:pt x="29" y="16"/>
                        </a:cubicBezTo>
                        <a:cubicBezTo>
                          <a:pt x="28" y="13"/>
                          <a:pt x="31" y="10"/>
                          <a:pt x="28" y="11"/>
                        </a:cubicBezTo>
                        <a:cubicBezTo>
                          <a:pt x="25" y="11"/>
                          <a:pt x="25" y="8"/>
                          <a:pt x="25" y="8"/>
                        </a:cubicBezTo>
                        <a:cubicBezTo>
                          <a:pt x="26" y="5"/>
                          <a:pt x="25" y="5"/>
                          <a:pt x="23" y="5"/>
                        </a:cubicBezTo>
                        <a:cubicBezTo>
                          <a:pt x="22" y="3"/>
                          <a:pt x="22" y="7"/>
                          <a:pt x="20" y="5"/>
                        </a:cubicBezTo>
                        <a:cubicBezTo>
                          <a:pt x="19" y="3"/>
                          <a:pt x="14" y="5"/>
                          <a:pt x="16" y="3"/>
                        </a:cubicBezTo>
                        <a:cubicBezTo>
                          <a:pt x="17" y="2"/>
                          <a:pt x="11" y="0"/>
                          <a:pt x="9" y="5"/>
                        </a:cubicBezTo>
                        <a:cubicBezTo>
                          <a:pt x="8" y="8"/>
                          <a:pt x="7" y="5"/>
                          <a:pt x="7" y="8"/>
                        </a:cubicBezTo>
                        <a:cubicBezTo>
                          <a:pt x="5" y="11"/>
                          <a:pt x="5" y="10"/>
                          <a:pt x="3" y="1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10"/>
                  <p:cNvSpPr>
                    <a:spLocks/>
                  </p:cNvSpPr>
                  <p:nvPr/>
                </p:nvSpPr>
                <p:spPr bwMode="auto">
                  <a:xfrm>
                    <a:off x="4070" y="2331"/>
                    <a:ext cx="76" cy="117"/>
                  </a:xfrm>
                  <a:custGeom>
                    <a:avLst/>
                    <a:gdLst/>
                    <a:ahLst/>
                    <a:cxnLst>
                      <a:cxn ang="0">
                        <a:pos x="10" y="41"/>
                      </a:cxn>
                      <a:cxn ang="0">
                        <a:pos x="10" y="35"/>
                      </a:cxn>
                      <a:cxn ang="0">
                        <a:pos x="8" y="30"/>
                      </a:cxn>
                      <a:cxn ang="0">
                        <a:pos x="8" y="26"/>
                      </a:cxn>
                      <a:cxn ang="0">
                        <a:pos x="3" y="20"/>
                      </a:cxn>
                      <a:cxn ang="0">
                        <a:pos x="7" y="15"/>
                      </a:cxn>
                      <a:cxn ang="0">
                        <a:pos x="10" y="14"/>
                      </a:cxn>
                      <a:cxn ang="0">
                        <a:pos x="8" y="12"/>
                      </a:cxn>
                      <a:cxn ang="0">
                        <a:pos x="3" y="9"/>
                      </a:cxn>
                      <a:cxn ang="0">
                        <a:pos x="7" y="3"/>
                      </a:cxn>
                      <a:cxn ang="0">
                        <a:pos x="7" y="1"/>
                      </a:cxn>
                      <a:cxn ang="0">
                        <a:pos x="11" y="3"/>
                      </a:cxn>
                      <a:cxn ang="0">
                        <a:pos x="16" y="6"/>
                      </a:cxn>
                      <a:cxn ang="0">
                        <a:pos x="17" y="14"/>
                      </a:cxn>
                      <a:cxn ang="0">
                        <a:pos x="38" y="17"/>
                      </a:cxn>
                      <a:cxn ang="0">
                        <a:pos x="35" y="20"/>
                      </a:cxn>
                      <a:cxn ang="0">
                        <a:pos x="28" y="30"/>
                      </a:cxn>
                      <a:cxn ang="0">
                        <a:pos x="34" y="32"/>
                      </a:cxn>
                      <a:cxn ang="0">
                        <a:pos x="37" y="32"/>
                      </a:cxn>
                      <a:cxn ang="0">
                        <a:pos x="38" y="47"/>
                      </a:cxn>
                      <a:cxn ang="0">
                        <a:pos x="35" y="56"/>
                      </a:cxn>
                      <a:cxn ang="0">
                        <a:pos x="35" y="56"/>
                      </a:cxn>
                      <a:cxn ang="0">
                        <a:pos x="34" y="52"/>
                      </a:cxn>
                      <a:cxn ang="0">
                        <a:pos x="34" y="47"/>
                      </a:cxn>
                      <a:cxn ang="0">
                        <a:pos x="29" y="40"/>
                      </a:cxn>
                      <a:cxn ang="0">
                        <a:pos x="25" y="38"/>
                      </a:cxn>
                      <a:cxn ang="0">
                        <a:pos x="23" y="32"/>
                      </a:cxn>
                      <a:cxn ang="0">
                        <a:pos x="22" y="33"/>
                      </a:cxn>
                      <a:cxn ang="0">
                        <a:pos x="23" y="41"/>
                      </a:cxn>
                      <a:cxn ang="0">
                        <a:pos x="19" y="49"/>
                      </a:cxn>
                      <a:cxn ang="0">
                        <a:pos x="16" y="49"/>
                      </a:cxn>
                      <a:cxn ang="0">
                        <a:pos x="11" y="47"/>
                      </a:cxn>
                      <a:cxn ang="0">
                        <a:pos x="10" y="41"/>
                      </a:cxn>
                    </a:cxnLst>
                    <a:rect l="0" t="0" r="r" b="b"/>
                    <a:pathLst>
                      <a:path w="40" h="62">
                        <a:moveTo>
                          <a:pt x="10" y="41"/>
                        </a:moveTo>
                        <a:cubicBezTo>
                          <a:pt x="10" y="35"/>
                          <a:pt x="11" y="35"/>
                          <a:pt x="10" y="35"/>
                        </a:cubicBezTo>
                        <a:cubicBezTo>
                          <a:pt x="7" y="35"/>
                          <a:pt x="10" y="33"/>
                          <a:pt x="8" y="30"/>
                        </a:cubicBezTo>
                        <a:cubicBezTo>
                          <a:pt x="5" y="29"/>
                          <a:pt x="10" y="30"/>
                          <a:pt x="8" y="26"/>
                        </a:cubicBezTo>
                        <a:cubicBezTo>
                          <a:pt x="8" y="21"/>
                          <a:pt x="2" y="24"/>
                          <a:pt x="3" y="20"/>
                        </a:cubicBezTo>
                        <a:cubicBezTo>
                          <a:pt x="3" y="15"/>
                          <a:pt x="7" y="20"/>
                          <a:pt x="7" y="15"/>
                        </a:cubicBezTo>
                        <a:cubicBezTo>
                          <a:pt x="5" y="12"/>
                          <a:pt x="13" y="17"/>
                          <a:pt x="10" y="14"/>
                        </a:cubicBezTo>
                        <a:cubicBezTo>
                          <a:pt x="10" y="12"/>
                          <a:pt x="10" y="12"/>
                          <a:pt x="8" y="12"/>
                        </a:cubicBezTo>
                        <a:cubicBezTo>
                          <a:pt x="7" y="12"/>
                          <a:pt x="7" y="9"/>
                          <a:pt x="3" y="9"/>
                        </a:cubicBezTo>
                        <a:cubicBezTo>
                          <a:pt x="0" y="7"/>
                          <a:pt x="8" y="3"/>
                          <a:pt x="7" y="3"/>
                        </a:cubicBezTo>
                        <a:cubicBezTo>
                          <a:pt x="5" y="1"/>
                          <a:pt x="5" y="0"/>
                          <a:pt x="7" y="1"/>
                        </a:cubicBezTo>
                        <a:cubicBezTo>
                          <a:pt x="8" y="1"/>
                          <a:pt x="7" y="6"/>
                          <a:pt x="11" y="3"/>
                        </a:cubicBezTo>
                        <a:cubicBezTo>
                          <a:pt x="13" y="3"/>
                          <a:pt x="14" y="10"/>
                          <a:pt x="16" y="6"/>
                        </a:cubicBezTo>
                        <a:cubicBezTo>
                          <a:pt x="17" y="3"/>
                          <a:pt x="17" y="9"/>
                          <a:pt x="17" y="14"/>
                        </a:cubicBezTo>
                        <a:cubicBezTo>
                          <a:pt x="17" y="17"/>
                          <a:pt x="35" y="14"/>
                          <a:pt x="38" y="17"/>
                        </a:cubicBezTo>
                        <a:cubicBezTo>
                          <a:pt x="40" y="20"/>
                          <a:pt x="35" y="15"/>
                          <a:pt x="35" y="20"/>
                        </a:cubicBezTo>
                        <a:cubicBezTo>
                          <a:pt x="35" y="26"/>
                          <a:pt x="26" y="24"/>
                          <a:pt x="28" y="30"/>
                        </a:cubicBezTo>
                        <a:cubicBezTo>
                          <a:pt x="29" y="38"/>
                          <a:pt x="32" y="40"/>
                          <a:pt x="34" y="32"/>
                        </a:cubicBezTo>
                        <a:cubicBezTo>
                          <a:pt x="34" y="29"/>
                          <a:pt x="37" y="29"/>
                          <a:pt x="37" y="32"/>
                        </a:cubicBezTo>
                        <a:cubicBezTo>
                          <a:pt x="35" y="38"/>
                          <a:pt x="38" y="38"/>
                          <a:pt x="38" y="47"/>
                        </a:cubicBezTo>
                        <a:cubicBezTo>
                          <a:pt x="40" y="62"/>
                          <a:pt x="35" y="46"/>
                          <a:pt x="35" y="56"/>
                        </a:cubicBezTo>
                        <a:cubicBezTo>
                          <a:pt x="37" y="59"/>
                          <a:pt x="35" y="58"/>
                          <a:pt x="35" y="56"/>
                        </a:cubicBezTo>
                        <a:cubicBezTo>
                          <a:pt x="34" y="55"/>
                          <a:pt x="34" y="53"/>
                          <a:pt x="34" y="52"/>
                        </a:cubicBezTo>
                        <a:cubicBezTo>
                          <a:pt x="35" y="50"/>
                          <a:pt x="34" y="50"/>
                          <a:pt x="34" y="47"/>
                        </a:cubicBezTo>
                        <a:cubicBezTo>
                          <a:pt x="31" y="41"/>
                          <a:pt x="31" y="38"/>
                          <a:pt x="29" y="40"/>
                        </a:cubicBezTo>
                        <a:cubicBezTo>
                          <a:pt x="26" y="43"/>
                          <a:pt x="25" y="41"/>
                          <a:pt x="25" y="38"/>
                        </a:cubicBezTo>
                        <a:cubicBezTo>
                          <a:pt x="23" y="35"/>
                          <a:pt x="23" y="30"/>
                          <a:pt x="23" y="32"/>
                        </a:cubicBezTo>
                        <a:cubicBezTo>
                          <a:pt x="22" y="33"/>
                          <a:pt x="22" y="32"/>
                          <a:pt x="22" y="33"/>
                        </a:cubicBezTo>
                        <a:cubicBezTo>
                          <a:pt x="23" y="36"/>
                          <a:pt x="22" y="38"/>
                          <a:pt x="23" y="41"/>
                        </a:cubicBezTo>
                        <a:cubicBezTo>
                          <a:pt x="23" y="44"/>
                          <a:pt x="20" y="50"/>
                          <a:pt x="19" y="49"/>
                        </a:cubicBezTo>
                        <a:cubicBezTo>
                          <a:pt x="17" y="46"/>
                          <a:pt x="16" y="52"/>
                          <a:pt x="16" y="49"/>
                        </a:cubicBezTo>
                        <a:cubicBezTo>
                          <a:pt x="14" y="47"/>
                          <a:pt x="13" y="52"/>
                          <a:pt x="11" y="47"/>
                        </a:cubicBezTo>
                        <a:cubicBezTo>
                          <a:pt x="11" y="46"/>
                          <a:pt x="11" y="44"/>
                          <a:pt x="10" y="4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11"/>
                  <p:cNvSpPr>
                    <a:spLocks/>
                  </p:cNvSpPr>
                  <p:nvPr/>
                </p:nvSpPr>
                <p:spPr bwMode="auto">
                  <a:xfrm>
                    <a:off x="4557" y="2354"/>
                    <a:ext cx="32" cy="75"/>
                  </a:xfrm>
                  <a:custGeom>
                    <a:avLst/>
                    <a:gdLst/>
                    <a:ahLst/>
                    <a:cxnLst>
                      <a:cxn ang="0">
                        <a:pos x="3" y="12"/>
                      </a:cxn>
                      <a:cxn ang="0">
                        <a:pos x="11" y="3"/>
                      </a:cxn>
                      <a:cxn ang="0">
                        <a:pos x="14" y="3"/>
                      </a:cxn>
                      <a:cxn ang="0">
                        <a:pos x="16" y="9"/>
                      </a:cxn>
                      <a:cxn ang="0">
                        <a:pos x="13" y="21"/>
                      </a:cxn>
                      <a:cxn ang="0">
                        <a:pos x="8" y="34"/>
                      </a:cxn>
                      <a:cxn ang="0">
                        <a:pos x="5" y="32"/>
                      </a:cxn>
                      <a:cxn ang="0">
                        <a:pos x="2" y="26"/>
                      </a:cxn>
                      <a:cxn ang="0">
                        <a:pos x="3" y="12"/>
                      </a:cxn>
                    </a:cxnLst>
                    <a:rect l="0" t="0" r="r" b="b"/>
                    <a:pathLst>
                      <a:path w="17" h="40">
                        <a:moveTo>
                          <a:pt x="3" y="12"/>
                        </a:moveTo>
                        <a:cubicBezTo>
                          <a:pt x="8" y="6"/>
                          <a:pt x="9" y="4"/>
                          <a:pt x="11" y="3"/>
                        </a:cubicBezTo>
                        <a:cubicBezTo>
                          <a:pt x="13" y="3"/>
                          <a:pt x="13" y="0"/>
                          <a:pt x="14" y="3"/>
                        </a:cubicBezTo>
                        <a:cubicBezTo>
                          <a:pt x="17" y="6"/>
                          <a:pt x="14" y="6"/>
                          <a:pt x="16" y="9"/>
                        </a:cubicBezTo>
                        <a:cubicBezTo>
                          <a:pt x="16" y="11"/>
                          <a:pt x="14" y="14"/>
                          <a:pt x="13" y="21"/>
                        </a:cubicBezTo>
                        <a:cubicBezTo>
                          <a:pt x="11" y="31"/>
                          <a:pt x="8" y="28"/>
                          <a:pt x="8" y="34"/>
                        </a:cubicBezTo>
                        <a:cubicBezTo>
                          <a:pt x="8" y="40"/>
                          <a:pt x="6" y="35"/>
                          <a:pt x="5" y="32"/>
                        </a:cubicBezTo>
                        <a:cubicBezTo>
                          <a:pt x="5" y="29"/>
                          <a:pt x="3" y="32"/>
                          <a:pt x="2" y="26"/>
                        </a:cubicBezTo>
                        <a:cubicBezTo>
                          <a:pt x="0" y="21"/>
                          <a:pt x="0" y="18"/>
                          <a:pt x="3" y="1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12"/>
                  <p:cNvSpPr>
                    <a:spLocks/>
                  </p:cNvSpPr>
                  <p:nvPr/>
                </p:nvSpPr>
                <p:spPr bwMode="auto">
                  <a:xfrm>
                    <a:off x="4625" y="2003"/>
                    <a:ext cx="95" cy="112"/>
                  </a:xfrm>
                  <a:custGeom>
                    <a:avLst/>
                    <a:gdLst/>
                    <a:ahLst/>
                    <a:cxnLst>
                      <a:cxn ang="0">
                        <a:pos x="0" y="33"/>
                      </a:cxn>
                      <a:cxn ang="0">
                        <a:pos x="3" y="36"/>
                      </a:cxn>
                      <a:cxn ang="0">
                        <a:pos x="7" y="41"/>
                      </a:cxn>
                      <a:cxn ang="0">
                        <a:pos x="6" y="47"/>
                      </a:cxn>
                      <a:cxn ang="0">
                        <a:pos x="4" y="50"/>
                      </a:cxn>
                      <a:cxn ang="0">
                        <a:pos x="4" y="53"/>
                      </a:cxn>
                      <a:cxn ang="0">
                        <a:pos x="6" y="56"/>
                      </a:cxn>
                      <a:cxn ang="0">
                        <a:pos x="9" y="58"/>
                      </a:cxn>
                      <a:cxn ang="0">
                        <a:pos x="12" y="56"/>
                      </a:cxn>
                      <a:cxn ang="0">
                        <a:pos x="13" y="56"/>
                      </a:cxn>
                      <a:cxn ang="0">
                        <a:pos x="18" y="56"/>
                      </a:cxn>
                      <a:cxn ang="0">
                        <a:pos x="21" y="52"/>
                      </a:cxn>
                      <a:cxn ang="0">
                        <a:pos x="30" y="50"/>
                      </a:cxn>
                      <a:cxn ang="0">
                        <a:pos x="32" y="47"/>
                      </a:cxn>
                      <a:cxn ang="0">
                        <a:pos x="27" y="44"/>
                      </a:cxn>
                      <a:cxn ang="0">
                        <a:pos x="24" y="41"/>
                      </a:cxn>
                      <a:cxn ang="0">
                        <a:pos x="24" y="38"/>
                      </a:cxn>
                      <a:cxn ang="0">
                        <a:pos x="27" y="33"/>
                      </a:cxn>
                      <a:cxn ang="0">
                        <a:pos x="33" y="30"/>
                      </a:cxn>
                      <a:cxn ang="0">
                        <a:pos x="41" y="24"/>
                      </a:cxn>
                      <a:cxn ang="0">
                        <a:pos x="42" y="18"/>
                      </a:cxn>
                      <a:cxn ang="0">
                        <a:pos x="42" y="13"/>
                      </a:cxn>
                      <a:cxn ang="0">
                        <a:pos x="47" y="7"/>
                      </a:cxn>
                      <a:cxn ang="0">
                        <a:pos x="50" y="7"/>
                      </a:cxn>
                      <a:cxn ang="0">
                        <a:pos x="49" y="6"/>
                      </a:cxn>
                      <a:cxn ang="0">
                        <a:pos x="47" y="4"/>
                      </a:cxn>
                      <a:cxn ang="0">
                        <a:pos x="44" y="0"/>
                      </a:cxn>
                      <a:cxn ang="0">
                        <a:pos x="41" y="6"/>
                      </a:cxn>
                      <a:cxn ang="0">
                        <a:pos x="36" y="10"/>
                      </a:cxn>
                      <a:cxn ang="0">
                        <a:pos x="33" y="10"/>
                      </a:cxn>
                      <a:cxn ang="0">
                        <a:pos x="29" y="12"/>
                      </a:cxn>
                      <a:cxn ang="0">
                        <a:pos x="30" y="17"/>
                      </a:cxn>
                      <a:cxn ang="0">
                        <a:pos x="27" y="17"/>
                      </a:cxn>
                      <a:cxn ang="0">
                        <a:pos x="23" y="17"/>
                      </a:cxn>
                      <a:cxn ang="0">
                        <a:pos x="19" y="13"/>
                      </a:cxn>
                      <a:cxn ang="0">
                        <a:pos x="18" y="15"/>
                      </a:cxn>
                      <a:cxn ang="0">
                        <a:pos x="16" y="18"/>
                      </a:cxn>
                      <a:cxn ang="0">
                        <a:pos x="12" y="23"/>
                      </a:cxn>
                      <a:cxn ang="0">
                        <a:pos x="9" y="24"/>
                      </a:cxn>
                      <a:cxn ang="0">
                        <a:pos x="7" y="26"/>
                      </a:cxn>
                      <a:cxn ang="0">
                        <a:pos x="4" y="27"/>
                      </a:cxn>
                      <a:cxn ang="0">
                        <a:pos x="0" y="32"/>
                      </a:cxn>
                      <a:cxn ang="0">
                        <a:pos x="0" y="33"/>
                      </a:cxn>
                    </a:cxnLst>
                    <a:rect l="0" t="0" r="r" b="b"/>
                    <a:pathLst>
                      <a:path w="50" h="59">
                        <a:moveTo>
                          <a:pt x="0" y="33"/>
                        </a:moveTo>
                        <a:cubicBezTo>
                          <a:pt x="0" y="35"/>
                          <a:pt x="1" y="38"/>
                          <a:pt x="3" y="36"/>
                        </a:cubicBezTo>
                        <a:cubicBezTo>
                          <a:pt x="4" y="35"/>
                          <a:pt x="9" y="38"/>
                          <a:pt x="7" y="41"/>
                        </a:cubicBezTo>
                        <a:cubicBezTo>
                          <a:pt x="7" y="44"/>
                          <a:pt x="4" y="46"/>
                          <a:pt x="6" y="47"/>
                        </a:cubicBezTo>
                        <a:cubicBezTo>
                          <a:pt x="7" y="49"/>
                          <a:pt x="4" y="47"/>
                          <a:pt x="4" y="50"/>
                        </a:cubicBezTo>
                        <a:cubicBezTo>
                          <a:pt x="3" y="53"/>
                          <a:pt x="0" y="53"/>
                          <a:pt x="4" y="53"/>
                        </a:cubicBezTo>
                        <a:cubicBezTo>
                          <a:pt x="7" y="55"/>
                          <a:pt x="1" y="55"/>
                          <a:pt x="6" y="56"/>
                        </a:cubicBezTo>
                        <a:cubicBezTo>
                          <a:pt x="9" y="56"/>
                          <a:pt x="6" y="59"/>
                          <a:pt x="9" y="58"/>
                        </a:cubicBezTo>
                        <a:cubicBezTo>
                          <a:pt x="10" y="56"/>
                          <a:pt x="9" y="53"/>
                          <a:pt x="12" y="56"/>
                        </a:cubicBezTo>
                        <a:cubicBezTo>
                          <a:pt x="13" y="58"/>
                          <a:pt x="13" y="58"/>
                          <a:pt x="13" y="56"/>
                        </a:cubicBezTo>
                        <a:cubicBezTo>
                          <a:pt x="15" y="55"/>
                          <a:pt x="16" y="56"/>
                          <a:pt x="18" y="56"/>
                        </a:cubicBezTo>
                        <a:cubicBezTo>
                          <a:pt x="18" y="55"/>
                          <a:pt x="18" y="53"/>
                          <a:pt x="21" y="52"/>
                        </a:cubicBezTo>
                        <a:cubicBezTo>
                          <a:pt x="26" y="50"/>
                          <a:pt x="27" y="52"/>
                          <a:pt x="30" y="50"/>
                        </a:cubicBezTo>
                        <a:cubicBezTo>
                          <a:pt x="32" y="50"/>
                          <a:pt x="29" y="49"/>
                          <a:pt x="32" y="47"/>
                        </a:cubicBezTo>
                        <a:cubicBezTo>
                          <a:pt x="30" y="46"/>
                          <a:pt x="30" y="47"/>
                          <a:pt x="27" y="44"/>
                        </a:cubicBezTo>
                        <a:cubicBezTo>
                          <a:pt x="26" y="41"/>
                          <a:pt x="24" y="43"/>
                          <a:pt x="24" y="41"/>
                        </a:cubicBezTo>
                        <a:cubicBezTo>
                          <a:pt x="23" y="39"/>
                          <a:pt x="26" y="43"/>
                          <a:pt x="24" y="38"/>
                        </a:cubicBezTo>
                        <a:cubicBezTo>
                          <a:pt x="24" y="33"/>
                          <a:pt x="26" y="36"/>
                          <a:pt x="27" y="33"/>
                        </a:cubicBezTo>
                        <a:cubicBezTo>
                          <a:pt x="29" y="30"/>
                          <a:pt x="29" y="35"/>
                          <a:pt x="33" y="30"/>
                        </a:cubicBezTo>
                        <a:cubicBezTo>
                          <a:pt x="38" y="27"/>
                          <a:pt x="39" y="24"/>
                          <a:pt x="41" y="24"/>
                        </a:cubicBezTo>
                        <a:cubicBezTo>
                          <a:pt x="42" y="24"/>
                          <a:pt x="42" y="20"/>
                          <a:pt x="42" y="18"/>
                        </a:cubicBezTo>
                        <a:cubicBezTo>
                          <a:pt x="42" y="17"/>
                          <a:pt x="41" y="17"/>
                          <a:pt x="42" y="13"/>
                        </a:cubicBezTo>
                        <a:cubicBezTo>
                          <a:pt x="45" y="10"/>
                          <a:pt x="45" y="9"/>
                          <a:pt x="47" y="7"/>
                        </a:cubicBezTo>
                        <a:cubicBezTo>
                          <a:pt x="49" y="7"/>
                          <a:pt x="49" y="9"/>
                          <a:pt x="50" y="7"/>
                        </a:cubicBezTo>
                        <a:cubicBezTo>
                          <a:pt x="49" y="6"/>
                          <a:pt x="49" y="6"/>
                          <a:pt x="49" y="6"/>
                        </a:cubicBezTo>
                        <a:cubicBezTo>
                          <a:pt x="49" y="3"/>
                          <a:pt x="49" y="6"/>
                          <a:pt x="47" y="4"/>
                        </a:cubicBezTo>
                        <a:cubicBezTo>
                          <a:pt x="45" y="3"/>
                          <a:pt x="47" y="1"/>
                          <a:pt x="44" y="0"/>
                        </a:cubicBezTo>
                        <a:cubicBezTo>
                          <a:pt x="41" y="0"/>
                          <a:pt x="44" y="7"/>
                          <a:pt x="41" y="6"/>
                        </a:cubicBezTo>
                        <a:cubicBezTo>
                          <a:pt x="38" y="6"/>
                          <a:pt x="39" y="9"/>
                          <a:pt x="36" y="10"/>
                        </a:cubicBezTo>
                        <a:cubicBezTo>
                          <a:pt x="35" y="12"/>
                          <a:pt x="36" y="10"/>
                          <a:pt x="33" y="10"/>
                        </a:cubicBezTo>
                        <a:cubicBezTo>
                          <a:pt x="32" y="12"/>
                          <a:pt x="29" y="9"/>
                          <a:pt x="29" y="12"/>
                        </a:cubicBezTo>
                        <a:cubicBezTo>
                          <a:pt x="29" y="15"/>
                          <a:pt x="32" y="15"/>
                          <a:pt x="30" y="17"/>
                        </a:cubicBezTo>
                        <a:cubicBezTo>
                          <a:pt x="29" y="18"/>
                          <a:pt x="29" y="17"/>
                          <a:pt x="27" y="17"/>
                        </a:cubicBezTo>
                        <a:cubicBezTo>
                          <a:pt x="26" y="18"/>
                          <a:pt x="24" y="17"/>
                          <a:pt x="23" y="17"/>
                        </a:cubicBezTo>
                        <a:cubicBezTo>
                          <a:pt x="21" y="17"/>
                          <a:pt x="21" y="12"/>
                          <a:pt x="19" y="13"/>
                        </a:cubicBezTo>
                        <a:cubicBezTo>
                          <a:pt x="18" y="15"/>
                          <a:pt x="19" y="13"/>
                          <a:pt x="18" y="15"/>
                        </a:cubicBezTo>
                        <a:cubicBezTo>
                          <a:pt x="16" y="17"/>
                          <a:pt x="18" y="17"/>
                          <a:pt x="16" y="18"/>
                        </a:cubicBezTo>
                        <a:cubicBezTo>
                          <a:pt x="15" y="20"/>
                          <a:pt x="13" y="23"/>
                          <a:pt x="12" y="23"/>
                        </a:cubicBezTo>
                        <a:cubicBezTo>
                          <a:pt x="9" y="23"/>
                          <a:pt x="10" y="24"/>
                          <a:pt x="9" y="24"/>
                        </a:cubicBezTo>
                        <a:cubicBezTo>
                          <a:pt x="7" y="24"/>
                          <a:pt x="9" y="26"/>
                          <a:pt x="7" y="26"/>
                        </a:cubicBezTo>
                        <a:cubicBezTo>
                          <a:pt x="4" y="27"/>
                          <a:pt x="6" y="27"/>
                          <a:pt x="4" y="27"/>
                        </a:cubicBezTo>
                        <a:cubicBezTo>
                          <a:pt x="3" y="27"/>
                          <a:pt x="1" y="30"/>
                          <a:pt x="0" y="32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13"/>
                  <p:cNvSpPr>
                    <a:spLocks/>
                  </p:cNvSpPr>
                  <p:nvPr/>
                </p:nvSpPr>
                <p:spPr bwMode="auto">
                  <a:xfrm>
                    <a:off x="4650" y="2092"/>
                    <a:ext cx="53" cy="89"/>
                  </a:xfrm>
                  <a:custGeom>
                    <a:avLst/>
                    <a:gdLst/>
                    <a:ahLst/>
                    <a:cxnLst>
                      <a:cxn ang="0">
                        <a:pos x="5" y="9"/>
                      </a:cxn>
                      <a:cxn ang="0">
                        <a:pos x="3" y="11"/>
                      </a:cxn>
                      <a:cxn ang="0">
                        <a:pos x="5" y="15"/>
                      </a:cxn>
                      <a:cxn ang="0">
                        <a:pos x="6" y="20"/>
                      </a:cxn>
                      <a:cxn ang="0">
                        <a:pos x="5" y="18"/>
                      </a:cxn>
                      <a:cxn ang="0">
                        <a:pos x="2" y="18"/>
                      </a:cxn>
                      <a:cxn ang="0">
                        <a:pos x="2" y="20"/>
                      </a:cxn>
                      <a:cxn ang="0">
                        <a:pos x="0" y="21"/>
                      </a:cxn>
                      <a:cxn ang="0">
                        <a:pos x="3" y="23"/>
                      </a:cxn>
                      <a:cxn ang="0">
                        <a:pos x="3" y="27"/>
                      </a:cxn>
                      <a:cxn ang="0">
                        <a:pos x="5" y="30"/>
                      </a:cxn>
                      <a:cxn ang="0">
                        <a:pos x="3" y="33"/>
                      </a:cxn>
                      <a:cxn ang="0">
                        <a:pos x="2" y="38"/>
                      </a:cxn>
                      <a:cxn ang="0">
                        <a:pos x="2" y="41"/>
                      </a:cxn>
                      <a:cxn ang="0">
                        <a:pos x="2" y="43"/>
                      </a:cxn>
                      <a:cxn ang="0">
                        <a:pos x="3" y="44"/>
                      </a:cxn>
                      <a:cxn ang="0">
                        <a:pos x="5" y="44"/>
                      </a:cxn>
                      <a:cxn ang="0">
                        <a:pos x="6" y="46"/>
                      </a:cxn>
                      <a:cxn ang="0">
                        <a:pos x="8" y="43"/>
                      </a:cxn>
                      <a:cxn ang="0">
                        <a:pos x="9" y="43"/>
                      </a:cxn>
                      <a:cxn ang="0">
                        <a:pos x="11" y="44"/>
                      </a:cxn>
                      <a:cxn ang="0">
                        <a:pos x="11" y="43"/>
                      </a:cxn>
                      <a:cxn ang="0">
                        <a:pos x="11" y="41"/>
                      </a:cxn>
                      <a:cxn ang="0">
                        <a:pos x="12" y="43"/>
                      </a:cxn>
                      <a:cxn ang="0">
                        <a:pos x="12" y="40"/>
                      </a:cxn>
                      <a:cxn ang="0">
                        <a:pos x="18" y="41"/>
                      </a:cxn>
                      <a:cxn ang="0">
                        <a:pos x="20" y="38"/>
                      </a:cxn>
                      <a:cxn ang="0">
                        <a:pos x="25" y="38"/>
                      </a:cxn>
                      <a:cxn ang="0">
                        <a:pos x="28" y="29"/>
                      </a:cxn>
                      <a:cxn ang="0">
                        <a:pos x="26" y="27"/>
                      </a:cxn>
                      <a:cxn ang="0">
                        <a:pos x="26" y="20"/>
                      </a:cxn>
                      <a:cxn ang="0">
                        <a:pos x="21" y="7"/>
                      </a:cxn>
                      <a:cxn ang="0">
                        <a:pos x="18" y="0"/>
                      </a:cxn>
                      <a:cxn ang="0">
                        <a:pos x="17" y="3"/>
                      </a:cxn>
                      <a:cxn ang="0">
                        <a:pos x="8" y="4"/>
                      </a:cxn>
                      <a:cxn ang="0">
                        <a:pos x="5" y="9"/>
                      </a:cxn>
                    </a:cxnLst>
                    <a:rect l="0" t="0" r="r" b="b"/>
                    <a:pathLst>
                      <a:path w="28" h="47">
                        <a:moveTo>
                          <a:pt x="5" y="9"/>
                        </a:moveTo>
                        <a:cubicBezTo>
                          <a:pt x="5" y="11"/>
                          <a:pt x="5" y="9"/>
                          <a:pt x="3" y="11"/>
                        </a:cubicBezTo>
                        <a:cubicBezTo>
                          <a:pt x="3" y="12"/>
                          <a:pt x="6" y="14"/>
                          <a:pt x="5" y="15"/>
                        </a:cubicBezTo>
                        <a:cubicBezTo>
                          <a:pt x="3" y="17"/>
                          <a:pt x="8" y="17"/>
                          <a:pt x="6" y="20"/>
                        </a:cubicBezTo>
                        <a:cubicBezTo>
                          <a:pt x="6" y="21"/>
                          <a:pt x="6" y="18"/>
                          <a:pt x="5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3" y="20"/>
                          <a:pt x="2" y="20"/>
                          <a:pt x="2" y="20"/>
                        </a:cubicBezTo>
                        <a:cubicBezTo>
                          <a:pt x="0" y="18"/>
                          <a:pt x="0" y="21"/>
                          <a:pt x="0" y="21"/>
                        </a:cubicBezTo>
                        <a:cubicBezTo>
                          <a:pt x="2" y="23"/>
                          <a:pt x="3" y="20"/>
                          <a:pt x="3" y="23"/>
                        </a:cubicBezTo>
                        <a:cubicBezTo>
                          <a:pt x="3" y="24"/>
                          <a:pt x="3" y="27"/>
                          <a:pt x="3" y="27"/>
                        </a:cubicBezTo>
                        <a:cubicBezTo>
                          <a:pt x="5" y="29"/>
                          <a:pt x="3" y="29"/>
                          <a:pt x="5" y="30"/>
                        </a:cubicBezTo>
                        <a:cubicBezTo>
                          <a:pt x="6" y="32"/>
                          <a:pt x="3" y="30"/>
                          <a:pt x="3" y="33"/>
                        </a:cubicBezTo>
                        <a:cubicBezTo>
                          <a:pt x="2" y="37"/>
                          <a:pt x="0" y="38"/>
                          <a:pt x="2" y="38"/>
                        </a:cubicBezTo>
                        <a:cubicBezTo>
                          <a:pt x="2" y="40"/>
                          <a:pt x="2" y="40"/>
                          <a:pt x="2" y="41"/>
                        </a:cubicBezTo>
                        <a:cubicBezTo>
                          <a:pt x="3" y="43"/>
                          <a:pt x="2" y="41"/>
                          <a:pt x="2" y="43"/>
                        </a:cubicBezTo>
                        <a:cubicBezTo>
                          <a:pt x="2" y="44"/>
                          <a:pt x="3" y="43"/>
                          <a:pt x="3" y="44"/>
                        </a:cubicBezTo>
                        <a:cubicBezTo>
                          <a:pt x="3" y="47"/>
                          <a:pt x="3" y="47"/>
                          <a:pt x="5" y="44"/>
                        </a:cubicBezTo>
                        <a:cubicBezTo>
                          <a:pt x="6" y="41"/>
                          <a:pt x="5" y="46"/>
                          <a:pt x="6" y="46"/>
                        </a:cubicBezTo>
                        <a:cubicBezTo>
                          <a:pt x="6" y="46"/>
                          <a:pt x="6" y="44"/>
                          <a:pt x="8" y="43"/>
                        </a:cubicBezTo>
                        <a:cubicBezTo>
                          <a:pt x="9" y="41"/>
                          <a:pt x="11" y="41"/>
                          <a:pt x="9" y="43"/>
                        </a:cubicBezTo>
                        <a:cubicBezTo>
                          <a:pt x="8" y="44"/>
                          <a:pt x="9" y="46"/>
                          <a:pt x="11" y="44"/>
                        </a:cubicBezTo>
                        <a:cubicBezTo>
                          <a:pt x="11" y="43"/>
                          <a:pt x="11" y="43"/>
                          <a:pt x="11" y="43"/>
                        </a:cubicBezTo>
                        <a:cubicBezTo>
                          <a:pt x="11" y="41"/>
                          <a:pt x="11" y="40"/>
                          <a:pt x="11" y="41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14" y="41"/>
                          <a:pt x="11" y="41"/>
                          <a:pt x="12" y="40"/>
                        </a:cubicBezTo>
                        <a:cubicBezTo>
                          <a:pt x="15" y="40"/>
                          <a:pt x="17" y="41"/>
                          <a:pt x="18" y="41"/>
                        </a:cubicBezTo>
                        <a:cubicBezTo>
                          <a:pt x="20" y="40"/>
                          <a:pt x="18" y="40"/>
                          <a:pt x="20" y="38"/>
                        </a:cubicBezTo>
                        <a:cubicBezTo>
                          <a:pt x="21" y="38"/>
                          <a:pt x="23" y="40"/>
                          <a:pt x="25" y="38"/>
                        </a:cubicBezTo>
                        <a:cubicBezTo>
                          <a:pt x="25" y="37"/>
                          <a:pt x="28" y="32"/>
                          <a:pt x="28" y="29"/>
                        </a:cubicBezTo>
                        <a:cubicBezTo>
                          <a:pt x="28" y="26"/>
                          <a:pt x="26" y="30"/>
                          <a:pt x="26" y="27"/>
                        </a:cubicBezTo>
                        <a:cubicBezTo>
                          <a:pt x="26" y="23"/>
                          <a:pt x="28" y="23"/>
                          <a:pt x="26" y="20"/>
                        </a:cubicBezTo>
                        <a:cubicBezTo>
                          <a:pt x="26" y="15"/>
                          <a:pt x="23" y="11"/>
                          <a:pt x="21" y="7"/>
                        </a:cubicBezTo>
                        <a:cubicBezTo>
                          <a:pt x="20" y="4"/>
                          <a:pt x="18" y="1"/>
                          <a:pt x="18" y="0"/>
                        </a:cubicBezTo>
                        <a:cubicBezTo>
                          <a:pt x="15" y="1"/>
                          <a:pt x="18" y="3"/>
                          <a:pt x="17" y="3"/>
                        </a:cubicBezTo>
                        <a:cubicBezTo>
                          <a:pt x="14" y="4"/>
                          <a:pt x="12" y="3"/>
                          <a:pt x="8" y="4"/>
                        </a:cubicBezTo>
                        <a:cubicBezTo>
                          <a:pt x="5" y="6"/>
                          <a:pt x="5" y="7"/>
                          <a:pt x="5" y="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14"/>
                  <p:cNvSpPr>
                    <a:spLocks/>
                  </p:cNvSpPr>
                  <p:nvPr/>
                </p:nvSpPr>
                <p:spPr bwMode="auto">
                  <a:xfrm>
                    <a:off x="4648" y="2195"/>
                    <a:ext cx="17" cy="11"/>
                  </a:xfrm>
                  <a:custGeom>
                    <a:avLst/>
                    <a:gdLst/>
                    <a:ahLst/>
                    <a:cxnLst>
                      <a:cxn ang="0">
                        <a:pos x="1" y="4"/>
                      </a:cxn>
                      <a:cxn ang="0">
                        <a:pos x="7" y="1"/>
                      </a:cxn>
                      <a:cxn ang="0">
                        <a:pos x="1" y="4"/>
                      </a:cxn>
                    </a:cxnLst>
                    <a:rect l="0" t="0" r="r" b="b"/>
                    <a:pathLst>
                      <a:path w="9" h="6">
                        <a:moveTo>
                          <a:pt x="1" y="4"/>
                        </a:moveTo>
                        <a:cubicBezTo>
                          <a:pt x="0" y="1"/>
                          <a:pt x="7" y="0"/>
                          <a:pt x="7" y="1"/>
                        </a:cubicBezTo>
                        <a:cubicBezTo>
                          <a:pt x="9" y="3"/>
                          <a:pt x="3" y="6"/>
                          <a:pt x="1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15"/>
                  <p:cNvSpPr>
                    <a:spLocks/>
                  </p:cNvSpPr>
                  <p:nvPr/>
                </p:nvSpPr>
                <p:spPr bwMode="auto">
                  <a:xfrm>
                    <a:off x="4697" y="2174"/>
                    <a:ext cx="6" cy="11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0" y="3"/>
                      </a:cxn>
                      <a:cxn ang="0">
                        <a:pos x="1" y="0"/>
                      </a:cxn>
                      <a:cxn ang="0">
                        <a:pos x="1" y="3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3" h="6">
                        <a:moveTo>
                          <a:pt x="0" y="6"/>
                        </a:moveTo>
                        <a:cubicBezTo>
                          <a:pt x="0" y="6"/>
                          <a:pt x="0" y="4"/>
                          <a:pt x="0" y="3"/>
                        </a:cubicBezTo>
                        <a:cubicBezTo>
                          <a:pt x="1" y="1"/>
                          <a:pt x="0" y="0"/>
                          <a:pt x="1" y="0"/>
                        </a:cubicBezTo>
                        <a:cubicBezTo>
                          <a:pt x="3" y="0"/>
                          <a:pt x="3" y="1"/>
                          <a:pt x="1" y="3"/>
                        </a:cubicBezTo>
                        <a:cubicBezTo>
                          <a:pt x="0" y="4"/>
                          <a:pt x="1" y="6"/>
                          <a:pt x="0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16"/>
                  <p:cNvSpPr>
                    <a:spLocks/>
                  </p:cNvSpPr>
                  <p:nvPr/>
                </p:nvSpPr>
                <p:spPr bwMode="auto">
                  <a:xfrm>
                    <a:off x="4648" y="2176"/>
                    <a:ext cx="7" cy="3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3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4" h="2">
                        <a:moveTo>
                          <a:pt x="1" y="2"/>
                        </a:moveTo>
                        <a:cubicBezTo>
                          <a:pt x="0" y="2"/>
                          <a:pt x="3" y="0"/>
                          <a:pt x="3" y="0"/>
                        </a:cubicBezTo>
                        <a:cubicBezTo>
                          <a:pt x="4" y="2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7"/>
                  <p:cNvSpPr>
                    <a:spLocks/>
                  </p:cNvSpPr>
                  <p:nvPr/>
                </p:nvSpPr>
                <p:spPr bwMode="auto">
                  <a:xfrm>
                    <a:off x="4648" y="2170"/>
                    <a:ext cx="1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18"/>
                  <p:cNvSpPr>
                    <a:spLocks/>
                  </p:cNvSpPr>
                  <p:nvPr/>
                </p:nvSpPr>
                <p:spPr bwMode="auto">
                  <a:xfrm>
                    <a:off x="4648" y="2168"/>
                    <a:ext cx="2" cy="6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1" h="3">
                        <a:moveTo>
                          <a:pt x="1" y="3"/>
                        </a:moveTo>
                        <a:cubicBezTo>
                          <a:pt x="1" y="1"/>
                          <a:pt x="0" y="1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19"/>
                  <p:cNvSpPr>
                    <a:spLocks/>
                  </p:cNvSpPr>
                  <p:nvPr/>
                </p:nvSpPr>
                <p:spPr bwMode="auto">
                  <a:xfrm>
                    <a:off x="4653" y="2136"/>
                    <a:ext cx="2" cy="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20"/>
                  <p:cNvSpPr>
                    <a:spLocks/>
                  </p:cNvSpPr>
                  <p:nvPr/>
                </p:nvSpPr>
                <p:spPr bwMode="auto">
                  <a:xfrm>
                    <a:off x="4685" y="2168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1" y="0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0" y="3"/>
                          <a:pt x="0" y="0"/>
                          <a:pt x="1" y="0"/>
                        </a:cubicBezTo>
                        <a:cubicBezTo>
                          <a:pt x="3" y="0"/>
                          <a:pt x="3" y="1"/>
                          <a:pt x="1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21"/>
                  <p:cNvSpPr>
                    <a:spLocks/>
                  </p:cNvSpPr>
                  <p:nvPr/>
                </p:nvSpPr>
                <p:spPr bwMode="auto">
                  <a:xfrm>
                    <a:off x="4676" y="2168"/>
                    <a:ext cx="4" cy="6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0" y="0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2" h="3">
                        <a:moveTo>
                          <a:pt x="2" y="3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22"/>
                  <p:cNvSpPr>
                    <a:spLocks/>
                  </p:cNvSpPr>
                  <p:nvPr/>
                </p:nvSpPr>
                <p:spPr bwMode="auto">
                  <a:xfrm>
                    <a:off x="4655" y="2181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0" y="0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cubicBezTo>
                          <a:pt x="0" y="2"/>
                          <a:pt x="0" y="2"/>
                          <a:pt x="0" y="0"/>
                        </a:cubicBezTo>
                        <a:cubicBezTo>
                          <a:pt x="2" y="0"/>
                          <a:pt x="2" y="2"/>
                          <a:pt x="2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23"/>
                  <p:cNvSpPr>
                    <a:spLocks/>
                  </p:cNvSpPr>
                  <p:nvPr/>
                </p:nvSpPr>
                <p:spPr bwMode="auto">
                  <a:xfrm>
                    <a:off x="4653" y="2109"/>
                    <a:ext cx="2" cy="6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0" y="0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1" h="3">
                        <a:moveTo>
                          <a:pt x="1" y="3"/>
                        </a:moveTo>
                        <a:cubicBezTo>
                          <a:pt x="0" y="3"/>
                          <a:pt x="0" y="0"/>
                          <a:pt x="0" y="0"/>
                        </a:cubicBezTo>
                        <a:cubicBezTo>
                          <a:pt x="1" y="0"/>
                          <a:pt x="1" y="3"/>
                          <a:pt x="1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24"/>
                  <p:cNvSpPr>
                    <a:spLocks/>
                  </p:cNvSpPr>
                  <p:nvPr/>
                </p:nvSpPr>
                <p:spPr bwMode="auto">
                  <a:xfrm>
                    <a:off x="4385" y="2454"/>
                    <a:ext cx="35" cy="38"/>
                  </a:xfrm>
                  <a:custGeom>
                    <a:avLst/>
                    <a:gdLst/>
                    <a:ahLst/>
                    <a:cxnLst>
                      <a:cxn ang="0">
                        <a:pos x="3" y="7"/>
                      </a:cxn>
                      <a:cxn ang="0">
                        <a:pos x="6" y="3"/>
                      </a:cxn>
                      <a:cxn ang="0">
                        <a:pos x="9" y="2"/>
                      </a:cxn>
                      <a:cxn ang="0">
                        <a:pos x="12" y="2"/>
                      </a:cxn>
                      <a:cxn ang="0">
                        <a:pos x="16" y="2"/>
                      </a:cxn>
                      <a:cxn ang="0">
                        <a:pos x="18" y="2"/>
                      </a:cxn>
                      <a:cxn ang="0">
                        <a:pos x="19" y="7"/>
                      </a:cxn>
                      <a:cxn ang="0">
                        <a:pos x="16" y="13"/>
                      </a:cxn>
                      <a:cxn ang="0">
                        <a:pos x="12" y="17"/>
                      </a:cxn>
                      <a:cxn ang="0">
                        <a:pos x="9" y="19"/>
                      </a:cxn>
                      <a:cxn ang="0">
                        <a:pos x="7" y="19"/>
                      </a:cxn>
                      <a:cxn ang="0">
                        <a:pos x="3" y="17"/>
                      </a:cxn>
                      <a:cxn ang="0">
                        <a:pos x="1" y="13"/>
                      </a:cxn>
                      <a:cxn ang="0">
                        <a:pos x="3" y="7"/>
                      </a:cxn>
                    </a:cxnLst>
                    <a:rect l="0" t="0" r="r" b="b"/>
                    <a:pathLst>
                      <a:path w="19" h="20">
                        <a:moveTo>
                          <a:pt x="3" y="7"/>
                        </a:moveTo>
                        <a:cubicBezTo>
                          <a:pt x="6" y="3"/>
                          <a:pt x="4" y="5"/>
                          <a:pt x="6" y="3"/>
                        </a:cubicBezTo>
                        <a:cubicBezTo>
                          <a:pt x="7" y="2"/>
                          <a:pt x="7" y="5"/>
                          <a:pt x="9" y="2"/>
                        </a:cubicBezTo>
                        <a:cubicBezTo>
                          <a:pt x="9" y="0"/>
                          <a:pt x="10" y="3"/>
                          <a:pt x="12" y="2"/>
                        </a:cubicBezTo>
                        <a:cubicBezTo>
                          <a:pt x="13" y="0"/>
                          <a:pt x="15" y="2"/>
                          <a:pt x="16" y="2"/>
                        </a:cubicBezTo>
                        <a:cubicBezTo>
                          <a:pt x="16" y="0"/>
                          <a:pt x="18" y="2"/>
                          <a:pt x="18" y="2"/>
                        </a:cubicBezTo>
                        <a:cubicBezTo>
                          <a:pt x="19" y="2"/>
                          <a:pt x="19" y="5"/>
                          <a:pt x="19" y="7"/>
                        </a:cubicBezTo>
                        <a:cubicBezTo>
                          <a:pt x="18" y="7"/>
                          <a:pt x="16" y="10"/>
                          <a:pt x="16" y="13"/>
                        </a:cubicBezTo>
                        <a:cubicBezTo>
                          <a:pt x="16" y="16"/>
                          <a:pt x="13" y="14"/>
                          <a:pt x="12" y="17"/>
                        </a:cubicBezTo>
                        <a:cubicBezTo>
                          <a:pt x="12" y="19"/>
                          <a:pt x="10" y="17"/>
                          <a:pt x="9" y="19"/>
                        </a:cubicBezTo>
                        <a:cubicBezTo>
                          <a:pt x="9" y="20"/>
                          <a:pt x="7" y="20"/>
                          <a:pt x="7" y="19"/>
                        </a:cubicBezTo>
                        <a:cubicBezTo>
                          <a:pt x="6" y="19"/>
                          <a:pt x="6" y="20"/>
                          <a:pt x="3" y="17"/>
                        </a:cubicBezTo>
                        <a:cubicBezTo>
                          <a:pt x="0" y="16"/>
                          <a:pt x="1" y="16"/>
                          <a:pt x="1" y="13"/>
                        </a:cubicBezTo>
                        <a:cubicBezTo>
                          <a:pt x="0" y="8"/>
                          <a:pt x="3" y="8"/>
                          <a:pt x="3" y="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25"/>
                  <p:cNvSpPr>
                    <a:spLocks/>
                  </p:cNvSpPr>
                  <p:nvPr/>
                </p:nvSpPr>
                <p:spPr bwMode="auto">
                  <a:xfrm>
                    <a:off x="4137" y="2289"/>
                    <a:ext cx="136" cy="356"/>
                  </a:xfrm>
                  <a:custGeom>
                    <a:avLst/>
                    <a:gdLst/>
                    <a:ahLst/>
                    <a:cxnLst>
                      <a:cxn ang="0">
                        <a:pos x="8" y="68"/>
                      </a:cxn>
                      <a:cxn ang="0">
                        <a:pos x="10" y="52"/>
                      </a:cxn>
                      <a:cxn ang="0">
                        <a:pos x="17" y="46"/>
                      </a:cxn>
                      <a:cxn ang="0">
                        <a:pos x="25" y="29"/>
                      </a:cxn>
                      <a:cxn ang="0">
                        <a:pos x="28" y="20"/>
                      </a:cxn>
                      <a:cxn ang="0">
                        <a:pos x="39" y="14"/>
                      </a:cxn>
                      <a:cxn ang="0">
                        <a:pos x="46" y="5"/>
                      </a:cxn>
                      <a:cxn ang="0">
                        <a:pos x="52" y="16"/>
                      </a:cxn>
                      <a:cxn ang="0">
                        <a:pos x="52" y="31"/>
                      </a:cxn>
                      <a:cxn ang="0">
                        <a:pos x="46" y="35"/>
                      </a:cxn>
                      <a:cxn ang="0">
                        <a:pos x="45" y="48"/>
                      </a:cxn>
                      <a:cxn ang="0">
                        <a:pos x="52" y="48"/>
                      </a:cxn>
                      <a:cxn ang="0">
                        <a:pos x="57" y="58"/>
                      </a:cxn>
                      <a:cxn ang="0">
                        <a:pos x="57" y="66"/>
                      </a:cxn>
                      <a:cxn ang="0">
                        <a:pos x="63" y="72"/>
                      </a:cxn>
                      <a:cxn ang="0">
                        <a:pos x="69" y="72"/>
                      </a:cxn>
                      <a:cxn ang="0">
                        <a:pos x="68" y="78"/>
                      </a:cxn>
                      <a:cxn ang="0">
                        <a:pos x="60" y="86"/>
                      </a:cxn>
                      <a:cxn ang="0">
                        <a:pos x="55" y="89"/>
                      </a:cxn>
                      <a:cxn ang="0">
                        <a:pos x="48" y="92"/>
                      </a:cxn>
                      <a:cxn ang="0">
                        <a:pos x="45" y="101"/>
                      </a:cxn>
                      <a:cxn ang="0">
                        <a:pos x="45" y="107"/>
                      </a:cxn>
                      <a:cxn ang="0">
                        <a:pos x="51" y="120"/>
                      </a:cxn>
                      <a:cxn ang="0">
                        <a:pos x="52" y="127"/>
                      </a:cxn>
                      <a:cxn ang="0">
                        <a:pos x="49" y="135"/>
                      </a:cxn>
                      <a:cxn ang="0">
                        <a:pos x="55" y="156"/>
                      </a:cxn>
                      <a:cxn ang="0">
                        <a:pos x="60" y="167"/>
                      </a:cxn>
                      <a:cxn ang="0">
                        <a:pos x="55" y="178"/>
                      </a:cxn>
                      <a:cxn ang="0">
                        <a:pos x="51" y="185"/>
                      </a:cxn>
                      <a:cxn ang="0">
                        <a:pos x="52" y="170"/>
                      </a:cxn>
                      <a:cxn ang="0">
                        <a:pos x="52" y="159"/>
                      </a:cxn>
                      <a:cxn ang="0">
                        <a:pos x="48" y="147"/>
                      </a:cxn>
                      <a:cxn ang="0">
                        <a:pos x="43" y="126"/>
                      </a:cxn>
                      <a:cxn ang="0">
                        <a:pos x="42" y="121"/>
                      </a:cxn>
                      <a:cxn ang="0">
                        <a:pos x="39" y="114"/>
                      </a:cxn>
                      <a:cxn ang="0">
                        <a:pos x="25" y="130"/>
                      </a:cxn>
                      <a:cxn ang="0">
                        <a:pos x="20" y="126"/>
                      </a:cxn>
                      <a:cxn ang="0">
                        <a:pos x="20" y="115"/>
                      </a:cxn>
                      <a:cxn ang="0">
                        <a:pos x="14" y="100"/>
                      </a:cxn>
                      <a:cxn ang="0">
                        <a:pos x="14" y="95"/>
                      </a:cxn>
                      <a:cxn ang="0">
                        <a:pos x="8" y="89"/>
                      </a:cxn>
                      <a:cxn ang="0">
                        <a:pos x="0" y="78"/>
                      </a:cxn>
                    </a:cxnLst>
                    <a:rect l="0" t="0" r="r" b="b"/>
                    <a:pathLst>
                      <a:path w="72" h="188">
                        <a:moveTo>
                          <a:pt x="3" y="69"/>
                        </a:moveTo>
                        <a:cubicBezTo>
                          <a:pt x="7" y="65"/>
                          <a:pt x="5" y="72"/>
                          <a:pt x="8" y="68"/>
                        </a:cubicBezTo>
                        <a:cubicBezTo>
                          <a:pt x="10" y="63"/>
                          <a:pt x="8" y="65"/>
                          <a:pt x="8" y="62"/>
                        </a:cubicBezTo>
                        <a:cubicBezTo>
                          <a:pt x="8" y="54"/>
                          <a:pt x="11" y="65"/>
                          <a:pt x="10" y="52"/>
                        </a:cubicBezTo>
                        <a:cubicBezTo>
                          <a:pt x="10" y="45"/>
                          <a:pt x="10" y="48"/>
                          <a:pt x="13" y="49"/>
                        </a:cubicBezTo>
                        <a:cubicBezTo>
                          <a:pt x="16" y="49"/>
                          <a:pt x="16" y="54"/>
                          <a:pt x="17" y="46"/>
                        </a:cubicBezTo>
                        <a:cubicBezTo>
                          <a:pt x="19" y="40"/>
                          <a:pt x="23" y="40"/>
                          <a:pt x="20" y="37"/>
                        </a:cubicBezTo>
                        <a:cubicBezTo>
                          <a:pt x="19" y="35"/>
                          <a:pt x="22" y="35"/>
                          <a:pt x="25" y="29"/>
                        </a:cubicBezTo>
                        <a:cubicBezTo>
                          <a:pt x="26" y="25"/>
                          <a:pt x="23" y="26"/>
                          <a:pt x="25" y="23"/>
                        </a:cubicBezTo>
                        <a:cubicBezTo>
                          <a:pt x="25" y="20"/>
                          <a:pt x="25" y="23"/>
                          <a:pt x="28" y="20"/>
                        </a:cubicBezTo>
                        <a:cubicBezTo>
                          <a:pt x="31" y="17"/>
                          <a:pt x="36" y="13"/>
                          <a:pt x="39" y="16"/>
                        </a:cubicBezTo>
                        <a:cubicBezTo>
                          <a:pt x="40" y="19"/>
                          <a:pt x="42" y="19"/>
                          <a:pt x="39" y="14"/>
                        </a:cubicBezTo>
                        <a:cubicBezTo>
                          <a:pt x="37" y="11"/>
                          <a:pt x="43" y="11"/>
                          <a:pt x="42" y="6"/>
                        </a:cubicBezTo>
                        <a:cubicBezTo>
                          <a:pt x="43" y="5"/>
                          <a:pt x="42" y="0"/>
                          <a:pt x="46" y="5"/>
                        </a:cubicBezTo>
                        <a:cubicBezTo>
                          <a:pt x="51" y="8"/>
                          <a:pt x="48" y="14"/>
                          <a:pt x="51" y="13"/>
                        </a:cubicBezTo>
                        <a:cubicBezTo>
                          <a:pt x="52" y="11"/>
                          <a:pt x="54" y="14"/>
                          <a:pt x="52" y="16"/>
                        </a:cubicBezTo>
                        <a:cubicBezTo>
                          <a:pt x="51" y="17"/>
                          <a:pt x="54" y="19"/>
                          <a:pt x="52" y="23"/>
                        </a:cubicBezTo>
                        <a:cubicBezTo>
                          <a:pt x="51" y="28"/>
                          <a:pt x="54" y="31"/>
                          <a:pt x="52" y="31"/>
                        </a:cubicBezTo>
                        <a:cubicBezTo>
                          <a:pt x="49" y="31"/>
                          <a:pt x="51" y="34"/>
                          <a:pt x="49" y="32"/>
                        </a:cubicBezTo>
                        <a:cubicBezTo>
                          <a:pt x="48" y="32"/>
                          <a:pt x="49" y="35"/>
                          <a:pt x="46" y="35"/>
                        </a:cubicBezTo>
                        <a:cubicBezTo>
                          <a:pt x="43" y="37"/>
                          <a:pt x="46" y="40"/>
                          <a:pt x="45" y="42"/>
                        </a:cubicBezTo>
                        <a:cubicBezTo>
                          <a:pt x="40" y="43"/>
                          <a:pt x="46" y="46"/>
                          <a:pt x="45" y="48"/>
                        </a:cubicBezTo>
                        <a:cubicBezTo>
                          <a:pt x="43" y="49"/>
                          <a:pt x="43" y="51"/>
                          <a:pt x="46" y="49"/>
                        </a:cubicBezTo>
                        <a:cubicBezTo>
                          <a:pt x="49" y="46"/>
                          <a:pt x="51" y="49"/>
                          <a:pt x="52" y="48"/>
                        </a:cubicBezTo>
                        <a:cubicBezTo>
                          <a:pt x="55" y="46"/>
                          <a:pt x="51" y="49"/>
                          <a:pt x="52" y="52"/>
                        </a:cubicBezTo>
                        <a:cubicBezTo>
                          <a:pt x="54" y="55"/>
                          <a:pt x="52" y="58"/>
                          <a:pt x="57" y="58"/>
                        </a:cubicBezTo>
                        <a:cubicBezTo>
                          <a:pt x="62" y="58"/>
                          <a:pt x="59" y="58"/>
                          <a:pt x="57" y="60"/>
                        </a:cubicBezTo>
                        <a:cubicBezTo>
                          <a:pt x="57" y="63"/>
                          <a:pt x="59" y="62"/>
                          <a:pt x="57" y="66"/>
                        </a:cubicBezTo>
                        <a:cubicBezTo>
                          <a:pt x="55" y="69"/>
                          <a:pt x="60" y="68"/>
                          <a:pt x="62" y="68"/>
                        </a:cubicBezTo>
                        <a:cubicBezTo>
                          <a:pt x="63" y="69"/>
                          <a:pt x="62" y="71"/>
                          <a:pt x="63" y="72"/>
                        </a:cubicBezTo>
                        <a:cubicBezTo>
                          <a:pt x="65" y="72"/>
                          <a:pt x="63" y="75"/>
                          <a:pt x="65" y="74"/>
                        </a:cubicBezTo>
                        <a:cubicBezTo>
                          <a:pt x="66" y="74"/>
                          <a:pt x="66" y="77"/>
                          <a:pt x="69" y="72"/>
                        </a:cubicBezTo>
                        <a:cubicBezTo>
                          <a:pt x="72" y="69"/>
                          <a:pt x="72" y="72"/>
                          <a:pt x="72" y="74"/>
                        </a:cubicBezTo>
                        <a:cubicBezTo>
                          <a:pt x="71" y="75"/>
                          <a:pt x="68" y="74"/>
                          <a:pt x="68" y="78"/>
                        </a:cubicBezTo>
                        <a:cubicBezTo>
                          <a:pt x="66" y="83"/>
                          <a:pt x="65" y="78"/>
                          <a:pt x="65" y="84"/>
                        </a:cubicBezTo>
                        <a:cubicBezTo>
                          <a:pt x="62" y="84"/>
                          <a:pt x="63" y="86"/>
                          <a:pt x="60" y="86"/>
                        </a:cubicBezTo>
                        <a:cubicBezTo>
                          <a:pt x="57" y="84"/>
                          <a:pt x="60" y="87"/>
                          <a:pt x="59" y="87"/>
                        </a:cubicBezTo>
                        <a:cubicBezTo>
                          <a:pt x="57" y="89"/>
                          <a:pt x="57" y="86"/>
                          <a:pt x="55" y="89"/>
                        </a:cubicBezTo>
                        <a:cubicBezTo>
                          <a:pt x="55" y="92"/>
                          <a:pt x="54" y="91"/>
                          <a:pt x="51" y="92"/>
                        </a:cubicBezTo>
                        <a:cubicBezTo>
                          <a:pt x="48" y="94"/>
                          <a:pt x="48" y="89"/>
                          <a:pt x="48" y="92"/>
                        </a:cubicBezTo>
                        <a:cubicBezTo>
                          <a:pt x="46" y="95"/>
                          <a:pt x="45" y="94"/>
                          <a:pt x="46" y="97"/>
                        </a:cubicBezTo>
                        <a:cubicBezTo>
                          <a:pt x="48" y="100"/>
                          <a:pt x="43" y="97"/>
                          <a:pt x="45" y="101"/>
                        </a:cubicBezTo>
                        <a:cubicBezTo>
                          <a:pt x="46" y="106"/>
                          <a:pt x="42" y="101"/>
                          <a:pt x="42" y="104"/>
                        </a:cubicBezTo>
                        <a:cubicBezTo>
                          <a:pt x="43" y="107"/>
                          <a:pt x="45" y="103"/>
                          <a:pt x="45" y="107"/>
                        </a:cubicBezTo>
                        <a:cubicBezTo>
                          <a:pt x="45" y="112"/>
                          <a:pt x="46" y="114"/>
                          <a:pt x="49" y="117"/>
                        </a:cubicBezTo>
                        <a:cubicBezTo>
                          <a:pt x="51" y="120"/>
                          <a:pt x="51" y="117"/>
                          <a:pt x="51" y="120"/>
                        </a:cubicBezTo>
                        <a:cubicBezTo>
                          <a:pt x="51" y="123"/>
                          <a:pt x="52" y="126"/>
                          <a:pt x="52" y="126"/>
                        </a:cubicBezTo>
                        <a:cubicBezTo>
                          <a:pt x="55" y="121"/>
                          <a:pt x="55" y="127"/>
                          <a:pt x="52" y="127"/>
                        </a:cubicBezTo>
                        <a:cubicBezTo>
                          <a:pt x="51" y="127"/>
                          <a:pt x="52" y="135"/>
                          <a:pt x="51" y="135"/>
                        </a:cubicBezTo>
                        <a:cubicBezTo>
                          <a:pt x="49" y="133"/>
                          <a:pt x="51" y="136"/>
                          <a:pt x="49" y="135"/>
                        </a:cubicBezTo>
                        <a:cubicBezTo>
                          <a:pt x="48" y="135"/>
                          <a:pt x="48" y="139"/>
                          <a:pt x="52" y="144"/>
                        </a:cubicBezTo>
                        <a:cubicBezTo>
                          <a:pt x="57" y="149"/>
                          <a:pt x="59" y="152"/>
                          <a:pt x="55" y="156"/>
                        </a:cubicBezTo>
                        <a:cubicBezTo>
                          <a:pt x="59" y="161"/>
                          <a:pt x="59" y="164"/>
                          <a:pt x="59" y="166"/>
                        </a:cubicBezTo>
                        <a:cubicBezTo>
                          <a:pt x="59" y="167"/>
                          <a:pt x="60" y="166"/>
                          <a:pt x="60" y="167"/>
                        </a:cubicBezTo>
                        <a:cubicBezTo>
                          <a:pt x="60" y="170"/>
                          <a:pt x="62" y="169"/>
                          <a:pt x="60" y="170"/>
                        </a:cubicBezTo>
                        <a:cubicBezTo>
                          <a:pt x="57" y="173"/>
                          <a:pt x="59" y="173"/>
                          <a:pt x="55" y="178"/>
                        </a:cubicBezTo>
                        <a:cubicBezTo>
                          <a:pt x="52" y="181"/>
                          <a:pt x="54" y="181"/>
                          <a:pt x="52" y="184"/>
                        </a:cubicBezTo>
                        <a:cubicBezTo>
                          <a:pt x="52" y="187"/>
                          <a:pt x="51" y="188"/>
                          <a:pt x="51" y="185"/>
                        </a:cubicBezTo>
                        <a:cubicBezTo>
                          <a:pt x="51" y="176"/>
                          <a:pt x="52" y="179"/>
                          <a:pt x="52" y="176"/>
                        </a:cubicBezTo>
                        <a:cubicBezTo>
                          <a:pt x="52" y="173"/>
                          <a:pt x="55" y="170"/>
                          <a:pt x="52" y="170"/>
                        </a:cubicBezTo>
                        <a:cubicBezTo>
                          <a:pt x="49" y="170"/>
                          <a:pt x="54" y="167"/>
                          <a:pt x="52" y="166"/>
                        </a:cubicBezTo>
                        <a:cubicBezTo>
                          <a:pt x="51" y="164"/>
                          <a:pt x="52" y="162"/>
                          <a:pt x="52" y="159"/>
                        </a:cubicBezTo>
                        <a:cubicBezTo>
                          <a:pt x="51" y="158"/>
                          <a:pt x="51" y="155"/>
                          <a:pt x="49" y="152"/>
                        </a:cubicBezTo>
                        <a:cubicBezTo>
                          <a:pt x="48" y="147"/>
                          <a:pt x="48" y="156"/>
                          <a:pt x="48" y="147"/>
                        </a:cubicBezTo>
                        <a:cubicBezTo>
                          <a:pt x="48" y="144"/>
                          <a:pt x="45" y="143"/>
                          <a:pt x="45" y="135"/>
                        </a:cubicBezTo>
                        <a:cubicBezTo>
                          <a:pt x="45" y="129"/>
                          <a:pt x="43" y="129"/>
                          <a:pt x="43" y="126"/>
                        </a:cubicBezTo>
                        <a:cubicBezTo>
                          <a:pt x="43" y="124"/>
                          <a:pt x="46" y="123"/>
                          <a:pt x="45" y="123"/>
                        </a:cubicBezTo>
                        <a:cubicBezTo>
                          <a:pt x="43" y="123"/>
                          <a:pt x="42" y="124"/>
                          <a:pt x="42" y="121"/>
                        </a:cubicBezTo>
                        <a:cubicBezTo>
                          <a:pt x="40" y="117"/>
                          <a:pt x="40" y="118"/>
                          <a:pt x="40" y="117"/>
                        </a:cubicBezTo>
                        <a:cubicBezTo>
                          <a:pt x="40" y="115"/>
                          <a:pt x="39" y="115"/>
                          <a:pt x="39" y="114"/>
                        </a:cubicBezTo>
                        <a:cubicBezTo>
                          <a:pt x="40" y="121"/>
                          <a:pt x="36" y="123"/>
                          <a:pt x="33" y="124"/>
                        </a:cubicBezTo>
                        <a:cubicBezTo>
                          <a:pt x="28" y="126"/>
                          <a:pt x="28" y="133"/>
                          <a:pt x="25" y="130"/>
                        </a:cubicBezTo>
                        <a:cubicBezTo>
                          <a:pt x="22" y="127"/>
                          <a:pt x="23" y="132"/>
                          <a:pt x="20" y="129"/>
                        </a:cubicBezTo>
                        <a:cubicBezTo>
                          <a:pt x="19" y="127"/>
                          <a:pt x="22" y="126"/>
                          <a:pt x="20" y="126"/>
                        </a:cubicBezTo>
                        <a:cubicBezTo>
                          <a:pt x="19" y="124"/>
                          <a:pt x="19" y="129"/>
                          <a:pt x="17" y="129"/>
                        </a:cubicBezTo>
                        <a:cubicBezTo>
                          <a:pt x="16" y="129"/>
                          <a:pt x="19" y="121"/>
                          <a:pt x="20" y="115"/>
                        </a:cubicBezTo>
                        <a:cubicBezTo>
                          <a:pt x="22" y="110"/>
                          <a:pt x="17" y="104"/>
                          <a:pt x="16" y="100"/>
                        </a:cubicBezTo>
                        <a:cubicBezTo>
                          <a:pt x="16" y="95"/>
                          <a:pt x="14" y="98"/>
                          <a:pt x="14" y="100"/>
                        </a:cubicBezTo>
                        <a:cubicBezTo>
                          <a:pt x="14" y="101"/>
                          <a:pt x="10" y="97"/>
                          <a:pt x="11" y="95"/>
                        </a:cubicBezTo>
                        <a:cubicBezTo>
                          <a:pt x="13" y="94"/>
                          <a:pt x="13" y="97"/>
                          <a:pt x="14" y="95"/>
                        </a:cubicBezTo>
                        <a:cubicBezTo>
                          <a:pt x="17" y="94"/>
                          <a:pt x="14" y="94"/>
                          <a:pt x="13" y="92"/>
                        </a:cubicBezTo>
                        <a:cubicBezTo>
                          <a:pt x="11" y="89"/>
                          <a:pt x="10" y="86"/>
                          <a:pt x="8" y="89"/>
                        </a:cubicBezTo>
                        <a:cubicBezTo>
                          <a:pt x="8" y="92"/>
                          <a:pt x="8" y="89"/>
                          <a:pt x="5" y="86"/>
                        </a:cubicBezTo>
                        <a:cubicBezTo>
                          <a:pt x="2" y="83"/>
                          <a:pt x="2" y="78"/>
                          <a:pt x="0" y="78"/>
                        </a:cubicBezTo>
                        <a:cubicBezTo>
                          <a:pt x="0" y="68"/>
                          <a:pt x="5" y="84"/>
                          <a:pt x="3" y="6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26"/>
                  <p:cNvSpPr>
                    <a:spLocks/>
                  </p:cNvSpPr>
                  <p:nvPr/>
                </p:nvSpPr>
                <p:spPr bwMode="auto">
                  <a:xfrm>
                    <a:off x="4216" y="2448"/>
                    <a:ext cx="127" cy="277"/>
                  </a:xfrm>
                  <a:custGeom>
                    <a:avLst/>
                    <a:gdLst/>
                    <a:ahLst/>
                    <a:cxnLst>
                      <a:cxn ang="0">
                        <a:pos x="41" y="82"/>
                      </a:cxn>
                      <a:cxn ang="0">
                        <a:pos x="32" y="77"/>
                      </a:cxn>
                      <a:cxn ang="0">
                        <a:pos x="26" y="68"/>
                      </a:cxn>
                      <a:cxn ang="0">
                        <a:pos x="18" y="88"/>
                      </a:cxn>
                      <a:cxn ang="0">
                        <a:pos x="15" y="109"/>
                      </a:cxn>
                      <a:cxn ang="0">
                        <a:pos x="23" y="118"/>
                      </a:cxn>
                      <a:cxn ang="0">
                        <a:pos x="34" y="134"/>
                      </a:cxn>
                      <a:cxn ang="0">
                        <a:pos x="35" y="143"/>
                      </a:cxn>
                      <a:cxn ang="0">
                        <a:pos x="30" y="140"/>
                      </a:cxn>
                      <a:cxn ang="0">
                        <a:pos x="24" y="135"/>
                      </a:cxn>
                      <a:cxn ang="0">
                        <a:pos x="20" y="134"/>
                      </a:cxn>
                      <a:cxn ang="0">
                        <a:pos x="15" y="128"/>
                      </a:cxn>
                      <a:cxn ang="0">
                        <a:pos x="7" y="120"/>
                      </a:cxn>
                      <a:cxn ang="0">
                        <a:pos x="9" y="108"/>
                      </a:cxn>
                      <a:cxn ang="0">
                        <a:pos x="11" y="100"/>
                      </a:cxn>
                      <a:cxn ang="0">
                        <a:pos x="18" y="86"/>
                      </a:cxn>
                      <a:cxn ang="0">
                        <a:pos x="17" y="82"/>
                      </a:cxn>
                      <a:cxn ang="0">
                        <a:pos x="11" y="60"/>
                      </a:cxn>
                      <a:cxn ang="0">
                        <a:pos x="9" y="51"/>
                      </a:cxn>
                      <a:cxn ang="0">
                        <a:pos x="11" y="42"/>
                      </a:cxn>
                      <a:cxn ang="0">
                        <a:pos x="7" y="33"/>
                      </a:cxn>
                      <a:cxn ang="0">
                        <a:pos x="0" y="20"/>
                      </a:cxn>
                      <a:cxn ang="0">
                        <a:pos x="4" y="13"/>
                      </a:cxn>
                      <a:cxn ang="0">
                        <a:pos x="9" y="8"/>
                      </a:cxn>
                      <a:cxn ang="0">
                        <a:pos x="17" y="3"/>
                      </a:cxn>
                      <a:cxn ang="0">
                        <a:pos x="23" y="0"/>
                      </a:cxn>
                      <a:cxn ang="0">
                        <a:pos x="26" y="10"/>
                      </a:cxn>
                      <a:cxn ang="0">
                        <a:pos x="32" y="13"/>
                      </a:cxn>
                      <a:cxn ang="0">
                        <a:pos x="29" y="30"/>
                      </a:cxn>
                      <a:cxn ang="0">
                        <a:pos x="41" y="25"/>
                      </a:cxn>
                      <a:cxn ang="0">
                        <a:pos x="50" y="20"/>
                      </a:cxn>
                      <a:cxn ang="0">
                        <a:pos x="60" y="36"/>
                      </a:cxn>
                      <a:cxn ang="0">
                        <a:pos x="66" y="56"/>
                      </a:cxn>
                      <a:cxn ang="0">
                        <a:pos x="58" y="60"/>
                      </a:cxn>
                      <a:cxn ang="0">
                        <a:pos x="41" y="68"/>
                      </a:cxn>
                      <a:cxn ang="0">
                        <a:pos x="43" y="79"/>
                      </a:cxn>
                    </a:cxnLst>
                    <a:rect l="0" t="0" r="r" b="b"/>
                    <a:pathLst>
                      <a:path w="67" h="146">
                        <a:moveTo>
                          <a:pt x="44" y="86"/>
                        </a:moveTo>
                        <a:cubicBezTo>
                          <a:pt x="43" y="86"/>
                          <a:pt x="44" y="83"/>
                          <a:pt x="41" y="82"/>
                        </a:cubicBezTo>
                        <a:cubicBezTo>
                          <a:pt x="40" y="82"/>
                          <a:pt x="38" y="79"/>
                          <a:pt x="35" y="77"/>
                        </a:cubicBezTo>
                        <a:cubicBezTo>
                          <a:pt x="34" y="76"/>
                          <a:pt x="34" y="79"/>
                          <a:pt x="32" y="77"/>
                        </a:cubicBezTo>
                        <a:cubicBezTo>
                          <a:pt x="29" y="76"/>
                          <a:pt x="27" y="80"/>
                          <a:pt x="27" y="76"/>
                        </a:cubicBezTo>
                        <a:cubicBezTo>
                          <a:pt x="29" y="69"/>
                          <a:pt x="30" y="68"/>
                          <a:pt x="26" y="68"/>
                        </a:cubicBezTo>
                        <a:cubicBezTo>
                          <a:pt x="21" y="68"/>
                          <a:pt x="20" y="71"/>
                          <a:pt x="21" y="72"/>
                        </a:cubicBezTo>
                        <a:cubicBezTo>
                          <a:pt x="23" y="72"/>
                          <a:pt x="20" y="85"/>
                          <a:pt x="18" y="88"/>
                        </a:cubicBezTo>
                        <a:cubicBezTo>
                          <a:pt x="18" y="89"/>
                          <a:pt x="18" y="94"/>
                          <a:pt x="17" y="95"/>
                        </a:cubicBezTo>
                        <a:cubicBezTo>
                          <a:pt x="14" y="98"/>
                          <a:pt x="15" y="108"/>
                          <a:pt x="15" y="109"/>
                        </a:cubicBezTo>
                        <a:cubicBezTo>
                          <a:pt x="15" y="114"/>
                          <a:pt x="20" y="108"/>
                          <a:pt x="20" y="111"/>
                        </a:cubicBezTo>
                        <a:cubicBezTo>
                          <a:pt x="20" y="114"/>
                          <a:pt x="21" y="118"/>
                          <a:pt x="23" y="118"/>
                        </a:cubicBezTo>
                        <a:cubicBezTo>
                          <a:pt x="24" y="117"/>
                          <a:pt x="24" y="128"/>
                          <a:pt x="27" y="131"/>
                        </a:cubicBezTo>
                        <a:cubicBezTo>
                          <a:pt x="32" y="137"/>
                          <a:pt x="30" y="131"/>
                          <a:pt x="34" y="134"/>
                        </a:cubicBezTo>
                        <a:cubicBezTo>
                          <a:pt x="37" y="137"/>
                          <a:pt x="37" y="138"/>
                          <a:pt x="38" y="140"/>
                        </a:cubicBezTo>
                        <a:cubicBezTo>
                          <a:pt x="37" y="144"/>
                          <a:pt x="37" y="144"/>
                          <a:pt x="35" y="143"/>
                        </a:cubicBezTo>
                        <a:cubicBezTo>
                          <a:pt x="32" y="140"/>
                          <a:pt x="32" y="146"/>
                          <a:pt x="30" y="144"/>
                        </a:cubicBezTo>
                        <a:cubicBezTo>
                          <a:pt x="29" y="143"/>
                          <a:pt x="30" y="141"/>
                          <a:pt x="30" y="140"/>
                        </a:cubicBezTo>
                        <a:cubicBezTo>
                          <a:pt x="30" y="137"/>
                          <a:pt x="29" y="140"/>
                          <a:pt x="27" y="138"/>
                        </a:cubicBezTo>
                        <a:cubicBezTo>
                          <a:pt x="27" y="135"/>
                          <a:pt x="26" y="137"/>
                          <a:pt x="24" y="135"/>
                        </a:cubicBezTo>
                        <a:cubicBezTo>
                          <a:pt x="23" y="134"/>
                          <a:pt x="23" y="134"/>
                          <a:pt x="23" y="137"/>
                        </a:cubicBezTo>
                        <a:cubicBezTo>
                          <a:pt x="21" y="135"/>
                          <a:pt x="21" y="135"/>
                          <a:pt x="20" y="134"/>
                        </a:cubicBezTo>
                        <a:cubicBezTo>
                          <a:pt x="18" y="132"/>
                          <a:pt x="18" y="131"/>
                          <a:pt x="18" y="129"/>
                        </a:cubicBezTo>
                        <a:cubicBezTo>
                          <a:pt x="18" y="129"/>
                          <a:pt x="17" y="131"/>
                          <a:pt x="15" y="128"/>
                        </a:cubicBezTo>
                        <a:cubicBezTo>
                          <a:pt x="12" y="125"/>
                          <a:pt x="12" y="120"/>
                          <a:pt x="11" y="118"/>
                        </a:cubicBezTo>
                        <a:cubicBezTo>
                          <a:pt x="9" y="118"/>
                          <a:pt x="9" y="123"/>
                          <a:pt x="7" y="120"/>
                        </a:cubicBezTo>
                        <a:cubicBezTo>
                          <a:pt x="7" y="120"/>
                          <a:pt x="6" y="117"/>
                          <a:pt x="7" y="114"/>
                        </a:cubicBezTo>
                        <a:cubicBezTo>
                          <a:pt x="9" y="111"/>
                          <a:pt x="7" y="112"/>
                          <a:pt x="9" y="108"/>
                        </a:cubicBezTo>
                        <a:cubicBezTo>
                          <a:pt x="11" y="106"/>
                          <a:pt x="7" y="108"/>
                          <a:pt x="9" y="105"/>
                        </a:cubicBezTo>
                        <a:cubicBezTo>
                          <a:pt x="11" y="102"/>
                          <a:pt x="12" y="102"/>
                          <a:pt x="11" y="100"/>
                        </a:cubicBezTo>
                        <a:cubicBezTo>
                          <a:pt x="12" y="97"/>
                          <a:pt x="11" y="97"/>
                          <a:pt x="14" y="94"/>
                        </a:cubicBezTo>
                        <a:cubicBezTo>
                          <a:pt x="17" y="89"/>
                          <a:pt x="15" y="89"/>
                          <a:pt x="18" y="86"/>
                        </a:cubicBezTo>
                        <a:cubicBezTo>
                          <a:pt x="20" y="85"/>
                          <a:pt x="18" y="86"/>
                          <a:pt x="18" y="83"/>
                        </a:cubicBezTo>
                        <a:cubicBezTo>
                          <a:pt x="18" y="82"/>
                          <a:pt x="17" y="83"/>
                          <a:pt x="17" y="82"/>
                        </a:cubicBezTo>
                        <a:cubicBezTo>
                          <a:pt x="17" y="80"/>
                          <a:pt x="17" y="77"/>
                          <a:pt x="14" y="72"/>
                        </a:cubicBezTo>
                        <a:cubicBezTo>
                          <a:pt x="17" y="68"/>
                          <a:pt x="15" y="65"/>
                          <a:pt x="11" y="60"/>
                        </a:cubicBezTo>
                        <a:cubicBezTo>
                          <a:pt x="6" y="56"/>
                          <a:pt x="6" y="51"/>
                          <a:pt x="7" y="51"/>
                        </a:cubicBezTo>
                        <a:cubicBezTo>
                          <a:pt x="9" y="52"/>
                          <a:pt x="7" y="49"/>
                          <a:pt x="9" y="51"/>
                        </a:cubicBezTo>
                        <a:cubicBezTo>
                          <a:pt x="11" y="51"/>
                          <a:pt x="9" y="43"/>
                          <a:pt x="11" y="43"/>
                        </a:cubicBezTo>
                        <a:cubicBezTo>
                          <a:pt x="14" y="43"/>
                          <a:pt x="14" y="37"/>
                          <a:pt x="11" y="42"/>
                        </a:cubicBezTo>
                        <a:cubicBezTo>
                          <a:pt x="11" y="42"/>
                          <a:pt x="9" y="39"/>
                          <a:pt x="9" y="36"/>
                        </a:cubicBezTo>
                        <a:cubicBezTo>
                          <a:pt x="9" y="33"/>
                          <a:pt x="9" y="36"/>
                          <a:pt x="7" y="33"/>
                        </a:cubicBezTo>
                        <a:cubicBezTo>
                          <a:pt x="4" y="30"/>
                          <a:pt x="3" y="28"/>
                          <a:pt x="3" y="23"/>
                        </a:cubicBezTo>
                        <a:cubicBezTo>
                          <a:pt x="3" y="19"/>
                          <a:pt x="1" y="23"/>
                          <a:pt x="0" y="20"/>
                        </a:cubicBezTo>
                        <a:cubicBezTo>
                          <a:pt x="0" y="17"/>
                          <a:pt x="4" y="22"/>
                          <a:pt x="3" y="17"/>
                        </a:cubicBezTo>
                        <a:cubicBezTo>
                          <a:pt x="1" y="13"/>
                          <a:pt x="6" y="16"/>
                          <a:pt x="4" y="13"/>
                        </a:cubicBezTo>
                        <a:cubicBezTo>
                          <a:pt x="3" y="10"/>
                          <a:pt x="4" y="11"/>
                          <a:pt x="6" y="8"/>
                        </a:cubicBezTo>
                        <a:cubicBezTo>
                          <a:pt x="6" y="5"/>
                          <a:pt x="6" y="10"/>
                          <a:pt x="9" y="8"/>
                        </a:cubicBezTo>
                        <a:cubicBezTo>
                          <a:pt x="12" y="6"/>
                          <a:pt x="14" y="8"/>
                          <a:pt x="14" y="5"/>
                        </a:cubicBezTo>
                        <a:cubicBezTo>
                          <a:pt x="15" y="2"/>
                          <a:pt x="15" y="5"/>
                          <a:pt x="17" y="3"/>
                        </a:cubicBezTo>
                        <a:cubicBezTo>
                          <a:pt x="18" y="3"/>
                          <a:pt x="15" y="0"/>
                          <a:pt x="18" y="2"/>
                        </a:cubicBezTo>
                        <a:cubicBezTo>
                          <a:pt x="21" y="2"/>
                          <a:pt x="20" y="0"/>
                          <a:pt x="23" y="0"/>
                        </a:cubicBezTo>
                        <a:cubicBezTo>
                          <a:pt x="23" y="3"/>
                          <a:pt x="23" y="0"/>
                          <a:pt x="24" y="2"/>
                        </a:cubicBezTo>
                        <a:cubicBezTo>
                          <a:pt x="27" y="5"/>
                          <a:pt x="23" y="10"/>
                          <a:pt x="26" y="10"/>
                        </a:cubicBezTo>
                        <a:cubicBezTo>
                          <a:pt x="29" y="10"/>
                          <a:pt x="27" y="8"/>
                          <a:pt x="30" y="8"/>
                        </a:cubicBezTo>
                        <a:cubicBezTo>
                          <a:pt x="34" y="10"/>
                          <a:pt x="30" y="11"/>
                          <a:pt x="32" y="13"/>
                        </a:cubicBezTo>
                        <a:cubicBezTo>
                          <a:pt x="34" y="16"/>
                          <a:pt x="29" y="20"/>
                          <a:pt x="30" y="22"/>
                        </a:cubicBezTo>
                        <a:cubicBezTo>
                          <a:pt x="32" y="23"/>
                          <a:pt x="27" y="28"/>
                          <a:pt x="29" y="30"/>
                        </a:cubicBezTo>
                        <a:cubicBezTo>
                          <a:pt x="30" y="30"/>
                          <a:pt x="30" y="30"/>
                          <a:pt x="35" y="25"/>
                        </a:cubicBezTo>
                        <a:cubicBezTo>
                          <a:pt x="40" y="20"/>
                          <a:pt x="38" y="25"/>
                          <a:pt x="41" y="25"/>
                        </a:cubicBezTo>
                        <a:cubicBezTo>
                          <a:pt x="43" y="25"/>
                          <a:pt x="41" y="26"/>
                          <a:pt x="43" y="25"/>
                        </a:cubicBezTo>
                        <a:cubicBezTo>
                          <a:pt x="47" y="23"/>
                          <a:pt x="46" y="19"/>
                          <a:pt x="50" y="20"/>
                        </a:cubicBezTo>
                        <a:cubicBezTo>
                          <a:pt x="53" y="22"/>
                          <a:pt x="53" y="20"/>
                          <a:pt x="55" y="23"/>
                        </a:cubicBezTo>
                        <a:cubicBezTo>
                          <a:pt x="56" y="30"/>
                          <a:pt x="61" y="28"/>
                          <a:pt x="60" y="36"/>
                        </a:cubicBezTo>
                        <a:cubicBezTo>
                          <a:pt x="58" y="43"/>
                          <a:pt x="64" y="43"/>
                          <a:pt x="64" y="45"/>
                        </a:cubicBezTo>
                        <a:cubicBezTo>
                          <a:pt x="64" y="46"/>
                          <a:pt x="67" y="46"/>
                          <a:pt x="66" y="56"/>
                        </a:cubicBezTo>
                        <a:cubicBezTo>
                          <a:pt x="66" y="57"/>
                          <a:pt x="67" y="59"/>
                          <a:pt x="63" y="60"/>
                        </a:cubicBezTo>
                        <a:cubicBezTo>
                          <a:pt x="61" y="62"/>
                          <a:pt x="63" y="59"/>
                          <a:pt x="58" y="60"/>
                        </a:cubicBezTo>
                        <a:cubicBezTo>
                          <a:pt x="53" y="60"/>
                          <a:pt x="46" y="59"/>
                          <a:pt x="44" y="63"/>
                        </a:cubicBezTo>
                        <a:cubicBezTo>
                          <a:pt x="43" y="68"/>
                          <a:pt x="41" y="66"/>
                          <a:pt x="41" y="68"/>
                        </a:cubicBezTo>
                        <a:cubicBezTo>
                          <a:pt x="41" y="69"/>
                          <a:pt x="38" y="66"/>
                          <a:pt x="40" y="71"/>
                        </a:cubicBezTo>
                        <a:cubicBezTo>
                          <a:pt x="43" y="76"/>
                          <a:pt x="40" y="77"/>
                          <a:pt x="43" y="79"/>
                        </a:cubicBezTo>
                        <a:cubicBezTo>
                          <a:pt x="44" y="80"/>
                          <a:pt x="41" y="82"/>
                          <a:pt x="44" y="8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27"/>
                  <p:cNvSpPr>
                    <a:spLocks/>
                  </p:cNvSpPr>
                  <p:nvPr/>
                </p:nvSpPr>
                <p:spPr bwMode="auto">
                  <a:xfrm>
                    <a:off x="4142" y="2577"/>
                    <a:ext cx="10" cy="44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4" y="6"/>
                      </a:cxn>
                      <a:cxn ang="0">
                        <a:pos x="4" y="11"/>
                      </a:cxn>
                      <a:cxn ang="0">
                        <a:pos x="4" y="15"/>
                      </a:cxn>
                      <a:cxn ang="0">
                        <a:pos x="2" y="20"/>
                      </a:cxn>
                      <a:cxn ang="0">
                        <a:pos x="2" y="9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5" h="23">
                        <a:moveTo>
                          <a:pt x="4" y="0"/>
                        </a:moveTo>
                        <a:cubicBezTo>
                          <a:pt x="5" y="2"/>
                          <a:pt x="5" y="5"/>
                          <a:pt x="4" y="6"/>
                        </a:cubicBezTo>
                        <a:cubicBezTo>
                          <a:pt x="4" y="6"/>
                          <a:pt x="5" y="11"/>
                          <a:pt x="4" y="11"/>
                        </a:cubicBezTo>
                        <a:cubicBezTo>
                          <a:pt x="2" y="12"/>
                          <a:pt x="4" y="12"/>
                          <a:pt x="4" y="15"/>
                        </a:cubicBezTo>
                        <a:cubicBezTo>
                          <a:pt x="2" y="17"/>
                          <a:pt x="2" y="23"/>
                          <a:pt x="2" y="20"/>
                        </a:cubicBezTo>
                        <a:cubicBezTo>
                          <a:pt x="0" y="15"/>
                          <a:pt x="2" y="17"/>
                          <a:pt x="2" y="9"/>
                        </a:cubicBezTo>
                        <a:cubicBezTo>
                          <a:pt x="2" y="3"/>
                          <a:pt x="4" y="0"/>
                          <a:pt x="4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28"/>
                  <p:cNvSpPr>
                    <a:spLocks/>
                  </p:cNvSpPr>
                  <p:nvPr/>
                </p:nvSpPr>
                <p:spPr bwMode="auto">
                  <a:xfrm>
                    <a:off x="4140" y="2626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4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3" h="4">
                        <a:moveTo>
                          <a:pt x="1" y="0"/>
                        </a:moveTo>
                        <a:cubicBezTo>
                          <a:pt x="3" y="0"/>
                          <a:pt x="1" y="4"/>
                          <a:pt x="0" y="4"/>
                        </a:cubicBezTo>
                        <a:cubicBezTo>
                          <a:pt x="0" y="3"/>
                          <a:pt x="0" y="0"/>
                          <a:pt x="1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29"/>
                  <p:cNvSpPr>
                    <a:spLocks/>
                  </p:cNvSpPr>
                  <p:nvPr/>
                </p:nvSpPr>
                <p:spPr bwMode="auto">
                  <a:xfrm>
                    <a:off x="4157" y="2692"/>
                    <a:ext cx="10" cy="12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3" y="5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5" h="6">
                        <a:moveTo>
                          <a:pt x="2" y="2"/>
                        </a:moveTo>
                        <a:cubicBezTo>
                          <a:pt x="3" y="0"/>
                          <a:pt x="5" y="3"/>
                          <a:pt x="3" y="5"/>
                        </a:cubicBezTo>
                        <a:cubicBezTo>
                          <a:pt x="2" y="6"/>
                          <a:pt x="0" y="2"/>
                          <a:pt x="2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30"/>
                  <p:cNvSpPr>
                    <a:spLocks/>
                  </p:cNvSpPr>
                  <p:nvPr/>
                </p:nvSpPr>
                <p:spPr bwMode="auto">
                  <a:xfrm>
                    <a:off x="4142" y="2655"/>
                    <a:ext cx="6" cy="7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2" y="0"/>
                          <a:pt x="3" y="2"/>
                          <a:pt x="2" y="4"/>
                        </a:cubicBezTo>
                        <a:cubicBezTo>
                          <a:pt x="2" y="4"/>
                          <a:pt x="0" y="2"/>
                          <a:pt x="2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31"/>
                  <p:cNvSpPr>
                    <a:spLocks/>
                  </p:cNvSpPr>
                  <p:nvPr/>
                </p:nvSpPr>
                <p:spPr bwMode="auto">
                  <a:xfrm>
                    <a:off x="4155" y="2679"/>
                    <a:ext cx="2" cy="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32"/>
                  <p:cNvSpPr>
                    <a:spLocks/>
                  </p:cNvSpPr>
                  <p:nvPr/>
                </p:nvSpPr>
                <p:spPr bwMode="auto">
                  <a:xfrm>
                    <a:off x="4288" y="2392"/>
                    <a:ext cx="114" cy="283"/>
                  </a:xfrm>
                  <a:custGeom>
                    <a:avLst/>
                    <a:gdLst/>
                    <a:ahLst/>
                    <a:cxnLst>
                      <a:cxn ang="0">
                        <a:pos x="41" y="24"/>
                      </a:cxn>
                      <a:cxn ang="0">
                        <a:pos x="34" y="34"/>
                      </a:cxn>
                      <a:cxn ang="0">
                        <a:pos x="35" y="55"/>
                      </a:cxn>
                      <a:cxn ang="0">
                        <a:pos x="49" y="75"/>
                      </a:cxn>
                      <a:cxn ang="0">
                        <a:pos x="57" y="103"/>
                      </a:cxn>
                      <a:cxn ang="0">
                        <a:pos x="57" y="116"/>
                      </a:cxn>
                      <a:cxn ang="0">
                        <a:pos x="38" y="127"/>
                      </a:cxn>
                      <a:cxn ang="0">
                        <a:pos x="32" y="139"/>
                      </a:cxn>
                      <a:cxn ang="0">
                        <a:pos x="21" y="141"/>
                      </a:cxn>
                      <a:cxn ang="0">
                        <a:pos x="18" y="129"/>
                      </a:cxn>
                      <a:cxn ang="0">
                        <a:pos x="24" y="124"/>
                      </a:cxn>
                      <a:cxn ang="0">
                        <a:pos x="31" y="122"/>
                      </a:cxn>
                      <a:cxn ang="0">
                        <a:pos x="34" y="116"/>
                      </a:cxn>
                      <a:cxn ang="0">
                        <a:pos x="41" y="110"/>
                      </a:cxn>
                      <a:cxn ang="0">
                        <a:pos x="43" y="98"/>
                      </a:cxn>
                      <a:cxn ang="0">
                        <a:pos x="43" y="87"/>
                      </a:cxn>
                      <a:cxn ang="0">
                        <a:pos x="41" y="75"/>
                      </a:cxn>
                      <a:cxn ang="0">
                        <a:pos x="37" y="70"/>
                      </a:cxn>
                      <a:cxn ang="0">
                        <a:pos x="27" y="55"/>
                      </a:cxn>
                      <a:cxn ang="0">
                        <a:pos x="24" y="47"/>
                      </a:cxn>
                      <a:cxn ang="0">
                        <a:pos x="15" y="40"/>
                      </a:cxn>
                      <a:cxn ang="0">
                        <a:pos x="23" y="34"/>
                      </a:cxn>
                      <a:cxn ang="0">
                        <a:pos x="18" y="30"/>
                      </a:cxn>
                      <a:cxn ang="0">
                        <a:pos x="14" y="26"/>
                      </a:cxn>
                      <a:cxn ang="0">
                        <a:pos x="6" y="23"/>
                      </a:cxn>
                      <a:cxn ang="0">
                        <a:pos x="6" y="18"/>
                      </a:cxn>
                      <a:cxn ang="0">
                        <a:pos x="0" y="11"/>
                      </a:cxn>
                      <a:cxn ang="0">
                        <a:pos x="7" y="11"/>
                      </a:cxn>
                      <a:cxn ang="0">
                        <a:pos x="12" y="8"/>
                      </a:cxn>
                      <a:cxn ang="0">
                        <a:pos x="17" y="8"/>
                      </a:cxn>
                      <a:cxn ang="0">
                        <a:pos x="24" y="1"/>
                      </a:cxn>
                      <a:cxn ang="0">
                        <a:pos x="35" y="6"/>
                      </a:cxn>
                      <a:cxn ang="0">
                        <a:pos x="37" y="14"/>
                      </a:cxn>
                      <a:cxn ang="0">
                        <a:pos x="41" y="18"/>
                      </a:cxn>
                      <a:cxn ang="0">
                        <a:pos x="43" y="21"/>
                      </a:cxn>
                    </a:cxnLst>
                    <a:rect l="0" t="0" r="r" b="b"/>
                    <a:pathLst>
                      <a:path w="60" h="150">
                        <a:moveTo>
                          <a:pt x="43" y="21"/>
                        </a:moveTo>
                        <a:cubicBezTo>
                          <a:pt x="41" y="23"/>
                          <a:pt x="43" y="24"/>
                          <a:pt x="41" y="24"/>
                        </a:cubicBezTo>
                        <a:cubicBezTo>
                          <a:pt x="40" y="26"/>
                          <a:pt x="40" y="24"/>
                          <a:pt x="38" y="26"/>
                        </a:cubicBezTo>
                        <a:cubicBezTo>
                          <a:pt x="35" y="27"/>
                          <a:pt x="38" y="30"/>
                          <a:pt x="34" y="34"/>
                        </a:cubicBezTo>
                        <a:cubicBezTo>
                          <a:pt x="31" y="37"/>
                          <a:pt x="27" y="43"/>
                          <a:pt x="29" y="49"/>
                        </a:cubicBezTo>
                        <a:cubicBezTo>
                          <a:pt x="32" y="54"/>
                          <a:pt x="34" y="52"/>
                          <a:pt x="35" y="55"/>
                        </a:cubicBezTo>
                        <a:cubicBezTo>
                          <a:pt x="35" y="58"/>
                          <a:pt x="38" y="63"/>
                          <a:pt x="43" y="67"/>
                        </a:cubicBezTo>
                        <a:cubicBezTo>
                          <a:pt x="47" y="72"/>
                          <a:pt x="49" y="70"/>
                          <a:pt x="49" y="75"/>
                        </a:cubicBezTo>
                        <a:cubicBezTo>
                          <a:pt x="50" y="78"/>
                          <a:pt x="54" y="78"/>
                          <a:pt x="57" y="87"/>
                        </a:cubicBezTo>
                        <a:cubicBezTo>
                          <a:pt x="58" y="96"/>
                          <a:pt x="57" y="101"/>
                          <a:pt x="57" y="103"/>
                        </a:cubicBezTo>
                        <a:cubicBezTo>
                          <a:pt x="58" y="104"/>
                          <a:pt x="60" y="107"/>
                          <a:pt x="58" y="107"/>
                        </a:cubicBezTo>
                        <a:cubicBezTo>
                          <a:pt x="57" y="107"/>
                          <a:pt x="58" y="112"/>
                          <a:pt x="57" y="116"/>
                        </a:cubicBezTo>
                        <a:cubicBezTo>
                          <a:pt x="55" y="122"/>
                          <a:pt x="50" y="121"/>
                          <a:pt x="46" y="125"/>
                        </a:cubicBezTo>
                        <a:cubicBezTo>
                          <a:pt x="40" y="132"/>
                          <a:pt x="40" y="129"/>
                          <a:pt x="38" y="127"/>
                        </a:cubicBezTo>
                        <a:cubicBezTo>
                          <a:pt x="37" y="125"/>
                          <a:pt x="37" y="136"/>
                          <a:pt x="34" y="138"/>
                        </a:cubicBezTo>
                        <a:cubicBezTo>
                          <a:pt x="32" y="138"/>
                          <a:pt x="35" y="138"/>
                          <a:pt x="32" y="139"/>
                        </a:cubicBezTo>
                        <a:cubicBezTo>
                          <a:pt x="29" y="141"/>
                          <a:pt x="27" y="142"/>
                          <a:pt x="24" y="145"/>
                        </a:cubicBezTo>
                        <a:cubicBezTo>
                          <a:pt x="21" y="150"/>
                          <a:pt x="21" y="147"/>
                          <a:pt x="21" y="141"/>
                        </a:cubicBezTo>
                        <a:cubicBezTo>
                          <a:pt x="21" y="133"/>
                          <a:pt x="24" y="135"/>
                          <a:pt x="23" y="132"/>
                        </a:cubicBezTo>
                        <a:cubicBezTo>
                          <a:pt x="21" y="129"/>
                          <a:pt x="20" y="133"/>
                          <a:pt x="18" y="129"/>
                        </a:cubicBezTo>
                        <a:cubicBezTo>
                          <a:pt x="20" y="127"/>
                          <a:pt x="24" y="129"/>
                          <a:pt x="23" y="125"/>
                        </a:cubicBezTo>
                        <a:cubicBezTo>
                          <a:pt x="23" y="125"/>
                          <a:pt x="24" y="122"/>
                          <a:pt x="24" y="124"/>
                        </a:cubicBezTo>
                        <a:cubicBezTo>
                          <a:pt x="26" y="125"/>
                          <a:pt x="29" y="121"/>
                          <a:pt x="29" y="124"/>
                        </a:cubicBezTo>
                        <a:cubicBezTo>
                          <a:pt x="31" y="125"/>
                          <a:pt x="35" y="125"/>
                          <a:pt x="31" y="122"/>
                        </a:cubicBezTo>
                        <a:cubicBezTo>
                          <a:pt x="29" y="121"/>
                          <a:pt x="31" y="119"/>
                          <a:pt x="31" y="118"/>
                        </a:cubicBezTo>
                        <a:cubicBezTo>
                          <a:pt x="29" y="116"/>
                          <a:pt x="31" y="115"/>
                          <a:pt x="34" y="116"/>
                        </a:cubicBezTo>
                        <a:cubicBezTo>
                          <a:pt x="37" y="118"/>
                          <a:pt x="32" y="113"/>
                          <a:pt x="37" y="113"/>
                        </a:cubicBezTo>
                        <a:cubicBezTo>
                          <a:pt x="40" y="113"/>
                          <a:pt x="40" y="110"/>
                          <a:pt x="41" y="110"/>
                        </a:cubicBezTo>
                        <a:cubicBezTo>
                          <a:pt x="44" y="112"/>
                          <a:pt x="44" y="109"/>
                          <a:pt x="43" y="106"/>
                        </a:cubicBezTo>
                        <a:cubicBezTo>
                          <a:pt x="43" y="103"/>
                          <a:pt x="44" y="101"/>
                          <a:pt x="43" y="98"/>
                        </a:cubicBezTo>
                        <a:cubicBezTo>
                          <a:pt x="43" y="95"/>
                          <a:pt x="43" y="95"/>
                          <a:pt x="41" y="93"/>
                        </a:cubicBezTo>
                        <a:cubicBezTo>
                          <a:pt x="41" y="93"/>
                          <a:pt x="43" y="89"/>
                          <a:pt x="43" y="87"/>
                        </a:cubicBezTo>
                        <a:cubicBezTo>
                          <a:pt x="43" y="84"/>
                          <a:pt x="46" y="83"/>
                          <a:pt x="43" y="79"/>
                        </a:cubicBezTo>
                        <a:cubicBezTo>
                          <a:pt x="40" y="76"/>
                          <a:pt x="40" y="76"/>
                          <a:pt x="41" y="75"/>
                        </a:cubicBezTo>
                        <a:cubicBezTo>
                          <a:pt x="43" y="75"/>
                          <a:pt x="43" y="73"/>
                          <a:pt x="41" y="73"/>
                        </a:cubicBezTo>
                        <a:cubicBezTo>
                          <a:pt x="41" y="75"/>
                          <a:pt x="38" y="69"/>
                          <a:pt x="37" y="70"/>
                        </a:cubicBezTo>
                        <a:cubicBezTo>
                          <a:pt x="35" y="70"/>
                          <a:pt x="37" y="63"/>
                          <a:pt x="34" y="61"/>
                        </a:cubicBezTo>
                        <a:cubicBezTo>
                          <a:pt x="31" y="61"/>
                          <a:pt x="27" y="58"/>
                          <a:pt x="27" y="55"/>
                        </a:cubicBezTo>
                        <a:cubicBezTo>
                          <a:pt x="26" y="50"/>
                          <a:pt x="26" y="54"/>
                          <a:pt x="24" y="50"/>
                        </a:cubicBezTo>
                        <a:cubicBezTo>
                          <a:pt x="23" y="49"/>
                          <a:pt x="24" y="49"/>
                          <a:pt x="24" y="47"/>
                        </a:cubicBezTo>
                        <a:cubicBezTo>
                          <a:pt x="23" y="47"/>
                          <a:pt x="21" y="47"/>
                          <a:pt x="17" y="44"/>
                        </a:cubicBezTo>
                        <a:cubicBezTo>
                          <a:pt x="12" y="40"/>
                          <a:pt x="17" y="41"/>
                          <a:pt x="15" y="40"/>
                        </a:cubicBezTo>
                        <a:cubicBezTo>
                          <a:pt x="14" y="35"/>
                          <a:pt x="20" y="40"/>
                          <a:pt x="21" y="38"/>
                        </a:cubicBezTo>
                        <a:cubicBezTo>
                          <a:pt x="21" y="35"/>
                          <a:pt x="24" y="35"/>
                          <a:pt x="23" y="34"/>
                        </a:cubicBezTo>
                        <a:cubicBezTo>
                          <a:pt x="21" y="32"/>
                          <a:pt x="21" y="34"/>
                          <a:pt x="20" y="32"/>
                        </a:cubicBezTo>
                        <a:cubicBezTo>
                          <a:pt x="20" y="30"/>
                          <a:pt x="17" y="32"/>
                          <a:pt x="18" y="30"/>
                        </a:cubicBezTo>
                        <a:cubicBezTo>
                          <a:pt x="21" y="29"/>
                          <a:pt x="21" y="27"/>
                          <a:pt x="18" y="26"/>
                        </a:cubicBezTo>
                        <a:cubicBezTo>
                          <a:pt x="15" y="24"/>
                          <a:pt x="15" y="24"/>
                          <a:pt x="14" y="26"/>
                        </a:cubicBezTo>
                        <a:cubicBezTo>
                          <a:pt x="12" y="30"/>
                          <a:pt x="11" y="26"/>
                          <a:pt x="9" y="26"/>
                        </a:cubicBezTo>
                        <a:cubicBezTo>
                          <a:pt x="7" y="27"/>
                          <a:pt x="7" y="24"/>
                          <a:pt x="6" y="23"/>
                        </a:cubicBezTo>
                        <a:cubicBezTo>
                          <a:pt x="6" y="21"/>
                          <a:pt x="7" y="21"/>
                          <a:pt x="6" y="21"/>
                        </a:cubicBezTo>
                        <a:cubicBezTo>
                          <a:pt x="6" y="20"/>
                          <a:pt x="7" y="18"/>
                          <a:pt x="6" y="18"/>
                        </a:cubicBezTo>
                        <a:cubicBezTo>
                          <a:pt x="6" y="18"/>
                          <a:pt x="6" y="15"/>
                          <a:pt x="4" y="18"/>
                        </a:cubicBezTo>
                        <a:cubicBezTo>
                          <a:pt x="4" y="20"/>
                          <a:pt x="6" y="17"/>
                          <a:pt x="0" y="11"/>
                        </a:cubicBezTo>
                        <a:cubicBezTo>
                          <a:pt x="3" y="11"/>
                          <a:pt x="1" y="6"/>
                          <a:pt x="4" y="8"/>
                        </a:cubicBezTo>
                        <a:cubicBezTo>
                          <a:pt x="7" y="9"/>
                          <a:pt x="6" y="11"/>
                          <a:pt x="7" y="11"/>
                        </a:cubicBezTo>
                        <a:cubicBezTo>
                          <a:pt x="9" y="11"/>
                          <a:pt x="9" y="4"/>
                          <a:pt x="11" y="8"/>
                        </a:cubicBezTo>
                        <a:cubicBezTo>
                          <a:pt x="12" y="9"/>
                          <a:pt x="12" y="8"/>
                          <a:pt x="12" y="8"/>
                        </a:cubicBezTo>
                        <a:cubicBezTo>
                          <a:pt x="14" y="9"/>
                          <a:pt x="15" y="12"/>
                          <a:pt x="15" y="9"/>
                        </a:cubicBezTo>
                        <a:cubicBezTo>
                          <a:pt x="15" y="6"/>
                          <a:pt x="17" y="6"/>
                          <a:pt x="17" y="8"/>
                        </a:cubicBezTo>
                        <a:cubicBezTo>
                          <a:pt x="18" y="9"/>
                          <a:pt x="23" y="6"/>
                          <a:pt x="21" y="4"/>
                        </a:cubicBezTo>
                        <a:cubicBezTo>
                          <a:pt x="21" y="3"/>
                          <a:pt x="23" y="4"/>
                          <a:pt x="24" y="1"/>
                        </a:cubicBezTo>
                        <a:cubicBezTo>
                          <a:pt x="26" y="0"/>
                          <a:pt x="27" y="6"/>
                          <a:pt x="31" y="6"/>
                        </a:cubicBezTo>
                        <a:cubicBezTo>
                          <a:pt x="34" y="4"/>
                          <a:pt x="32" y="8"/>
                          <a:pt x="35" y="6"/>
                        </a:cubicBezTo>
                        <a:cubicBezTo>
                          <a:pt x="37" y="6"/>
                          <a:pt x="38" y="6"/>
                          <a:pt x="37" y="9"/>
                        </a:cubicBezTo>
                        <a:cubicBezTo>
                          <a:pt x="34" y="12"/>
                          <a:pt x="37" y="11"/>
                          <a:pt x="37" y="14"/>
                        </a:cubicBezTo>
                        <a:cubicBezTo>
                          <a:pt x="37" y="15"/>
                          <a:pt x="38" y="14"/>
                          <a:pt x="40" y="17"/>
                        </a:cubicBezTo>
                        <a:cubicBezTo>
                          <a:pt x="40" y="18"/>
                          <a:pt x="41" y="17"/>
                          <a:pt x="41" y="18"/>
                        </a:cubicBezTo>
                        <a:cubicBezTo>
                          <a:pt x="43" y="20"/>
                          <a:pt x="44" y="18"/>
                          <a:pt x="47" y="20"/>
                        </a:cubicBezTo>
                        <a:cubicBezTo>
                          <a:pt x="47" y="20"/>
                          <a:pt x="46" y="20"/>
                          <a:pt x="43" y="2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33"/>
                  <p:cNvSpPr>
                    <a:spLocks/>
                  </p:cNvSpPr>
                  <p:nvPr/>
                </p:nvSpPr>
                <p:spPr bwMode="auto">
                  <a:xfrm>
                    <a:off x="4260" y="2410"/>
                    <a:ext cx="115" cy="163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1" y="22"/>
                      </a:cxn>
                      <a:cxn ang="0">
                        <a:pos x="3" y="30"/>
                      </a:cxn>
                      <a:cxn ang="0">
                        <a:pos x="7" y="28"/>
                      </a:cxn>
                      <a:cxn ang="0">
                        <a:pos x="9" y="33"/>
                      </a:cxn>
                      <a:cxn ang="0">
                        <a:pos x="7" y="42"/>
                      </a:cxn>
                      <a:cxn ang="0">
                        <a:pos x="6" y="50"/>
                      </a:cxn>
                      <a:cxn ang="0">
                        <a:pos x="12" y="45"/>
                      </a:cxn>
                      <a:cxn ang="0">
                        <a:pos x="18" y="45"/>
                      </a:cxn>
                      <a:cxn ang="0">
                        <a:pos x="20" y="45"/>
                      </a:cxn>
                      <a:cxn ang="0">
                        <a:pos x="27" y="40"/>
                      </a:cxn>
                      <a:cxn ang="0">
                        <a:pos x="32" y="43"/>
                      </a:cxn>
                      <a:cxn ang="0">
                        <a:pos x="36" y="56"/>
                      </a:cxn>
                      <a:cxn ang="0">
                        <a:pos x="41" y="65"/>
                      </a:cxn>
                      <a:cxn ang="0">
                        <a:pos x="42" y="76"/>
                      </a:cxn>
                      <a:cxn ang="0">
                        <a:pos x="39" y="80"/>
                      </a:cxn>
                      <a:cxn ang="0">
                        <a:pos x="44" y="83"/>
                      </a:cxn>
                      <a:cxn ang="0">
                        <a:pos x="47" y="82"/>
                      </a:cxn>
                      <a:cxn ang="0">
                        <a:pos x="50" y="79"/>
                      </a:cxn>
                      <a:cxn ang="0">
                        <a:pos x="53" y="80"/>
                      </a:cxn>
                      <a:cxn ang="0">
                        <a:pos x="56" y="79"/>
                      </a:cxn>
                      <a:cxn ang="0">
                        <a:pos x="58" y="77"/>
                      </a:cxn>
                      <a:cxn ang="0">
                        <a:pos x="58" y="70"/>
                      </a:cxn>
                      <a:cxn ang="0">
                        <a:pos x="56" y="65"/>
                      </a:cxn>
                      <a:cxn ang="0">
                        <a:pos x="56" y="63"/>
                      </a:cxn>
                      <a:cxn ang="0">
                        <a:pos x="52" y="60"/>
                      </a:cxn>
                      <a:cxn ang="0">
                        <a:pos x="49" y="51"/>
                      </a:cxn>
                      <a:cxn ang="0">
                        <a:pos x="42" y="45"/>
                      </a:cxn>
                      <a:cxn ang="0">
                        <a:pos x="39" y="40"/>
                      </a:cxn>
                      <a:cxn ang="0">
                        <a:pos x="39" y="37"/>
                      </a:cxn>
                      <a:cxn ang="0">
                        <a:pos x="32" y="34"/>
                      </a:cxn>
                      <a:cxn ang="0">
                        <a:pos x="30" y="30"/>
                      </a:cxn>
                      <a:cxn ang="0">
                        <a:pos x="36" y="28"/>
                      </a:cxn>
                      <a:cxn ang="0">
                        <a:pos x="38" y="23"/>
                      </a:cxn>
                      <a:cxn ang="0">
                        <a:pos x="35" y="22"/>
                      </a:cxn>
                      <a:cxn ang="0">
                        <a:pos x="33" y="20"/>
                      </a:cxn>
                      <a:cxn ang="0">
                        <a:pos x="33" y="16"/>
                      </a:cxn>
                      <a:cxn ang="0">
                        <a:pos x="29" y="16"/>
                      </a:cxn>
                      <a:cxn ang="0">
                        <a:pos x="24" y="16"/>
                      </a:cxn>
                      <a:cxn ang="0">
                        <a:pos x="21" y="13"/>
                      </a:cxn>
                      <a:cxn ang="0">
                        <a:pos x="21" y="11"/>
                      </a:cxn>
                      <a:cxn ang="0">
                        <a:pos x="21" y="8"/>
                      </a:cxn>
                      <a:cxn ang="0">
                        <a:pos x="20" y="8"/>
                      </a:cxn>
                      <a:cxn ang="0">
                        <a:pos x="15" y="0"/>
                      </a:cxn>
                      <a:cxn ang="0">
                        <a:pos x="12" y="5"/>
                      </a:cxn>
                      <a:cxn ang="0">
                        <a:pos x="12" y="11"/>
                      </a:cxn>
                      <a:cxn ang="0">
                        <a:pos x="12" y="13"/>
                      </a:cxn>
                      <a:cxn ang="0">
                        <a:pos x="7" y="10"/>
                      </a:cxn>
                      <a:cxn ang="0">
                        <a:pos x="3" y="14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61" h="86">
                        <a:moveTo>
                          <a:pt x="0" y="20"/>
                        </a:moveTo>
                        <a:cubicBezTo>
                          <a:pt x="0" y="23"/>
                          <a:pt x="0" y="20"/>
                          <a:pt x="1" y="22"/>
                        </a:cubicBezTo>
                        <a:cubicBezTo>
                          <a:pt x="4" y="25"/>
                          <a:pt x="0" y="30"/>
                          <a:pt x="3" y="30"/>
                        </a:cubicBezTo>
                        <a:cubicBezTo>
                          <a:pt x="6" y="30"/>
                          <a:pt x="4" y="28"/>
                          <a:pt x="7" y="28"/>
                        </a:cubicBezTo>
                        <a:cubicBezTo>
                          <a:pt x="10" y="30"/>
                          <a:pt x="7" y="31"/>
                          <a:pt x="9" y="33"/>
                        </a:cubicBezTo>
                        <a:cubicBezTo>
                          <a:pt x="10" y="36"/>
                          <a:pt x="6" y="40"/>
                          <a:pt x="7" y="42"/>
                        </a:cubicBezTo>
                        <a:cubicBezTo>
                          <a:pt x="9" y="43"/>
                          <a:pt x="4" y="48"/>
                          <a:pt x="6" y="50"/>
                        </a:cubicBezTo>
                        <a:cubicBezTo>
                          <a:pt x="7" y="50"/>
                          <a:pt x="7" y="50"/>
                          <a:pt x="12" y="45"/>
                        </a:cubicBezTo>
                        <a:cubicBezTo>
                          <a:pt x="17" y="40"/>
                          <a:pt x="15" y="45"/>
                          <a:pt x="18" y="45"/>
                        </a:cubicBezTo>
                        <a:cubicBezTo>
                          <a:pt x="20" y="45"/>
                          <a:pt x="18" y="47"/>
                          <a:pt x="20" y="45"/>
                        </a:cubicBezTo>
                        <a:cubicBezTo>
                          <a:pt x="24" y="43"/>
                          <a:pt x="23" y="39"/>
                          <a:pt x="27" y="40"/>
                        </a:cubicBezTo>
                        <a:cubicBezTo>
                          <a:pt x="30" y="42"/>
                          <a:pt x="30" y="40"/>
                          <a:pt x="32" y="43"/>
                        </a:cubicBezTo>
                        <a:cubicBezTo>
                          <a:pt x="33" y="50"/>
                          <a:pt x="38" y="48"/>
                          <a:pt x="36" y="56"/>
                        </a:cubicBezTo>
                        <a:cubicBezTo>
                          <a:pt x="35" y="63"/>
                          <a:pt x="41" y="63"/>
                          <a:pt x="41" y="65"/>
                        </a:cubicBezTo>
                        <a:cubicBezTo>
                          <a:pt x="41" y="66"/>
                          <a:pt x="44" y="66"/>
                          <a:pt x="42" y="76"/>
                        </a:cubicBezTo>
                        <a:cubicBezTo>
                          <a:pt x="42" y="77"/>
                          <a:pt x="44" y="79"/>
                          <a:pt x="39" y="80"/>
                        </a:cubicBezTo>
                        <a:cubicBezTo>
                          <a:pt x="41" y="85"/>
                          <a:pt x="42" y="80"/>
                          <a:pt x="44" y="83"/>
                        </a:cubicBezTo>
                        <a:cubicBezTo>
                          <a:pt x="45" y="86"/>
                          <a:pt x="49" y="85"/>
                          <a:pt x="47" y="82"/>
                        </a:cubicBezTo>
                        <a:cubicBezTo>
                          <a:pt x="44" y="79"/>
                          <a:pt x="49" y="80"/>
                          <a:pt x="50" y="79"/>
                        </a:cubicBezTo>
                        <a:cubicBezTo>
                          <a:pt x="52" y="77"/>
                          <a:pt x="52" y="82"/>
                          <a:pt x="53" y="80"/>
                        </a:cubicBezTo>
                        <a:cubicBezTo>
                          <a:pt x="55" y="80"/>
                          <a:pt x="56" y="77"/>
                          <a:pt x="56" y="79"/>
                        </a:cubicBezTo>
                        <a:cubicBezTo>
                          <a:pt x="58" y="79"/>
                          <a:pt x="58" y="77"/>
                          <a:pt x="58" y="77"/>
                        </a:cubicBezTo>
                        <a:cubicBezTo>
                          <a:pt x="58" y="74"/>
                          <a:pt x="61" y="73"/>
                          <a:pt x="58" y="70"/>
                        </a:cubicBezTo>
                        <a:cubicBezTo>
                          <a:pt x="55" y="66"/>
                          <a:pt x="55" y="66"/>
                          <a:pt x="56" y="65"/>
                        </a:cubicBezTo>
                        <a:cubicBezTo>
                          <a:pt x="58" y="65"/>
                          <a:pt x="58" y="63"/>
                          <a:pt x="56" y="63"/>
                        </a:cubicBezTo>
                        <a:cubicBezTo>
                          <a:pt x="56" y="65"/>
                          <a:pt x="53" y="59"/>
                          <a:pt x="52" y="60"/>
                        </a:cubicBezTo>
                        <a:cubicBezTo>
                          <a:pt x="50" y="60"/>
                          <a:pt x="52" y="53"/>
                          <a:pt x="49" y="51"/>
                        </a:cubicBezTo>
                        <a:cubicBezTo>
                          <a:pt x="45" y="51"/>
                          <a:pt x="42" y="48"/>
                          <a:pt x="42" y="45"/>
                        </a:cubicBezTo>
                        <a:cubicBezTo>
                          <a:pt x="41" y="40"/>
                          <a:pt x="41" y="43"/>
                          <a:pt x="39" y="40"/>
                        </a:cubicBezTo>
                        <a:cubicBezTo>
                          <a:pt x="38" y="39"/>
                          <a:pt x="39" y="39"/>
                          <a:pt x="39" y="37"/>
                        </a:cubicBezTo>
                        <a:cubicBezTo>
                          <a:pt x="38" y="37"/>
                          <a:pt x="36" y="37"/>
                          <a:pt x="32" y="34"/>
                        </a:cubicBezTo>
                        <a:cubicBezTo>
                          <a:pt x="27" y="30"/>
                          <a:pt x="32" y="31"/>
                          <a:pt x="30" y="30"/>
                        </a:cubicBezTo>
                        <a:cubicBezTo>
                          <a:pt x="29" y="25"/>
                          <a:pt x="35" y="30"/>
                          <a:pt x="36" y="28"/>
                        </a:cubicBezTo>
                        <a:cubicBezTo>
                          <a:pt x="36" y="25"/>
                          <a:pt x="39" y="25"/>
                          <a:pt x="38" y="23"/>
                        </a:cubicBezTo>
                        <a:cubicBezTo>
                          <a:pt x="36" y="22"/>
                          <a:pt x="36" y="23"/>
                          <a:pt x="35" y="22"/>
                        </a:cubicBezTo>
                        <a:cubicBezTo>
                          <a:pt x="35" y="20"/>
                          <a:pt x="32" y="22"/>
                          <a:pt x="33" y="20"/>
                        </a:cubicBezTo>
                        <a:cubicBezTo>
                          <a:pt x="36" y="19"/>
                          <a:pt x="36" y="17"/>
                          <a:pt x="33" y="16"/>
                        </a:cubicBezTo>
                        <a:cubicBezTo>
                          <a:pt x="30" y="14"/>
                          <a:pt x="30" y="14"/>
                          <a:pt x="29" y="16"/>
                        </a:cubicBezTo>
                        <a:cubicBezTo>
                          <a:pt x="27" y="20"/>
                          <a:pt x="26" y="16"/>
                          <a:pt x="24" y="16"/>
                        </a:cubicBezTo>
                        <a:cubicBezTo>
                          <a:pt x="23" y="17"/>
                          <a:pt x="23" y="14"/>
                          <a:pt x="21" y="13"/>
                        </a:cubicBezTo>
                        <a:cubicBezTo>
                          <a:pt x="21" y="11"/>
                          <a:pt x="23" y="11"/>
                          <a:pt x="21" y="11"/>
                        </a:cubicBezTo>
                        <a:cubicBezTo>
                          <a:pt x="21" y="10"/>
                          <a:pt x="23" y="8"/>
                          <a:pt x="21" y="8"/>
                        </a:cubicBezTo>
                        <a:cubicBezTo>
                          <a:pt x="21" y="8"/>
                          <a:pt x="21" y="5"/>
                          <a:pt x="20" y="8"/>
                        </a:cubicBezTo>
                        <a:cubicBezTo>
                          <a:pt x="20" y="10"/>
                          <a:pt x="21" y="7"/>
                          <a:pt x="15" y="0"/>
                        </a:cubicBezTo>
                        <a:cubicBezTo>
                          <a:pt x="14" y="0"/>
                          <a:pt x="9" y="0"/>
                          <a:pt x="12" y="5"/>
                        </a:cubicBezTo>
                        <a:cubicBezTo>
                          <a:pt x="14" y="11"/>
                          <a:pt x="12" y="10"/>
                          <a:pt x="12" y="11"/>
                        </a:cubicBezTo>
                        <a:cubicBezTo>
                          <a:pt x="14" y="13"/>
                          <a:pt x="12" y="14"/>
                          <a:pt x="12" y="13"/>
                        </a:cubicBezTo>
                        <a:cubicBezTo>
                          <a:pt x="10" y="11"/>
                          <a:pt x="9" y="16"/>
                          <a:pt x="7" y="10"/>
                        </a:cubicBezTo>
                        <a:cubicBezTo>
                          <a:pt x="6" y="11"/>
                          <a:pt x="3" y="10"/>
                          <a:pt x="3" y="14"/>
                        </a:cubicBezTo>
                        <a:cubicBezTo>
                          <a:pt x="1" y="19"/>
                          <a:pt x="0" y="14"/>
                          <a:pt x="0" y="2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34"/>
                  <p:cNvSpPr>
                    <a:spLocks/>
                  </p:cNvSpPr>
                  <p:nvPr/>
                </p:nvSpPr>
                <p:spPr bwMode="auto">
                  <a:xfrm>
                    <a:off x="4288" y="2556"/>
                    <a:ext cx="83" cy="78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41" y="6"/>
                      </a:cxn>
                      <a:cxn ang="0">
                        <a:pos x="43" y="11"/>
                      </a:cxn>
                      <a:cxn ang="0">
                        <a:pos x="43" y="18"/>
                      </a:cxn>
                      <a:cxn ang="0">
                        <a:pos x="41" y="23"/>
                      </a:cxn>
                      <a:cxn ang="0">
                        <a:pos x="37" y="26"/>
                      </a:cxn>
                      <a:cxn ang="0">
                        <a:pos x="33" y="29"/>
                      </a:cxn>
                      <a:cxn ang="0">
                        <a:pos x="30" y="31"/>
                      </a:cxn>
                      <a:cxn ang="0">
                        <a:pos x="30" y="35"/>
                      </a:cxn>
                      <a:cxn ang="0">
                        <a:pos x="29" y="37"/>
                      </a:cxn>
                      <a:cxn ang="0">
                        <a:pos x="24" y="37"/>
                      </a:cxn>
                      <a:cxn ang="0">
                        <a:pos x="23" y="38"/>
                      </a:cxn>
                      <a:cxn ang="0">
                        <a:pos x="18" y="41"/>
                      </a:cxn>
                      <a:cxn ang="0">
                        <a:pos x="14" y="40"/>
                      </a:cxn>
                      <a:cxn ang="0">
                        <a:pos x="12" y="40"/>
                      </a:cxn>
                      <a:cxn ang="0">
                        <a:pos x="12" y="35"/>
                      </a:cxn>
                      <a:cxn ang="0">
                        <a:pos x="11" y="37"/>
                      </a:cxn>
                      <a:cxn ang="0">
                        <a:pos x="7" y="35"/>
                      </a:cxn>
                      <a:cxn ang="0">
                        <a:pos x="6" y="29"/>
                      </a:cxn>
                      <a:cxn ang="0">
                        <a:pos x="4" y="21"/>
                      </a:cxn>
                      <a:cxn ang="0">
                        <a:pos x="1" y="14"/>
                      </a:cxn>
                      <a:cxn ang="0">
                        <a:pos x="3" y="11"/>
                      </a:cxn>
                      <a:cxn ang="0">
                        <a:pos x="6" y="6"/>
                      </a:cxn>
                      <a:cxn ang="0">
                        <a:pos x="20" y="3"/>
                      </a:cxn>
                      <a:cxn ang="0">
                        <a:pos x="24" y="3"/>
                      </a:cxn>
                      <a:cxn ang="0">
                        <a:pos x="29" y="6"/>
                      </a:cxn>
                      <a:cxn ang="0">
                        <a:pos x="32" y="5"/>
                      </a:cxn>
                      <a:cxn ang="0">
                        <a:pos x="35" y="1"/>
                      </a:cxn>
                      <a:cxn ang="0">
                        <a:pos x="38" y="3"/>
                      </a:cxn>
                      <a:cxn ang="0">
                        <a:pos x="41" y="1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44" h="41">
                        <a:moveTo>
                          <a:pt x="43" y="0"/>
                        </a:moveTo>
                        <a:cubicBezTo>
                          <a:pt x="43" y="1"/>
                          <a:pt x="41" y="6"/>
                          <a:pt x="41" y="6"/>
                        </a:cubicBezTo>
                        <a:cubicBezTo>
                          <a:pt x="43" y="8"/>
                          <a:pt x="43" y="8"/>
                          <a:pt x="43" y="11"/>
                        </a:cubicBezTo>
                        <a:cubicBezTo>
                          <a:pt x="44" y="14"/>
                          <a:pt x="43" y="15"/>
                          <a:pt x="43" y="18"/>
                        </a:cubicBezTo>
                        <a:cubicBezTo>
                          <a:pt x="44" y="21"/>
                          <a:pt x="44" y="25"/>
                          <a:pt x="41" y="23"/>
                        </a:cubicBezTo>
                        <a:cubicBezTo>
                          <a:pt x="40" y="23"/>
                          <a:pt x="40" y="26"/>
                          <a:pt x="37" y="26"/>
                        </a:cubicBezTo>
                        <a:cubicBezTo>
                          <a:pt x="32" y="26"/>
                          <a:pt x="37" y="31"/>
                          <a:pt x="33" y="29"/>
                        </a:cubicBezTo>
                        <a:cubicBezTo>
                          <a:pt x="30" y="28"/>
                          <a:pt x="29" y="29"/>
                          <a:pt x="30" y="31"/>
                        </a:cubicBezTo>
                        <a:cubicBezTo>
                          <a:pt x="30" y="32"/>
                          <a:pt x="29" y="34"/>
                          <a:pt x="30" y="35"/>
                        </a:cubicBezTo>
                        <a:cubicBezTo>
                          <a:pt x="35" y="38"/>
                          <a:pt x="30" y="38"/>
                          <a:pt x="29" y="37"/>
                        </a:cubicBezTo>
                        <a:cubicBezTo>
                          <a:pt x="29" y="34"/>
                          <a:pt x="26" y="38"/>
                          <a:pt x="24" y="37"/>
                        </a:cubicBezTo>
                        <a:cubicBezTo>
                          <a:pt x="24" y="35"/>
                          <a:pt x="23" y="38"/>
                          <a:pt x="23" y="38"/>
                        </a:cubicBezTo>
                        <a:cubicBezTo>
                          <a:pt x="24" y="41"/>
                          <a:pt x="20" y="40"/>
                          <a:pt x="18" y="41"/>
                        </a:cubicBezTo>
                        <a:cubicBezTo>
                          <a:pt x="17" y="40"/>
                          <a:pt x="15" y="41"/>
                          <a:pt x="14" y="40"/>
                        </a:cubicBezTo>
                        <a:cubicBezTo>
                          <a:pt x="14" y="38"/>
                          <a:pt x="14" y="41"/>
                          <a:pt x="12" y="40"/>
                        </a:cubicBezTo>
                        <a:cubicBezTo>
                          <a:pt x="9" y="38"/>
                          <a:pt x="14" y="38"/>
                          <a:pt x="12" y="35"/>
                        </a:cubicBezTo>
                        <a:cubicBezTo>
                          <a:pt x="9" y="32"/>
                          <a:pt x="11" y="37"/>
                          <a:pt x="11" y="37"/>
                        </a:cubicBezTo>
                        <a:cubicBezTo>
                          <a:pt x="9" y="37"/>
                          <a:pt x="7" y="40"/>
                          <a:pt x="7" y="35"/>
                        </a:cubicBezTo>
                        <a:cubicBezTo>
                          <a:pt x="7" y="32"/>
                          <a:pt x="9" y="34"/>
                          <a:pt x="6" y="29"/>
                        </a:cubicBezTo>
                        <a:cubicBezTo>
                          <a:pt x="3" y="25"/>
                          <a:pt x="6" y="23"/>
                          <a:pt x="4" y="21"/>
                        </a:cubicBezTo>
                        <a:cubicBezTo>
                          <a:pt x="1" y="20"/>
                          <a:pt x="4" y="18"/>
                          <a:pt x="1" y="14"/>
                        </a:cubicBezTo>
                        <a:cubicBezTo>
                          <a:pt x="0" y="9"/>
                          <a:pt x="3" y="12"/>
                          <a:pt x="3" y="11"/>
                        </a:cubicBezTo>
                        <a:cubicBezTo>
                          <a:pt x="3" y="9"/>
                          <a:pt x="4" y="11"/>
                          <a:pt x="6" y="6"/>
                        </a:cubicBezTo>
                        <a:cubicBezTo>
                          <a:pt x="7" y="1"/>
                          <a:pt x="15" y="3"/>
                          <a:pt x="20" y="3"/>
                        </a:cubicBezTo>
                        <a:cubicBezTo>
                          <a:pt x="24" y="1"/>
                          <a:pt x="23" y="5"/>
                          <a:pt x="24" y="3"/>
                        </a:cubicBezTo>
                        <a:cubicBezTo>
                          <a:pt x="26" y="8"/>
                          <a:pt x="27" y="3"/>
                          <a:pt x="29" y="6"/>
                        </a:cubicBezTo>
                        <a:cubicBezTo>
                          <a:pt x="30" y="9"/>
                          <a:pt x="33" y="8"/>
                          <a:pt x="32" y="5"/>
                        </a:cubicBezTo>
                        <a:cubicBezTo>
                          <a:pt x="29" y="1"/>
                          <a:pt x="33" y="3"/>
                          <a:pt x="35" y="1"/>
                        </a:cubicBezTo>
                        <a:cubicBezTo>
                          <a:pt x="37" y="0"/>
                          <a:pt x="37" y="5"/>
                          <a:pt x="38" y="3"/>
                        </a:cubicBezTo>
                        <a:cubicBezTo>
                          <a:pt x="40" y="3"/>
                          <a:pt x="41" y="0"/>
                          <a:pt x="41" y="1"/>
                        </a:cubicBezTo>
                        <a:cubicBezTo>
                          <a:pt x="43" y="1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4513" y="2480"/>
                    <a:ext cx="148" cy="275"/>
                  </a:xfrm>
                  <a:custGeom>
                    <a:avLst/>
                    <a:gdLst/>
                    <a:ahLst/>
                    <a:cxnLst>
                      <a:cxn ang="0">
                        <a:pos x="38" y="37"/>
                      </a:cxn>
                      <a:cxn ang="0">
                        <a:pos x="57" y="51"/>
                      </a:cxn>
                      <a:cxn ang="0">
                        <a:pos x="60" y="77"/>
                      </a:cxn>
                      <a:cxn ang="0">
                        <a:pos x="63" y="83"/>
                      </a:cxn>
                      <a:cxn ang="0">
                        <a:pos x="64" y="80"/>
                      </a:cxn>
                      <a:cxn ang="0">
                        <a:pos x="58" y="71"/>
                      </a:cxn>
                      <a:cxn ang="0">
                        <a:pos x="49" y="94"/>
                      </a:cxn>
                      <a:cxn ang="0">
                        <a:pos x="48" y="77"/>
                      </a:cxn>
                      <a:cxn ang="0">
                        <a:pos x="43" y="89"/>
                      </a:cxn>
                      <a:cxn ang="0">
                        <a:pos x="46" y="79"/>
                      </a:cxn>
                      <a:cxn ang="0">
                        <a:pos x="54" y="65"/>
                      </a:cxn>
                      <a:cxn ang="0">
                        <a:pos x="51" y="65"/>
                      </a:cxn>
                      <a:cxn ang="0">
                        <a:pos x="69" y="79"/>
                      </a:cxn>
                      <a:cxn ang="0">
                        <a:pos x="54" y="76"/>
                      </a:cxn>
                      <a:cxn ang="0">
                        <a:pos x="55" y="80"/>
                      </a:cxn>
                      <a:cxn ang="0">
                        <a:pos x="51" y="86"/>
                      </a:cxn>
                      <a:cxn ang="0">
                        <a:pos x="60" y="88"/>
                      </a:cxn>
                      <a:cxn ang="0">
                        <a:pos x="55" y="86"/>
                      </a:cxn>
                      <a:cxn ang="0">
                        <a:pos x="41" y="112"/>
                      </a:cxn>
                      <a:cxn ang="0">
                        <a:pos x="48" y="109"/>
                      </a:cxn>
                      <a:cxn ang="0">
                        <a:pos x="54" y="108"/>
                      </a:cxn>
                      <a:cxn ang="0">
                        <a:pos x="57" y="121"/>
                      </a:cxn>
                      <a:cxn ang="0">
                        <a:pos x="67" y="128"/>
                      </a:cxn>
                      <a:cxn ang="0">
                        <a:pos x="69" y="112"/>
                      </a:cxn>
                      <a:cxn ang="0">
                        <a:pos x="72" y="117"/>
                      </a:cxn>
                      <a:cxn ang="0">
                        <a:pos x="75" y="108"/>
                      </a:cxn>
                      <a:cxn ang="0">
                        <a:pos x="74" y="95"/>
                      </a:cxn>
                      <a:cxn ang="0">
                        <a:pos x="67" y="92"/>
                      </a:cxn>
                      <a:cxn ang="0">
                        <a:pos x="58" y="102"/>
                      </a:cxn>
                      <a:cxn ang="0">
                        <a:pos x="51" y="99"/>
                      </a:cxn>
                      <a:cxn ang="0">
                        <a:pos x="43" y="105"/>
                      </a:cxn>
                      <a:cxn ang="0">
                        <a:pos x="41" y="120"/>
                      </a:cxn>
                      <a:cxn ang="0">
                        <a:pos x="34" y="125"/>
                      </a:cxn>
                      <a:cxn ang="0">
                        <a:pos x="52" y="95"/>
                      </a:cxn>
                      <a:cxn ang="0">
                        <a:pos x="61" y="95"/>
                      </a:cxn>
                      <a:cxn ang="0">
                        <a:pos x="40" y="60"/>
                      </a:cxn>
                      <a:cxn ang="0">
                        <a:pos x="38" y="53"/>
                      </a:cxn>
                      <a:cxn ang="0">
                        <a:pos x="43" y="62"/>
                      </a:cxn>
                      <a:cxn ang="0">
                        <a:pos x="51" y="60"/>
                      </a:cxn>
                      <a:cxn ang="0">
                        <a:pos x="52" y="60"/>
                      </a:cxn>
                      <a:cxn ang="0">
                        <a:pos x="23" y="80"/>
                      </a:cxn>
                      <a:cxn ang="0">
                        <a:pos x="67" y="72"/>
                      </a:cxn>
                      <a:cxn ang="0">
                        <a:pos x="60" y="66"/>
                      </a:cxn>
                      <a:cxn ang="0">
                        <a:pos x="69" y="76"/>
                      </a:cxn>
                      <a:cxn ang="0">
                        <a:pos x="70" y="86"/>
                      </a:cxn>
                      <a:cxn ang="0">
                        <a:pos x="48" y="76"/>
                      </a:cxn>
                      <a:cxn ang="0">
                        <a:pos x="40" y="69"/>
                      </a:cxn>
                      <a:cxn ang="0">
                        <a:pos x="35" y="62"/>
                      </a:cxn>
                      <a:cxn ang="0">
                        <a:pos x="28" y="56"/>
                      </a:cxn>
                      <a:cxn ang="0">
                        <a:pos x="11" y="92"/>
                      </a:cxn>
                      <a:cxn ang="0">
                        <a:pos x="20" y="72"/>
                      </a:cxn>
                      <a:cxn ang="0">
                        <a:pos x="8" y="92"/>
                      </a:cxn>
                      <a:cxn ang="0">
                        <a:pos x="54" y="56"/>
                      </a:cxn>
                      <a:cxn ang="0">
                        <a:pos x="48" y="49"/>
                      </a:cxn>
                      <a:cxn ang="0">
                        <a:pos x="37" y="40"/>
                      </a:cxn>
                      <a:cxn ang="0">
                        <a:pos x="43" y="19"/>
                      </a:cxn>
                      <a:cxn ang="0">
                        <a:pos x="26" y="8"/>
                      </a:cxn>
                      <a:cxn ang="0">
                        <a:pos x="22" y="28"/>
                      </a:cxn>
                      <a:cxn ang="0">
                        <a:pos x="29" y="40"/>
                      </a:cxn>
                      <a:cxn ang="0">
                        <a:pos x="35" y="48"/>
                      </a:cxn>
                      <a:cxn ang="0">
                        <a:pos x="46" y="51"/>
                      </a:cxn>
                      <a:cxn ang="0">
                        <a:pos x="57" y="59"/>
                      </a:cxn>
                      <a:cxn ang="0">
                        <a:pos x="78" y="140"/>
                      </a:cxn>
                    </a:cxnLst>
                    <a:rect l="0" t="0" r="r" b="b"/>
                    <a:pathLst>
                      <a:path w="78" h="145">
                        <a:moveTo>
                          <a:pt x="38" y="37"/>
                        </a:moveTo>
                        <a:cubicBezTo>
                          <a:pt x="38" y="36"/>
                          <a:pt x="38" y="37"/>
                          <a:pt x="40" y="39"/>
                        </a:cubicBezTo>
                        <a:cubicBezTo>
                          <a:pt x="40" y="40"/>
                          <a:pt x="38" y="42"/>
                          <a:pt x="38" y="40"/>
                        </a:cubicBezTo>
                        <a:cubicBezTo>
                          <a:pt x="38" y="37"/>
                          <a:pt x="37" y="37"/>
                          <a:pt x="38" y="37"/>
                        </a:cubicBezTo>
                        <a:close/>
                        <a:moveTo>
                          <a:pt x="58" y="49"/>
                        </a:moveTo>
                        <a:cubicBezTo>
                          <a:pt x="58" y="48"/>
                          <a:pt x="58" y="48"/>
                          <a:pt x="58" y="48"/>
                        </a:cubicBezTo>
                        <a:cubicBezTo>
                          <a:pt x="57" y="46"/>
                          <a:pt x="55" y="45"/>
                          <a:pt x="57" y="48"/>
                        </a:cubicBezTo>
                        <a:cubicBezTo>
                          <a:pt x="57" y="51"/>
                          <a:pt x="55" y="49"/>
                          <a:pt x="57" y="51"/>
                        </a:cubicBezTo>
                        <a:cubicBezTo>
                          <a:pt x="57" y="53"/>
                          <a:pt x="58" y="51"/>
                          <a:pt x="58" y="49"/>
                        </a:cubicBezTo>
                        <a:close/>
                        <a:moveTo>
                          <a:pt x="58" y="74"/>
                        </a:moveTo>
                        <a:cubicBezTo>
                          <a:pt x="58" y="76"/>
                          <a:pt x="60" y="76"/>
                          <a:pt x="58" y="77"/>
                        </a:cubicBezTo>
                        <a:cubicBezTo>
                          <a:pt x="57" y="77"/>
                          <a:pt x="60" y="79"/>
                          <a:pt x="60" y="77"/>
                        </a:cubicBezTo>
                        <a:cubicBezTo>
                          <a:pt x="60" y="76"/>
                          <a:pt x="63" y="79"/>
                          <a:pt x="61" y="80"/>
                        </a:cubicBezTo>
                        <a:cubicBezTo>
                          <a:pt x="60" y="82"/>
                          <a:pt x="61" y="82"/>
                          <a:pt x="61" y="83"/>
                        </a:cubicBezTo>
                        <a:cubicBezTo>
                          <a:pt x="61" y="85"/>
                          <a:pt x="61" y="85"/>
                          <a:pt x="63" y="85"/>
                        </a:cubicBezTo>
                        <a:cubicBezTo>
                          <a:pt x="64" y="86"/>
                          <a:pt x="63" y="83"/>
                          <a:pt x="63" y="83"/>
                        </a:cubicBezTo>
                        <a:cubicBezTo>
                          <a:pt x="64" y="83"/>
                          <a:pt x="64" y="85"/>
                          <a:pt x="64" y="86"/>
                        </a:cubicBezTo>
                        <a:cubicBezTo>
                          <a:pt x="66" y="88"/>
                          <a:pt x="66" y="86"/>
                          <a:pt x="64" y="85"/>
                        </a:cubicBezTo>
                        <a:cubicBezTo>
                          <a:pt x="64" y="83"/>
                          <a:pt x="67" y="83"/>
                          <a:pt x="66" y="82"/>
                        </a:cubicBezTo>
                        <a:cubicBezTo>
                          <a:pt x="64" y="82"/>
                          <a:pt x="66" y="80"/>
                          <a:pt x="64" y="80"/>
                        </a:cubicBezTo>
                        <a:cubicBezTo>
                          <a:pt x="63" y="79"/>
                          <a:pt x="64" y="74"/>
                          <a:pt x="63" y="74"/>
                        </a:cubicBezTo>
                        <a:cubicBezTo>
                          <a:pt x="63" y="74"/>
                          <a:pt x="64" y="72"/>
                          <a:pt x="63" y="72"/>
                        </a:cubicBezTo>
                        <a:cubicBezTo>
                          <a:pt x="61" y="72"/>
                          <a:pt x="61" y="74"/>
                          <a:pt x="60" y="72"/>
                        </a:cubicBezTo>
                        <a:cubicBezTo>
                          <a:pt x="58" y="71"/>
                          <a:pt x="58" y="71"/>
                          <a:pt x="58" y="71"/>
                        </a:cubicBezTo>
                        <a:cubicBezTo>
                          <a:pt x="57" y="72"/>
                          <a:pt x="58" y="74"/>
                          <a:pt x="58" y="74"/>
                        </a:cubicBezTo>
                        <a:close/>
                        <a:moveTo>
                          <a:pt x="43" y="89"/>
                        </a:moveTo>
                        <a:cubicBezTo>
                          <a:pt x="45" y="92"/>
                          <a:pt x="46" y="91"/>
                          <a:pt x="46" y="94"/>
                        </a:cubicBezTo>
                        <a:cubicBezTo>
                          <a:pt x="48" y="97"/>
                          <a:pt x="49" y="95"/>
                          <a:pt x="49" y="94"/>
                        </a:cubicBezTo>
                        <a:cubicBezTo>
                          <a:pt x="51" y="92"/>
                          <a:pt x="48" y="89"/>
                          <a:pt x="49" y="86"/>
                        </a:cubicBezTo>
                        <a:cubicBezTo>
                          <a:pt x="51" y="85"/>
                          <a:pt x="49" y="85"/>
                          <a:pt x="51" y="82"/>
                        </a:cubicBezTo>
                        <a:cubicBezTo>
                          <a:pt x="52" y="80"/>
                          <a:pt x="52" y="77"/>
                          <a:pt x="51" y="77"/>
                        </a:cubicBezTo>
                        <a:cubicBezTo>
                          <a:pt x="49" y="77"/>
                          <a:pt x="49" y="76"/>
                          <a:pt x="48" y="77"/>
                        </a:cubicBezTo>
                        <a:cubicBezTo>
                          <a:pt x="46" y="79"/>
                          <a:pt x="48" y="80"/>
                          <a:pt x="46" y="80"/>
                        </a:cubicBezTo>
                        <a:cubicBezTo>
                          <a:pt x="45" y="82"/>
                          <a:pt x="48" y="85"/>
                          <a:pt x="46" y="86"/>
                        </a:cubicBezTo>
                        <a:cubicBezTo>
                          <a:pt x="43" y="88"/>
                          <a:pt x="43" y="85"/>
                          <a:pt x="43" y="88"/>
                        </a:cubicBezTo>
                        <a:cubicBezTo>
                          <a:pt x="43" y="89"/>
                          <a:pt x="43" y="89"/>
                          <a:pt x="43" y="89"/>
                        </a:cubicBezTo>
                        <a:close/>
                        <a:moveTo>
                          <a:pt x="46" y="79"/>
                        </a:moveTo>
                        <a:cubicBezTo>
                          <a:pt x="45" y="79"/>
                          <a:pt x="43" y="80"/>
                          <a:pt x="45" y="80"/>
                        </a:cubicBezTo>
                        <a:cubicBezTo>
                          <a:pt x="45" y="82"/>
                          <a:pt x="43" y="82"/>
                          <a:pt x="45" y="82"/>
                        </a:cubicBezTo>
                        <a:cubicBezTo>
                          <a:pt x="45" y="83"/>
                          <a:pt x="46" y="80"/>
                          <a:pt x="46" y="79"/>
                        </a:cubicBezTo>
                        <a:close/>
                        <a:moveTo>
                          <a:pt x="51" y="65"/>
                        </a:moveTo>
                        <a:cubicBezTo>
                          <a:pt x="52" y="63"/>
                          <a:pt x="52" y="68"/>
                          <a:pt x="54" y="68"/>
                        </a:cubicBezTo>
                        <a:cubicBezTo>
                          <a:pt x="55" y="68"/>
                          <a:pt x="57" y="71"/>
                          <a:pt x="57" y="69"/>
                        </a:cubicBezTo>
                        <a:cubicBezTo>
                          <a:pt x="55" y="66"/>
                          <a:pt x="55" y="65"/>
                          <a:pt x="54" y="65"/>
                        </a:cubicBezTo>
                        <a:cubicBezTo>
                          <a:pt x="52" y="63"/>
                          <a:pt x="52" y="62"/>
                          <a:pt x="51" y="62"/>
                        </a:cubicBezTo>
                        <a:cubicBezTo>
                          <a:pt x="51" y="62"/>
                          <a:pt x="49" y="60"/>
                          <a:pt x="49" y="62"/>
                        </a:cubicBezTo>
                        <a:cubicBezTo>
                          <a:pt x="49" y="63"/>
                          <a:pt x="49" y="65"/>
                          <a:pt x="49" y="68"/>
                        </a:cubicBezTo>
                        <a:cubicBezTo>
                          <a:pt x="48" y="68"/>
                          <a:pt x="51" y="66"/>
                          <a:pt x="51" y="65"/>
                        </a:cubicBezTo>
                        <a:close/>
                        <a:moveTo>
                          <a:pt x="60" y="69"/>
                        </a:moveTo>
                        <a:cubicBezTo>
                          <a:pt x="60" y="69"/>
                          <a:pt x="61" y="72"/>
                          <a:pt x="60" y="71"/>
                        </a:cubicBezTo>
                        <a:cubicBezTo>
                          <a:pt x="58" y="71"/>
                          <a:pt x="58" y="69"/>
                          <a:pt x="60" y="69"/>
                        </a:cubicBezTo>
                        <a:close/>
                        <a:moveTo>
                          <a:pt x="69" y="79"/>
                        </a:moveTo>
                        <a:cubicBezTo>
                          <a:pt x="69" y="79"/>
                          <a:pt x="70" y="79"/>
                          <a:pt x="69" y="79"/>
                        </a:cubicBezTo>
                        <a:cubicBezTo>
                          <a:pt x="69" y="80"/>
                          <a:pt x="69" y="79"/>
                          <a:pt x="69" y="79"/>
                        </a:cubicBezTo>
                        <a:close/>
                        <a:moveTo>
                          <a:pt x="54" y="74"/>
                        </a:moveTo>
                        <a:cubicBezTo>
                          <a:pt x="54" y="72"/>
                          <a:pt x="54" y="76"/>
                          <a:pt x="54" y="76"/>
                        </a:cubicBezTo>
                        <a:cubicBezTo>
                          <a:pt x="54" y="76"/>
                          <a:pt x="52" y="74"/>
                          <a:pt x="54" y="74"/>
                        </a:cubicBezTo>
                        <a:close/>
                        <a:moveTo>
                          <a:pt x="52" y="89"/>
                        </a:moveTo>
                        <a:cubicBezTo>
                          <a:pt x="52" y="86"/>
                          <a:pt x="52" y="88"/>
                          <a:pt x="52" y="86"/>
                        </a:cubicBezTo>
                        <a:cubicBezTo>
                          <a:pt x="52" y="83"/>
                          <a:pt x="57" y="83"/>
                          <a:pt x="55" y="80"/>
                        </a:cubicBezTo>
                        <a:cubicBezTo>
                          <a:pt x="55" y="79"/>
                          <a:pt x="57" y="79"/>
                          <a:pt x="57" y="77"/>
                        </a:cubicBezTo>
                        <a:cubicBezTo>
                          <a:pt x="55" y="76"/>
                          <a:pt x="57" y="71"/>
                          <a:pt x="55" y="76"/>
                        </a:cubicBezTo>
                        <a:cubicBezTo>
                          <a:pt x="54" y="79"/>
                          <a:pt x="54" y="77"/>
                          <a:pt x="54" y="80"/>
                        </a:cubicBezTo>
                        <a:cubicBezTo>
                          <a:pt x="52" y="83"/>
                          <a:pt x="51" y="85"/>
                          <a:pt x="51" y="86"/>
                        </a:cubicBezTo>
                        <a:cubicBezTo>
                          <a:pt x="51" y="88"/>
                          <a:pt x="51" y="88"/>
                          <a:pt x="51" y="91"/>
                        </a:cubicBezTo>
                        <a:cubicBezTo>
                          <a:pt x="51" y="92"/>
                          <a:pt x="51" y="91"/>
                          <a:pt x="52" y="89"/>
                        </a:cubicBezTo>
                        <a:close/>
                        <a:moveTo>
                          <a:pt x="58" y="89"/>
                        </a:moveTo>
                        <a:cubicBezTo>
                          <a:pt x="60" y="88"/>
                          <a:pt x="60" y="89"/>
                          <a:pt x="60" y="88"/>
                        </a:cubicBezTo>
                        <a:cubicBezTo>
                          <a:pt x="60" y="86"/>
                          <a:pt x="61" y="85"/>
                          <a:pt x="60" y="85"/>
                        </a:cubicBezTo>
                        <a:cubicBezTo>
                          <a:pt x="60" y="85"/>
                          <a:pt x="60" y="86"/>
                          <a:pt x="58" y="85"/>
                        </a:cubicBezTo>
                        <a:cubicBezTo>
                          <a:pt x="58" y="85"/>
                          <a:pt x="57" y="83"/>
                          <a:pt x="57" y="85"/>
                        </a:cubicBezTo>
                        <a:cubicBezTo>
                          <a:pt x="55" y="86"/>
                          <a:pt x="55" y="86"/>
                          <a:pt x="55" y="86"/>
                        </a:cubicBezTo>
                        <a:cubicBezTo>
                          <a:pt x="54" y="86"/>
                          <a:pt x="54" y="88"/>
                          <a:pt x="54" y="89"/>
                        </a:cubicBezTo>
                        <a:cubicBezTo>
                          <a:pt x="55" y="91"/>
                          <a:pt x="58" y="89"/>
                          <a:pt x="58" y="89"/>
                        </a:cubicBezTo>
                        <a:close/>
                        <a:moveTo>
                          <a:pt x="40" y="115"/>
                        </a:moveTo>
                        <a:cubicBezTo>
                          <a:pt x="41" y="117"/>
                          <a:pt x="41" y="114"/>
                          <a:pt x="41" y="112"/>
                        </a:cubicBezTo>
                        <a:cubicBezTo>
                          <a:pt x="43" y="111"/>
                          <a:pt x="41" y="111"/>
                          <a:pt x="43" y="111"/>
                        </a:cubicBezTo>
                        <a:cubicBezTo>
                          <a:pt x="45" y="109"/>
                          <a:pt x="43" y="109"/>
                          <a:pt x="45" y="108"/>
                        </a:cubicBezTo>
                        <a:cubicBezTo>
                          <a:pt x="46" y="106"/>
                          <a:pt x="46" y="108"/>
                          <a:pt x="46" y="109"/>
                        </a:cubicBezTo>
                        <a:cubicBezTo>
                          <a:pt x="45" y="111"/>
                          <a:pt x="48" y="111"/>
                          <a:pt x="48" y="109"/>
                        </a:cubicBezTo>
                        <a:cubicBezTo>
                          <a:pt x="49" y="106"/>
                          <a:pt x="48" y="111"/>
                          <a:pt x="49" y="111"/>
                        </a:cubicBezTo>
                        <a:cubicBezTo>
                          <a:pt x="51" y="111"/>
                          <a:pt x="52" y="112"/>
                          <a:pt x="51" y="111"/>
                        </a:cubicBezTo>
                        <a:cubicBezTo>
                          <a:pt x="51" y="109"/>
                          <a:pt x="52" y="108"/>
                          <a:pt x="51" y="108"/>
                        </a:cubicBezTo>
                        <a:cubicBezTo>
                          <a:pt x="51" y="108"/>
                          <a:pt x="52" y="106"/>
                          <a:pt x="54" y="108"/>
                        </a:cubicBezTo>
                        <a:cubicBezTo>
                          <a:pt x="54" y="109"/>
                          <a:pt x="55" y="108"/>
                          <a:pt x="57" y="109"/>
                        </a:cubicBezTo>
                        <a:cubicBezTo>
                          <a:pt x="57" y="112"/>
                          <a:pt x="57" y="111"/>
                          <a:pt x="57" y="112"/>
                        </a:cubicBezTo>
                        <a:cubicBezTo>
                          <a:pt x="57" y="112"/>
                          <a:pt x="54" y="114"/>
                          <a:pt x="55" y="117"/>
                        </a:cubicBezTo>
                        <a:cubicBezTo>
                          <a:pt x="55" y="118"/>
                          <a:pt x="55" y="121"/>
                          <a:pt x="57" y="121"/>
                        </a:cubicBezTo>
                        <a:cubicBezTo>
                          <a:pt x="58" y="123"/>
                          <a:pt x="55" y="123"/>
                          <a:pt x="58" y="125"/>
                        </a:cubicBezTo>
                        <a:cubicBezTo>
                          <a:pt x="61" y="126"/>
                          <a:pt x="63" y="128"/>
                          <a:pt x="64" y="125"/>
                        </a:cubicBezTo>
                        <a:cubicBezTo>
                          <a:pt x="64" y="123"/>
                          <a:pt x="66" y="123"/>
                          <a:pt x="66" y="125"/>
                        </a:cubicBezTo>
                        <a:cubicBezTo>
                          <a:pt x="64" y="126"/>
                          <a:pt x="66" y="131"/>
                          <a:pt x="67" y="128"/>
                        </a:cubicBezTo>
                        <a:cubicBezTo>
                          <a:pt x="69" y="126"/>
                          <a:pt x="69" y="123"/>
                          <a:pt x="69" y="121"/>
                        </a:cubicBezTo>
                        <a:cubicBezTo>
                          <a:pt x="67" y="120"/>
                          <a:pt x="67" y="118"/>
                          <a:pt x="67" y="118"/>
                        </a:cubicBezTo>
                        <a:cubicBezTo>
                          <a:pt x="66" y="118"/>
                          <a:pt x="66" y="115"/>
                          <a:pt x="67" y="115"/>
                        </a:cubicBezTo>
                        <a:cubicBezTo>
                          <a:pt x="69" y="114"/>
                          <a:pt x="67" y="112"/>
                          <a:pt x="69" y="112"/>
                        </a:cubicBezTo>
                        <a:cubicBezTo>
                          <a:pt x="70" y="111"/>
                          <a:pt x="69" y="112"/>
                          <a:pt x="70" y="114"/>
                        </a:cubicBezTo>
                        <a:cubicBezTo>
                          <a:pt x="70" y="115"/>
                          <a:pt x="70" y="115"/>
                          <a:pt x="72" y="117"/>
                        </a:cubicBezTo>
                        <a:cubicBezTo>
                          <a:pt x="72" y="118"/>
                          <a:pt x="70" y="117"/>
                          <a:pt x="72" y="121"/>
                        </a:cubicBezTo>
                        <a:cubicBezTo>
                          <a:pt x="74" y="123"/>
                          <a:pt x="74" y="120"/>
                          <a:pt x="72" y="117"/>
                        </a:cubicBezTo>
                        <a:cubicBezTo>
                          <a:pt x="72" y="114"/>
                          <a:pt x="75" y="118"/>
                          <a:pt x="74" y="115"/>
                        </a:cubicBezTo>
                        <a:cubicBezTo>
                          <a:pt x="74" y="114"/>
                          <a:pt x="75" y="117"/>
                          <a:pt x="75" y="114"/>
                        </a:cubicBezTo>
                        <a:cubicBezTo>
                          <a:pt x="77" y="112"/>
                          <a:pt x="77" y="111"/>
                          <a:pt x="75" y="109"/>
                        </a:cubicBezTo>
                        <a:cubicBezTo>
                          <a:pt x="75" y="108"/>
                          <a:pt x="75" y="108"/>
                          <a:pt x="75" y="108"/>
                        </a:cubicBezTo>
                        <a:cubicBezTo>
                          <a:pt x="74" y="106"/>
                          <a:pt x="75" y="103"/>
                          <a:pt x="75" y="103"/>
                        </a:cubicBezTo>
                        <a:cubicBezTo>
                          <a:pt x="74" y="102"/>
                          <a:pt x="75" y="100"/>
                          <a:pt x="74" y="100"/>
                        </a:cubicBezTo>
                        <a:cubicBezTo>
                          <a:pt x="72" y="100"/>
                          <a:pt x="72" y="100"/>
                          <a:pt x="72" y="99"/>
                        </a:cubicBezTo>
                        <a:cubicBezTo>
                          <a:pt x="74" y="99"/>
                          <a:pt x="75" y="97"/>
                          <a:pt x="74" y="95"/>
                        </a:cubicBezTo>
                        <a:cubicBezTo>
                          <a:pt x="72" y="94"/>
                          <a:pt x="74" y="92"/>
                          <a:pt x="72" y="92"/>
                        </a:cubicBezTo>
                        <a:cubicBezTo>
                          <a:pt x="70" y="94"/>
                          <a:pt x="72" y="91"/>
                          <a:pt x="69" y="91"/>
                        </a:cubicBezTo>
                        <a:cubicBezTo>
                          <a:pt x="67" y="89"/>
                          <a:pt x="69" y="89"/>
                          <a:pt x="67" y="88"/>
                        </a:cubicBezTo>
                        <a:cubicBezTo>
                          <a:pt x="66" y="88"/>
                          <a:pt x="66" y="88"/>
                          <a:pt x="67" y="92"/>
                        </a:cubicBezTo>
                        <a:cubicBezTo>
                          <a:pt x="69" y="97"/>
                          <a:pt x="66" y="95"/>
                          <a:pt x="66" y="95"/>
                        </a:cubicBezTo>
                        <a:cubicBezTo>
                          <a:pt x="64" y="94"/>
                          <a:pt x="66" y="99"/>
                          <a:pt x="63" y="97"/>
                        </a:cubicBezTo>
                        <a:cubicBezTo>
                          <a:pt x="61" y="94"/>
                          <a:pt x="61" y="97"/>
                          <a:pt x="61" y="100"/>
                        </a:cubicBezTo>
                        <a:cubicBezTo>
                          <a:pt x="61" y="103"/>
                          <a:pt x="58" y="97"/>
                          <a:pt x="58" y="102"/>
                        </a:cubicBezTo>
                        <a:cubicBezTo>
                          <a:pt x="57" y="105"/>
                          <a:pt x="57" y="103"/>
                          <a:pt x="55" y="105"/>
                        </a:cubicBezTo>
                        <a:cubicBezTo>
                          <a:pt x="52" y="106"/>
                          <a:pt x="55" y="105"/>
                          <a:pt x="54" y="102"/>
                        </a:cubicBezTo>
                        <a:cubicBezTo>
                          <a:pt x="54" y="100"/>
                          <a:pt x="54" y="99"/>
                          <a:pt x="52" y="100"/>
                        </a:cubicBezTo>
                        <a:cubicBezTo>
                          <a:pt x="51" y="100"/>
                          <a:pt x="52" y="99"/>
                          <a:pt x="51" y="99"/>
                        </a:cubicBezTo>
                        <a:cubicBezTo>
                          <a:pt x="51" y="99"/>
                          <a:pt x="51" y="100"/>
                          <a:pt x="49" y="100"/>
                        </a:cubicBezTo>
                        <a:cubicBezTo>
                          <a:pt x="48" y="100"/>
                          <a:pt x="46" y="102"/>
                          <a:pt x="48" y="103"/>
                        </a:cubicBezTo>
                        <a:cubicBezTo>
                          <a:pt x="46" y="105"/>
                          <a:pt x="46" y="105"/>
                          <a:pt x="46" y="105"/>
                        </a:cubicBezTo>
                        <a:cubicBezTo>
                          <a:pt x="45" y="103"/>
                          <a:pt x="45" y="105"/>
                          <a:pt x="43" y="105"/>
                        </a:cubicBezTo>
                        <a:cubicBezTo>
                          <a:pt x="41" y="105"/>
                          <a:pt x="40" y="106"/>
                          <a:pt x="40" y="108"/>
                        </a:cubicBezTo>
                        <a:cubicBezTo>
                          <a:pt x="40" y="109"/>
                          <a:pt x="40" y="111"/>
                          <a:pt x="38" y="112"/>
                        </a:cubicBezTo>
                        <a:cubicBezTo>
                          <a:pt x="38" y="114"/>
                          <a:pt x="38" y="114"/>
                          <a:pt x="40" y="115"/>
                        </a:cubicBezTo>
                        <a:close/>
                        <a:moveTo>
                          <a:pt x="41" y="120"/>
                        </a:moveTo>
                        <a:cubicBezTo>
                          <a:pt x="41" y="120"/>
                          <a:pt x="38" y="121"/>
                          <a:pt x="38" y="120"/>
                        </a:cubicBezTo>
                        <a:cubicBezTo>
                          <a:pt x="38" y="117"/>
                          <a:pt x="41" y="118"/>
                          <a:pt x="41" y="120"/>
                        </a:cubicBezTo>
                        <a:close/>
                        <a:moveTo>
                          <a:pt x="32" y="126"/>
                        </a:moveTo>
                        <a:cubicBezTo>
                          <a:pt x="34" y="126"/>
                          <a:pt x="35" y="125"/>
                          <a:pt x="34" y="125"/>
                        </a:cubicBezTo>
                        <a:cubicBezTo>
                          <a:pt x="34" y="125"/>
                          <a:pt x="32" y="121"/>
                          <a:pt x="31" y="125"/>
                        </a:cubicBezTo>
                        <a:cubicBezTo>
                          <a:pt x="29" y="126"/>
                          <a:pt x="32" y="125"/>
                          <a:pt x="32" y="126"/>
                        </a:cubicBezTo>
                        <a:close/>
                        <a:moveTo>
                          <a:pt x="51" y="94"/>
                        </a:moveTo>
                        <a:cubicBezTo>
                          <a:pt x="52" y="95"/>
                          <a:pt x="52" y="95"/>
                          <a:pt x="52" y="95"/>
                        </a:cubicBezTo>
                        <a:cubicBezTo>
                          <a:pt x="54" y="94"/>
                          <a:pt x="52" y="92"/>
                          <a:pt x="52" y="94"/>
                        </a:cubicBezTo>
                        <a:cubicBezTo>
                          <a:pt x="52" y="94"/>
                          <a:pt x="52" y="94"/>
                          <a:pt x="51" y="94"/>
                        </a:cubicBezTo>
                        <a:close/>
                        <a:moveTo>
                          <a:pt x="60" y="94"/>
                        </a:moveTo>
                        <a:cubicBezTo>
                          <a:pt x="61" y="94"/>
                          <a:pt x="63" y="94"/>
                          <a:pt x="61" y="95"/>
                        </a:cubicBezTo>
                        <a:cubicBezTo>
                          <a:pt x="60" y="94"/>
                          <a:pt x="60" y="94"/>
                          <a:pt x="60" y="94"/>
                        </a:cubicBezTo>
                        <a:close/>
                        <a:moveTo>
                          <a:pt x="38" y="63"/>
                        </a:moveTo>
                        <a:cubicBezTo>
                          <a:pt x="38" y="65"/>
                          <a:pt x="40" y="65"/>
                          <a:pt x="40" y="63"/>
                        </a:cubicBezTo>
                        <a:cubicBezTo>
                          <a:pt x="40" y="60"/>
                          <a:pt x="41" y="60"/>
                          <a:pt x="40" y="60"/>
                        </a:cubicBezTo>
                        <a:cubicBezTo>
                          <a:pt x="38" y="62"/>
                          <a:pt x="40" y="60"/>
                          <a:pt x="38" y="63"/>
                        </a:cubicBezTo>
                        <a:close/>
                        <a:moveTo>
                          <a:pt x="40" y="54"/>
                        </a:moveTo>
                        <a:cubicBezTo>
                          <a:pt x="40" y="54"/>
                          <a:pt x="41" y="53"/>
                          <a:pt x="38" y="51"/>
                        </a:cubicBezTo>
                        <a:cubicBezTo>
                          <a:pt x="38" y="53"/>
                          <a:pt x="38" y="53"/>
                          <a:pt x="38" y="53"/>
                        </a:cubicBezTo>
                        <a:cubicBezTo>
                          <a:pt x="38" y="54"/>
                          <a:pt x="38" y="56"/>
                          <a:pt x="40" y="54"/>
                        </a:cubicBezTo>
                        <a:close/>
                        <a:moveTo>
                          <a:pt x="43" y="63"/>
                        </a:moveTo>
                        <a:cubicBezTo>
                          <a:pt x="45" y="63"/>
                          <a:pt x="45" y="65"/>
                          <a:pt x="45" y="63"/>
                        </a:cubicBezTo>
                        <a:cubicBezTo>
                          <a:pt x="46" y="62"/>
                          <a:pt x="43" y="62"/>
                          <a:pt x="43" y="62"/>
                        </a:cubicBezTo>
                        <a:cubicBezTo>
                          <a:pt x="43" y="63"/>
                          <a:pt x="43" y="63"/>
                          <a:pt x="43" y="63"/>
                        </a:cubicBezTo>
                        <a:close/>
                        <a:moveTo>
                          <a:pt x="48" y="57"/>
                        </a:moveTo>
                        <a:cubicBezTo>
                          <a:pt x="48" y="59"/>
                          <a:pt x="48" y="59"/>
                          <a:pt x="49" y="59"/>
                        </a:cubicBezTo>
                        <a:cubicBezTo>
                          <a:pt x="49" y="59"/>
                          <a:pt x="49" y="59"/>
                          <a:pt x="51" y="60"/>
                        </a:cubicBezTo>
                        <a:cubicBezTo>
                          <a:pt x="49" y="59"/>
                          <a:pt x="49" y="59"/>
                          <a:pt x="49" y="59"/>
                        </a:cubicBezTo>
                        <a:cubicBezTo>
                          <a:pt x="49" y="57"/>
                          <a:pt x="48" y="56"/>
                          <a:pt x="48" y="56"/>
                        </a:cubicBezTo>
                        <a:cubicBezTo>
                          <a:pt x="46" y="56"/>
                          <a:pt x="46" y="57"/>
                          <a:pt x="48" y="57"/>
                        </a:cubicBezTo>
                        <a:close/>
                        <a:moveTo>
                          <a:pt x="52" y="60"/>
                        </a:moveTo>
                        <a:cubicBezTo>
                          <a:pt x="54" y="63"/>
                          <a:pt x="54" y="63"/>
                          <a:pt x="54" y="63"/>
                        </a:cubicBezTo>
                        <a:cubicBezTo>
                          <a:pt x="52" y="60"/>
                          <a:pt x="52" y="60"/>
                          <a:pt x="52" y="60"/>
                        </a:cubicBezTo>
                        <a:close/>
                        <a:moveTo>
                          <a:pt x="22" y="82"/>
                        </a:moveTo>
                        <a:cubicBezTo>
                          <a:pt x="23" y="79"/>
                          <a:pt x="25" y="80"/>
                          <a:pt x="23" y="80"/>
                        </a:cubicBezTo>
                        <a:cubicBezTo>
                          <a:pt x="23" y="82"/>
                          <a:pt x="22" y="83"/>
                          <a:pt x="22" y="82"/>
                        </a:cubicBezTo>
                        <a:close/>
                        <a:moveTo>
                          <a:pt x="69" y="76"/>
                        </a:moveTo>
                        <a:cubicBezTo>
                          <a:pt x="70" y="77"/>
                          <a:pt x="69" y="76"/>
                          <a:pt x="69" y="74"/>
                        </a:cubicBezTo>
                        <a:cubicBezTo>
                          <a:pt x="67" y="74"/>
                          <a:pt x="69" y="72"/>
                          <a:pt x="67" y="72"/>
                        </a:cubicBezTo>
                        <a:cubicBezTo>
                          <a:pt x="66" y="71"/>
                          <a:pt x="67" y="65"/>
                          <a:pt x="66" y="63"/>
                        </a:cubicBezTo>
                        <a:cubicBezTo>
                          <a:pt x="66" y="63"/>
                          <a:pt x="66" y="62"/>
                          <a:pt x="64" y="62"/>
                        </a:cubicBezTo>
                        <a:cubicBezTo>
                          <a:pt x="63" y="60"/>
                          <a:pt x="61" y="62"/>
                          <a:pt x="58" y="62"/>
                        </a:cubicBezTo>
                        <a:cubicBezTo>
                          <a:pt x="57" y="60"/>
                          <a:pt x="58" y="65"/>
                          <a:pt x="60" y="66"/>
                        </a:cubicBezTo>
                        <a:cubicBezTo>
                          <a:pt x="63" y="68"/>
                          <a:pt x="61" y="68"/>
                          <a:pt x="63" y="69"/>
                        </a:cubicBezTo>
                        <a:cubicBezTo>
                          <a:pt x="64" y="69"/>
                          <a:pt x="63" y="69"/>
                          <a:pt x="63" y="71"/>
                        </a:cubicBezTo>
                        <a:cubicBezTo>
                          <a:pt x="61" y="71"/>
                          <a:pt x="64" y="72"/>
                          <a:pt x="64" y="76"/>
                        </a:cubicBezTo>
                        <a:cubicBezTo>
                          <a:pt x="64" y="77"/>
                          <a:pt x="67" y="74"/>
                          <a:pt x="69" y="76"/>
                        </a:cubicBezTo>
                        <a:close/>
                        <a:moveTo>
                          <a:pt x="67" y="86"/>
                        </a:moveTo>
                        <a:cubicBezTo>
                          <a:pt x="66" y="85"/>
                          <a:pt x="69" y="80"/>
                          <a:pt x="69" y="82"/>
                        </a:cubicBezTo>
                        <a:cubicBezTo>
                          <a:pt x="69" y="85"/>
                          <a:pt x="70" y="89"/>
                          <a:pt x="67" y="86"/>
                        </a:cubicBezTo>
                        <a:close/>
                        <a:moveTo>
                          <a:pt x="70" y="86"/>
                        </a:moveTo>
                        <a:cubicBezTo>
                          <a:pt x="72" y="85"/>
                          <a:pt x="72" y="85"/>
                          <a:pt x="72" y="86"/>
                        </a:cubicBezTo>
                        <a:cubicBezTo>
                          <a:pt x="74" y="89"/>
                          <a:pt x="70" y="89"/>
                          <a:pt x="70" y="86"/>
                        </a:cubicBezTo>
                        <a:close/>
                        <a:moveTo>
                          <a:pt x="43" y="80"/>
                        </a:moveTo>
                        <a:cubicBezTo>
                          <a:pt x="45" y="80"/>
                          <a:pt x="46" y="77"/>
                          <a:pt x="48" y="76"/>
                        </a:cubicBezTo>
                        <a:cubicBezTo>
                          <a:pt x="49" y="74"/>
                          <a:pt x="49" y="71"/>
                          <a:pt x="48" y="71"/>
                        </a:cubicBezTo>
                        <a:cubicBezTo>
                          <a:pt x="46" y="72"/>
                          <a:pt x="46" y="69"/>
                          <a:pt x="45" y="71"/>
                        </a:cubicBezTo>
                        <a:cubicBezTo>
                          <a:pt x="45" y="72"/>
                          <a:pt x="41" y="68"/>
                          <a:pt x="40" y="68"/>
                        </a:cubicBezTo>
                        <a:cubicBezTo>
                          <a:pt x="38" y="66"/>
                          <a:pt x="37" y="68"/>
                          <a:pt x="40" y="69"/>
                        </a:cubicBezTo>
                        <a:cubicBezTo>
                          <a:pt x="41" y="71"/>
                          <a:pt x="40" y="72"/>
                          <a:pt x="40" y="76"/>
                        </a:cubicBezTo>
                        <a:cubicBezTo>
                          <a:pt x="40" y="77"/>
                          <a:pt x="38" y="76"/>
                          <a:pt x="38" y="80"/>
                        </a:cubicBezTo>
                        <a:cubicBezTo>
                          <a:pt x="38" y="85"/>
                          <a:pt x="40" y="80"/>
                          <a:pt x="43" y="80"/>
                        </a:cubicBezTo>
                        <a:close/>
                        <a:moveTo>
                          <a:pt x="35" y="62"/>
                        </a:moveTo>
                        <a:cubicBezTo>
                          <a:pt x="37" y="59"/>
                          <a:pt x="35" y="60"/>
                          <a:pt x="35" y="57"/>
                        </a:cubicBezTo>
                        <a:cubicBezTo>
                          <a:pt x="37" y="54"/>
                          <a:pt x="34" y="53"/>
                          <a:pt x="29" y="53"/>
                        </a:cubicBezTo>
                        <a:cubicBezTo>
                          <a:pt x="26" y="51"/>
                          <a:pt x="25" y="53"/>
                          <a:pt x="26" y="53"/>
                        </a:cubicBezTo>
                        <a:cubicBezTo>
                          <a:pt x="28" y="54"/>
                          <a:pt x="28" y="54"/>
                          <a:pt x="28" y="56"/>
                        </a:cubicBezTo>
                        <a:cubicBezTo>
                          <a:pt x="29" y="56"/>
                          <a:pt x="31" y="60"/>
                          <a:pt x="32" y="63"/>
                        </a:cubicBezTo>
                        <a:cubicBezTo>
                          <a:pt x="32" y="66"/>
                          <a:pt x="34" y="65"/>
                          <a:pt x="35" y="62"/>
                        </a:cubicBezTo>
                        <a:close/>
                        <a:moveTo>
                          <a:pt x="5" y="100"/>
                        </a:moveTo>
                        <a:cubicBezTo>
                          <a:pt x="5" y="99"/>
                          <a:pt x="6" y="97"/>
                          <a:pt x="11" y="92"/>
                        </a:cubicBezTo>
                        <a:cubicBezTo>
                          <a:pt x="17" y="88"/>
                          <a:pt x="12" y="88"/>
                          <a:pt x="15" y="86"/>
                        </a:cubicBezTo>
                        <a:cubicBezTo>
                          <a:pt x="19" y="86"/>
                          <a:pt x="17" y="83"/>
                          <a:pt x="19" y="83"/>
                        </a:cubicBezTo>
                        <a:cubicBezTo>
                          <a:pt x="20" y="83"/>
                          <a:pt x="22" y="82"/>
                          <a:pt x="20" y="79"/>
                        </a:cubicBezTo>
                        <a:cubicBezTo>
                          <a:pt x="20" y="77"/>
                          <a:pt x="22" y="72"/>
                          <a:pt x="20" y="72"/>
                        </a:cubicBezTo>
                        <a:cubicBezTo>
                          <a:pt x="19" y="72"/>
                          <a:pt x="19" y="77"/>
                          <a:pt x="17" y="77"/>
                        </a:cubicBezTo>
                        <a:cubicBezTo>
                          <a:pt x="15" y="77"/>
                          <a:pt x="19" y="79"/>
                          <a:pt x="17" y="82"/>
                        </a:cubicBezTo>
                        <a:cubicBezTo>
                          <a:pt x="17" y="83"/>
                          <a:pt x="17" y="80"/>
                          <a:pt x="15" y="83"/>
                        </a:cubicBezTo>
                        <a:cubicBezTo>
                          <a:pt x="14" y="86"/>
                          <a:pt x="9" y="91"/>
                          <a:pt x="8" y="92"/>
                        </a:cubicBezTo>
                        <a:cubicBezTo>
                          <a:pt x="6" y="94"/>
                          <a:pt x="3" y="97"/>
                          <a:pt x="2" y="102"/>
                        </a:cubicBezTo>
                        <a:cubicBezTo>
                          <a:pt x="0" y="103"/>
                          <a:pt x="3" y="102"/>
                          <a:pt x="5" y="100"/>
                        </a:cubicBezTo>
                        <a:close/>
                        <a:moveTo>
                          <a:pt x="57" y="59"/>
                        </a:moveTo>
                        <a:cubicBezTo>
                          <a:pt x="57" y="57"/>
                          <a:pt x="57" y="56"/>
                          <a:pt x="54" y="56"/>
                        </a:cubicBezTo>
                        <a:cubicBezTo>
                          <a:pt x="51" y="56"/>
                          <a:pt x="55" y="56"/>
                          <a:pt x="52" y="53"/>
                        </a:cubicBezTo>
                        <a:cubicBezTo>
                          <a:pt x="49" y="49"/>
                          <a:pt x="54" y="51"/>
                          <a:pt x="55" y="51"/>
                        </a:cubicBezTo>
                        <a:cubicBezTo>
                          <a:pt x="55" y="49"/>
                          <a:pt x="54" y="49"/>
                          <a:pt x="51" y="48"/>
                        </a:cubicBezTo>
                        <a:cubicBezTo>
                          <a:pt x="48" y="45"/>
                          <a:pt x="49" y="51"/>
                          <a:pt x="48" y="49"/>
                        </a:cubicBezTo>
                        <a:cubicBezTo>
                          <a:pt x="46" y="49"/>
                          <a:pt x="49" y="46"/>
                          <a:pt x="45" y="45"/>
                        </a:cubicBezTo>
                        <a:cubicBezTo>
                          <a:pt x="41" y="43"/>
                          <a:pt x="43" y="46"/>
                          <a:pt x="41" y="45"/>
                        </a:cubicBezTo>
                        <a:cubicBezTo>
                          <a:pt x="38" y="45"/>
                          <a:pt x="41" y="48"/>
                          <a:pt x="40" y="48"/>
                        </a:cubicBezTo>
                        <a:cubicBezTo>
                          <a:pt x="37" y="46"/>
                          <a:pt x="35" y="42"/>
                          <a:pt x="37" y="40"/>
                        </a:cubicBezTo>
                        <a:cubicBezTo>
                          <a:pt x="37" y="39"/>
                          <a:pt x="34" y="36"/>
                          <a:pt x="35" y="33"/>
                        </a:cubicBezTo>
                        <a:cubicBezTo>
                          <a:pt x="37" y="30"/>
                          <a:pt x="35" y="30"/>
                          <a:pt x="37" y="26"/>
                        </a:cubicBezTo>
                        <a:cubicBezTo>
                          <a:pt x="40" y="25"/>
                          <a:pt x="38" y="28"/>
                          <a:pt x="40" y="28"/>
                        </a:cubicBezTo>
                        <a:cubicBezTo>
                          <a:pt x="41" y="26"/>
                          <a:pt x="43" y="20"/>
                          <a:pt x="43" y="19"/>
                        </a:cubicBezTo>
                        <a:cubicBezTo>
                          <a:pt x="43" y="16"/>
                          <a:pt x="38" y="14"/>
                          <a:pt x="41" y="8"/>
                        </a:cubicBezTo>
                        <a:cubicBezTo>
                          <a:pt x="43" y="4"/>
                          <a:pt x="41" y="2"/>
                          <a:pt x="40" y="5"/>
                        </a:cubicBezTo>
                        <a:cubicBezTo>
                          <a:pt x="37" y="8"/>
                          <a:pt x="34" y="0"/>
                          <a:pt x="29" y="2"/>
                        </a:cubicBezTo>
                        <a:cubicBezTo>
                          <a:pt x="26" y="4"/>
                          <a:pt x="28" y="4"/>
                          <a:pt x="26" y="8"/>
                        </a:cubicBezTo>
                        <a:cubicBezTo>
                          <a:pt x="25" y="13"/>
                          <a:pt x="28" y="14"/>
                          <a:pt x="26" y="20"/>
                        </a:cubicBezTo>
                        <a:cubicBezTo>
                          <a:pt x="23" y="25"/>
                          <a:pt x="28" y="23"/>
                          <a:pt x="26" y="26"/>
                        </a:cubicBezTo>
                        <a:cubicBezTo>
                          <a:pt x="25" y="31"/>
                          <a:pt x="23" y="23"/>
                          <a:pt x="22" y="25"/>
                        </a:cubicBezTo>
                        <a:cubicBezTo>
                          <a:pt x="20" y="25"/>
                          <a:pt x="20" y="28"/>
                          <a:pt x="22" y="28"/>
                        </a:cubicBezTo>
                        <a:cubicBezTo>
                          <a:pt x="23" y="30"/>
                          <a:pt x="22" y="28"/>
                          <a:pt x="23" y="36"/>
                        </a:cubicBezTo>
                        <a:cubicBezTo>
                          <a:pt x="23" y="43"/>
                          <a:pt x="25" y="39"/>
                          <a:pt x="26" y="42"/>
                        </a:cubicBezTo>
                        <a:cubicBezTo>
                          <a:pt x="26" y="45"/>
                          <a:pt x="28" y="43"/>
                          <a:pt x="28" y="42"/>
                        </a:cubicBezTo>
                        <a:cubicBezTo>
                          <a:pt x="28" y="39"/>
                          <a:pt x="28" y="39"/>
                          <a:pt x="29" y="40"/>
                        </a:cubicBezTo>
                        <a:cubicBezTo>
                          <a:pt x="31" y="42"/>
                          <a:pt x="31" y="43"/>
                          <a:pt x="29" y="43"/>
                        </a:cubicBezTo>
                        <a:cubicBezTo>
                          <a:pt x="28" y="45"/>
                          <a:pt x="26" y="49"/>
                          <a:pt x="29" y="49"/>
                        </a:cubicBezTo>
                        <a:cubicBezTo>
                          <a:pt x="31" y="48"/>
                          <a:pt x="31" y="51"/>
                          <a:pt x="34" y="51"/>
                        </a:cubicBezTo>
                        <a:cubicBezTo>
                          <a:pt x="35" y="51"/>
                          <a:pt x="34" y="49"/>
                          <a:pt x="35" y="48"/>
                        </a:cubicBezTo>
                        <a:cubicBezTo>
                          <a:pt x="37" y="48"/>
                          <a:pt x="37" y="48"/>
                          <a:pt x="40" y="51"/>
                        </a:cubicBezTo>
                        <a:cubicBezTo>
                          <a:pt x="43" y="53"/>
                          <a:pt x="41" y="56"/>
                          <a:pt x="45" y="56"/>
                        </a:cubicBezTo>
                        <a:cubicBezTo>
                          <a:pt x="46" y="56"/>
                          <a:pt x="43" y="53"/>
                          <a:pt x="43" y="49"/>
                        </a:cubicBezTo>
                        <a:cubicBezTo>
                          <a:pt x="43" y="48"/>
                          <a:pt x="46" y="49"/>
                          <a:pt x="46" y="51"/>
                        </a:cubicBezTo>
                        <a:cubicBezTo>
                          <a:pt x="46" y="53"/>
                          <a:pt x="48" y="53"/>
                          <a:pt x="49" y="54"/>
                        </a:cubicBezTo>
                        <a:cubicBezTo>
                          <a:pt x="49" y="56"/>
                          <a:pt x="48" y="57"/>
                          <a:pt x="51" y="59"/>
                        </a:cubicBezTo>
                        <a:cubicBezTo>
                          <a:pt x="55" y="60"/>
                          <a:pt x="54" y="60"/>
                          <a:pt x="55" y="62"/>
                        </a:cubicBezTo>
                        <a:cubicBezTo>
                          <a:pt x="55" y="63"/>
                          <a:pt x="57" y="62"/>
                          <a:pt x="57" y="59"/>
                        </a:cubicBezTo>
                        <a:close/>
                        <a:moveTo>
                          <a:pt x="77" y="141"/>
                        </a:moveTo>
                        <a:cubicBezTo>
                          <a:pt x="77" y="141"/>
                          <a:pt x="78" y="141"/>
                          <a:pt x="77" y="143"/>
                        </a:cubicBezTo>
                        <a:cubicBezTo>
                          <a:pt x="75" y="145"/>
                          <a:pt x="78" y="145"/>
                          <a:pt x="78" y="143"/>
                        </a:cubicBezTo>
                        <a:cubicBezTo>
                          <a:pt x="78" y="141"/>
                          <a:pt x="78" y="141"/>
                          <a:pt x="78" y="140"/>
                        </a:cubicBezTo>
                        <a:cubicBezTo>
                          <a:pt x="78" y="140"/>
                          <a:pt x="78" y="138"/>
                          <a:pt x="77" y="138"/>
                        </a:cubicBezTo>
                        <a:cubicBezTo>
                          <a:pt x="77" y="138"/>
                          <a:pt x="77" y="140"/>
                          <a:pt x="77" y="141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36"/>
                  <p:cNvSpPr>
                    <a:spLocks/>
                  </p:cNvSpPr>
                  <p:nvPr/>
                </p:nvSpPr>
                <p:spPr bwMode="auto">
                  <a:xfrm>
                    <a:off x="5412" y="3145"/>
                    <a:ext cx="34" cy="17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0" y="0"/>
                      </a:cxn>
                      <a:cxn ang="0">
                        <a:pos x="16" y="3"/>
                      </a:cxn>
                      <a:cxn ang="0">
                        <a:pos x="16" y="8"/>
                      </a:cxn>
                      <a:cxn ang="0">
                        <a:pos x="13" y="8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9">
                        <a:moveTo>
                          <a:pt x="9" y="8"/>
                        </a:moveTo>
                        <a:cubicBezTo>
                          <a:pt x="0" y="6"/>
                          <a:pt x="9" y="0"/>
                          <a:pt x="10" y="0"/>
                        </a:cubicBezTo>
                        <a:cubicBezTo>
                          <a:pt x="12" y="0"/>
                          <a:pt x="16" y="0"/>
                          <a:pt x="16" y="3"/>
                        </a:cubicBezTo>
                        <a:cubicBezTo>
                          <a:pt x="15" y="6"/>
                          <a:pt x="18" y="6"/>
                          <a:pt x="16" y="8"/>
                        </a:cubicBezTo>
                        <a:cubicBezTo>
                          <a:pt x="15" y="9"/>
                          <a:pt x="13" y="6"/>
                          <a:pt x="13" y="8"/>
                        </a:cubicBezTo>
                        <a:cubicBezTo>
                          <a:pt x="12" y="9"/>
                          <a:pt x="10" y="8"/>
                          <a:pt x="9" y="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37"/>
                  <p:cNvSpPr>
                    <a:spLocks/>
                  </p:cNvSpPr>
                  <p:nvPr/>
                </p:nvSpPr>
                <p:spPr bwMode="auto">
                  <a:xfrm>
                    <a:off x="5437" y="3118"/>
                    <a:ext cx="30" cy="21"/>
                  </a:xfrm>
                  <a:custGeom>
                    <a:avLst/>
                    <a:gdLst/>
                    <a:ahLst/>
                    <a:cxnLst>
                      <a:cxn ang="0">
                        <a:pos x="3" y="10"/>
                      </a:cxn>
                      <a:cxn ang="0">
                        <a:pos x="5" y="6"/>
                      </a:cxn>
                      <a:cxn ang="0">
                        <a:pos x="8" y="3"/>
                      </a:cxn>
                      <a:cxn ang="0">
                        <a:pos x="13" y="3"/>
                      </a:cxn>
                      <a:cxn ang="0">
                        <a:pos x="13" y="5"/>
                      </a:cxn>
                      <a:cxn ang="0">
                        <a:pos x="13" y="8"/>
                      </a:cxn>
                      <a:cxn ang="0">
                        <a:pos x="9" y="8"/>
                      </a:cxn>
                      <a:cxn ang="0">
                        <a:pos x="6" y="8"/>
                      </a:cxn>
                      <a:cxn ang="0">
                        <a:pos x="3" y="10"/>
                      </a:cxn>
                    </a:cxnLst>
                    <a:rect l="0" t="0" r="r" b="b"/>
                    <a:pathLst>
                      <a:path w="16" h="11">
                        <a:moveTo>
                          <a:pt x="3" y="10"/>
                        </a:moveTo>
                        <a:cubicBezTo>
                          <a:pt x="0" y="5"/>
                          <a:pt x="3" y="8"/>
                          <a:pt x="5" y="6"/>
                        </a:cubicBezTo>
                        <a:cubicBezTo>
                          <a:pt x="5" y="3"/>
                          <a:pt x="6" y="6"/>
                          <a:pt x="8" y="3"/>
                        </a:cubicBezTo>
                        <a:cubicBezTo>
                          <a:pt x="11" y="2"/>
                          <a:pt x="16" y="0"/>
                          <a:pt x="13" y="3"/>
                        </a:cubicBezTo>
                        <a:cubicBezTo>
                          <a:pt x="11" y="5"/>
                          <a:pt x="11" y="8"/>
                          <a:pt x="13" y="5"/>
                        </a:cubicBezTo>
                        <a:cubicBezTo>
                          <a:pt x="14" y="3"/>
                          <a:pt x="13" y="8"/>
                          <a:pt x="13" y="8"/>
                        </a:cubicBezTo>
                        <a:cubicBezTo>
                          <a:pt x="14" y="8"/>
                          <a:pt x="11" y="6"/>
                          <a:pt x="9" y="8"/>
                        </a:cubicBezTo>
                        <a:cubicBezTo>
                          <a:pt x="8" y="10"/>
                          <a:pt x="9" y="6"/>
                          <a:pt x="6" y="8"/>
                        </a:cubicBezTo>
                        <a:cubicBezTo>
                          <a:pt x="3" y="11"/>
                          <a:pt x="3" y="11"/>
                          <a:pt x="3" y="1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38"/>
                  <p:cNvSpPr>
                    <a:spLocks/>
                  </p:cNvSpPr>
                  <p:nvPr/>
                </p:nvSpPr>
                <p:spPr bwMode="auto">
                  <a:xfrm>
                    <a:off x="4398" y="2698"/>
                    <a:ext cx="151" cy="118"/>
                  </a:xfrm>
                  <a:custGeom>
                    <a:avLst/>
                    <a:gdLst/>
                    <a:ahLst/>
                    <a:cxnLst>
                      <a:cxn ang="0">
                        <a:pos x="44" y="20"/>
                      </a:cxn>
                      <a:cxn ang="0">
                        <a:pos x="43" y="22"/>
                      </a:cxn>
                      <a:cxn ang="0">
                        <a:pos x="43" y="25"/>
                      </a:cxn>
                      <a:cxn ang="0">
                        <a:pos x="42" y="29"/>
                      </a:cxn>
                      <a:cxn ang="0">
                        <a:pos x="40" y="26"/>
                      </a:cxn>
                      <a:cxn ang="0">
                        <a:pos x="37" y="23"/>
                      </a:cxn>
                      <a:cxn ang="0">
                        <a:pos x="37" y="26"/>
                      </a:cxn>
                      <a:cxn ang="0">
                        <a:pos x="29" y="37"/>
                      </a:cxn>
                      <a:cxn ang="0">
                        <a:pos x="17" y="42"/>
                      </a:cxn>
                      <a:cxn ang="0">
                        <a:pos x="15" y="45"/>
                      </a:cxn>
                      <a:cxn ang="0">
                        <a:pos x="14" y="48"/>
                      </a:cxn>
                      <a:cxn ang="0">
                        <a:pos x="14" y="49"/>
                      </a:cxn>
                      <a:cxn ang="0">
                        <a:pos x="14" y="54"/>
                      </a:cxn>
                      <a:cxn ang="0">
                        <a:pos x="12" y="54"/>
                      </a:cxn>
                      <a:cxn ang="0">
                        <a:pos x="9" y="52"/>
                      </a:cxn>
                      <a:cxn ang="0">
                        <a:pos x="8" y="51"/>
                      </a:cxn>
                      <a:cxn ang="0">
                        <a:pos x="6" y="51"/>
                      </a:cxn>
                      <a:cxn ang="0">
                        <a:pos x="2" y="48"/>
                      </a:cxn>
                      <a:cxn ang="0">
                        <a:pos x="2" y="51"/>
                      </a:cxn>
                      <a:cxn ang="0">
                        <a:pos x="3" y="54"/>
                      </a:cxn>
                      <a:cxn ang="0">
                        <a:pos x="8" y="58"/>
                      </a:cxn>
                      <a:cxn ang="0">
                        <a:pos x="15" y="58"/>
                      </a:cxn>
                      <a:cxn ang="0">
                        <a:pos x="22" y="57"/>
                      </a:cxn>
                      <a:cxn ang="0">
                        <a:pos x="26" y="52"/>
                      </a:cxn>
                      <a:cxn ang="0">
                        <a:pos x="29" y="54"/>
                      </a:cxn>
                      <a:cxn ang="0">
                        <a:pos x="35" y="55"/>
                      </a:cxn>
                      <a:cxn ang="0">
                        <a:pos x="42" y="52"/>
                      </a:cxn>
                      <a:cxn ang="0">
                        <a:pos x="43" y="48"/>
                      </a:cxn>
                      <a:cxn ang="0">
                        <a:pos x="46" y="43"/>
                      </a:cxn>
                      <a:cxn ang="0">
                        <a:pos x="46" y="40"/>
                      </a:cxn>
                      <a:cxn ang="0">
                        <a:pos x="49" y="37"/>
                      </a:cxn>
                      <a:cxn ang="0">
                        <a:pos x="51" y="28"/>
                      </a:cxn>
                      <a:cxn ang="0">
                        <a:pos x="60" y="26"/>
                      </a:cxn>
                      <a:cxn ang="0">
                        <a:pos x="64" y="28"/>
                      </a:cxn>
                      <a:cxn ang="0">
                        <a:pos x="67" y="26"/>
                      </a:cxn>
                      <a:cxn ang="0">
                        <a:pos x="71" y="26"/>
                      </a:cxn>
                      <a:cxn ang="0">
                        <a:pos x="72" y="23"/>
                      </a:cxn>
                      <a:cxn ang="0">
                        <a:pos x="71" y="20"/>
                      </a:cxn>
                      <a:cxn ang="0">
                        <a:pos x="74" y="20"/>
                      </a:cxn>
                      <a:cxn ang="0">
                        <a:pos x="78" y="15"/>
                      </a:cxn>
                      <a:cxn ang="0">
                        <a:pos x="75" y="15"/>
                      </a:cxn>
                      <a:cxn ang="0">
                        <a:pos x="74" y="14"/>
                      </a:cxn>
                      <a:cxn ang="0">
                        <a:pos x="71" y="12"/>
                      </a:cxn>
                      <a:cxn ang="0">
                        <a:pos x="67" y="12"/>
                      </a:cxn>
                      <a:cxn ang="0">
                        <a:pos x="69" y="11"/>
                      </a:cxn>
                      <a:cxn ang="0">
                        <a:pos x="66" y="9"/>
                      </a:cxn>
                      <a:cxn ang="0">
                        <a:pos x="66" y="5"/>
                      </a:cxn>
                      <a:cxn ang="0">
                        <a:pos x="64" y="5"/>
                      </a:cxn>
                      <a:cxn ang="0">
                        <a:pos x="61" y="0"/>
                      </a:cxn>
                      <a:cxn ang="0">
                        <a:pos x="60" y="5"/>
                      </a:cxn>
                      <a:cxn ang="0">
                        <a:pos x="58" y="0"/>
                      </a:cxn>
                      <a:cxn ang="0">
                        <a:pos x="55" y="6"/>
                      </a:cxn>
                      <a:cxn ang="0">
                        <a:pos x="54" y="9"/>
                      </a:cxn>
                      <a:cxn ang="0">
                        <a:pos x="52" y="12"/>
                      </a:cxn>
                      <a:cxn ang="0">
                        <a:pos x="51" y="14"/>
                      </a:cxn>
                      <a:cxn ang="0">
                        <a:pos x="48" y="15"/>
                      </a:cxn>
                      <a:cxn ang="0">
                        <a:pos x="49" y="20"/>
                      </a:cxn>
                      <a:cxn ang="0">
                        <a:pos x="46" y="20"/>
                      </a:cxn>
                      <a:cxn ang="0">
                        <a:pos x="48" y="25"/>
                      </a:cxn>
                      <a:cxn ang="0">
                        <a:pos x="46" y="26"/>
                      </a:cxn>
                      <a:cxn ang="0">
                        <a:pos x="44" y="22"/>
                      </a:cxn>
                      <a:cxn ang="0">
                        <a:pos x="44" y="20"/>
                      </a:cxn>
                    </a:cxnLst>
                    <a:rect l="0" t="0" r="r" b="b"/>
                    <a:pathLst>
                      <a:path w="80" h="62">
                        <a:moveTo>
                          <a:pt x="44" y="20"/>
                        </a:moveTo>
                        <a:cubicBezTo>
                          <a:pt x="44" y="22"/>
                          <a:pt x="43" y="22"/>
                          <a:pt x="43" y="22"/>
                        </a:cubicBezTo>
                        <a:cubicBezTo>
                          <a:pt x="43" y="23"/>
                          <a:pt x="43" y="25"/>
                          <a:pt x="43" y="25"/>
                        </a:cubicBezTo>
                        <a:cubicBezTo>
                          <a:pt x="44" y="25"/>
                          <a:pt x="43" y="29"/>
                          <a:pt x="42" y="29"/>
                        </a:cubicBezTo>
                        <a:cubicBezTo>
                          <a:pt x="40" y="29"/>
                          <a:pt x="42" y="26"/>
                          <a:pt x="40" y="26"/>
                        </a:cubicBezTo>
                        <a:cubicBezTo>
                          <a:pt x="38" y="28"/>
                          <a:pt x="40" y="25"/>
                          <a:pt x="37" y="23"/>
                        </a:cubicBezTo>
                        <a:cubicBezTo>
                          <a:pt x="37" y="23"/>
                          <a:pt x="37" y="23"/>
                          <a:pt x="37" y="26"/>
                        </a:cubicBezTo>
                        <a:cubicBezTo>
                          <a:pt x="37" y="29"/>
                          <a:pt x="31" y="31"/>
                          <a:pt x="29" y="37"/>
                        </a:cubicBezTo>
                        <a:cubicBezTo>
                          <a:pt x="29" y="40"/>
                          <a:pt x="19" y="38"/>
                          <a:pt x="17" y="42"/>
                        </a:cubicBezTo>
                        <a:cubicBezTo>
                          <a:pt x="15" y="43"/>
                          <a:pt x="17" y="46"/>
                          <a:pt x="15" y="45"/>
                        </a:cubicBezTo>
                        <a:cubicBezTo>
                          <a:pt x="14" y="43"/>
                          <a:pt x="14" y="46"/>
                          <a:pt x="14" y="48"/>
                        </a:cubicBezTo>
                        <a:cubicBezTo>
                          <a:pt x="15" y="48"/>
                          <a:pt x="14" y="48"/>
                          <a:pt x="14" y="49"/>
                        </a:cubicBezTo>
                        <a:cubicBezTo>
                          <a:pt x="14" y="52"/>
                          <a:pt x="12" y="52"/>
                          <a:pt x="14" y="54"/>
                        </a:cubicBezTo>
                        <a:cubicBezTo>
                          <a:pt x="15" y="55"/>
                          <a:pt x="14" y="54"/>
                          <a:pt x="12" y="54"/>
                        </a:cubicBezTo>
                        <a:cubicBezTo>
                          <a:pt x="11" y="52"/>
                          <a:pt x="8" y="54"/>
                          <a:pt x="9" y="52"/>
                        </a:cubicBezTo>
                        <a:cubicBezTo>
                          <a:pt x="9" y="51"/>
                          <a:pt x="8" y="52"/>
                          <a:pt x="8" y="51"/>
                        </a:cubicBezTo>
                        <a:cubicBezTo>
                          <a:pt x="6" y="49"/>
                          <a:pt x="8" y="51"/>
                          <a:pt x="6" y="51"/>
                        </a:cubicBezTo>
                        <a:cubicBezTo>
                          <a:pt x="5" y="52"/>
                          <a:pt x="2" y="51"/>
                          <a:pt x="2" y="48"/>
                        </a:cubicBezTo>
                        <a:cubicBezTo>
                          <a:pt x="2" y="48"/>
                          <a:pt x="0" y="51"/>
                          <a:pt x="2" y="51"/>
                        </a:cubicBezTo>
                        <a:cubicBezTo>
                          <a:pt x="3" y="52"/>
                          <a:pt x="2" y="54"/>
                          <a:pt x="3" y="54"/>
                        </a:cubicBezTo>
                        <a:cubicBezTo>
                          <a:pt x="5" y="54"/>
                          <a:pt x="6" y="57"/>
                          <a:pt x="8" y="58"/>
                        </a:cubicBezTo>
                        <a:cubicBezTo>
                          <a:pt x="11" y="62"/>
                          <a:pt x="11" y="57"/>
                          <a:pt x="15" y="58"/>
                        </a:cubicBezTo>
                        <a:cubicBezTo>
                          <a:pt x="20" y="60"/>
                          <a:pt x="19" y="57"/>
                          <a:pt x="22" y="57"/>
                        </a:cubicBezTo>
                        <a:cubicBezTo>
                          <a:pt x="23" y="57"/>
                          <a:pt x="20" y="52"/>
                          <a:pt x="26" y="52"/>
                        </a:cubicBezTo>
                        <a:cubicBezTo>
                          <a:pt x="31" y="52"/>
                          <a:pt x="28" y="54"/>
                          <a:pt x="29" y="54"/>
                        </a:cubicBezTo>
                        <a:cubicBezTo>
                          <a:pt x="31" y="55"/>
                          <a:pt x="34" y="57"/>
                          <a:pt x="35" y="55"/>
                        </a:cubicBezTo>
                        <a:cubicBezTo>
                          <a:pt x="37" y="52"/>
                          <a:pt x="42" y="55"/>
                          <a:pt x="42" y="52"/>
                        </a:cubicBezTo>
                        <a:cubicBezTo>
                          <a:pt x="43" y="51"/>
                          <a:pt x="43" y="49"/>
                          <a:pt x="43" y="48"/>
                        </a:cubicBezTo>
                        <a:cubicBezTo>
                          <a:pt x="43" y="45"/>
                          <a:pt x="48" y="45"/>
                          <a:pt x="46" y="43"/>
                        </a:cubicBezTo>
                        <a:cubicBezTo>
                          <a:pt x="44" y="43"/>
                          <a:pt x="44" y="43"/>
                          <a:pt x="46" y="40"/>
                        </a:cubicBezTo>
                        <a:cubicBezTo>
                          <a:pt x="46" y="37"/>
                          <a:pt x="49" y="40"/>
                          <a:pt x="49" y="37"/>
                        </a:cubicBezTo>
                        <a:cubicBezTo>
                          <a:pt x="49" y="34"/>
                          <a:pt x="49" y="31"/>
                          <a:pt x="51" y="28"/>
                        </a:cubicBezTo>
                        <a:cubicBezTo>
                          <a:pt x="52" y="25"/>
                          <a:pt x="55" y="26"/>
                          <a:pt x="60" y="26"/>
                        </a:cubicBezTo>
                        <a:cubicBezTo>
                          <a:pt x="63" y="26"/>
                          <a:pt x="61" y="25"/>
                          <a:pt x="64" y="28"/>
                        </a:cubicBezTo>
                        <a:cubicBezTo>
                          <a:pt x="67" y="28"/>
                          <a:pt x="64" y="23"/>
                          <a:pt x="67" y="26"/>
                        </a:cubicBezTo>
                        <a:cubicBezTo>
                          <a:pt x="69" y="28"/>
                          <a:pt x="69" y="26"/>
                          <a:pt x="71" y="26"/>
                        </a:cubicBezTo>
                        <a:cubicBezTo>
                          <a:pt x="72" y="26"/>
                          <a:pt x="75" y="26"/>
                          <a:pt x="72" y="23"/>
                        </a:cubicBezTo>
                        <a:cubicBezTo>
                          <a:pt x="69" y="22"/>
                          <a:pt x="69" y="20"/>
                          <a:pt x="71" y="20"/>
                        </a:cubicBezTo>
                        <a:cubicBezTo>
                          <a:pt x="72" y="18"/>
                          <a:pt x="71" y="20"/>
                          <a:pt x="74" y="20"/>
                        </a:cubicBezTo>
                        <a:cubicBezTo>
                          <a:pt x="77" y="18"/>
                          <a:pt x="80" y="18"/>
                          <a:pt x="78" y="15"/>
                        </a:cubicBezTo>
                        <a:cubicBezTo>
                          <a:pt x="78" y="14"/>
                          <a:pt x="77" y="17"/>
                          <a:pt x="75" y="15"/>
                        </a:cubicBezTo>
                        <a:cubicBezTo>
                          <a:pt x="75" y="14"/>
                          <a:pt x="74" y="14"/>
                          <a:pt x="74" y="14"/>
                        </a:cubicBezTo>
                        <a:cubicBezTo>
                          <a:pt x="72" y="12"/>
                          <a:pt x="71" y="11"/>
                          <a:pt x="71" y="12"/>
                        </a:cubicBezTo>
                        <a:cubicBezTo>
                          <a:pt x="69" y="12"/>
                          <a:pt x="69" y="14"/>
                          <a:pt x="67" y="12"/>
                        </a:cubicBezTo>
                        <a:cubicBezTo>
                          <a:pt x="67" y="11"/>
                          <a:pt x="69" y="12"/>
                          <a:pt x="69" y="11"/>
                        </a:cubicBezTo>
                        <a:cubicBezTo>
                          <a:pt x="67" y="8"/>
                          <a:pt x="66" y="11"/>
                          <a:pt x="66" y="9"/>
                        </a:cubicBezTo>
                        <a:cubicBezTo>
                          <a:pt x="64" y="8"/>
                          <a:pt x="67" y="6"/>
                          <a:pt x="66" y="5"/>
                        </a:cubicBezTo>
                        <a:cubicBezTo>
                          <a:pt x="64" y="3"/>
                          <a:pt x="64" y="5"/>
                          <a:pt x="64" y="5"/>
                        </a:cubicBezTo>
                        <a:cubicBezTo>
                          <a:pt x="63" y="5"/>
                          <a:pt x="63" y="0"/>
                          <a:pt x="61" y="0"/>
                        </a:cubicBezTo>
                        <a:cubicBezTo>
                          <a:pt x="60" y="0"/>
                          <a:pt x="61" y="3"/>
                          <a:pt x="60" y="5"/>
                        </a:cubicBezTo>
                        <a:cubicBezTo>
                          <a:pt x="58" y="6"/>
                          <a:pt x="60" y="0"/>
                          <a:pt x="58" y="0"/>
                        </a:cubicBezTo>
                        <a:cubicBezTo>
                          <a:pt x="57" y="0"/>
                          <a:pt x="58" y="2"/>
                          <a:pt x="55" y="6"/>
                        </a:cubicBezTo>
                        <a:cubicBezTo>
                          <a:pt x="54" y="9"/>
                          <a:pt x="54" y="8"/>
                          <a:pt x="54" y="9"/>
                        </a:cubicBezTo>
                        <a:cubicBezTo>
                          <a:pt x="52" y="12"/>
                          <a:pt x="52" y="11"/>
                          <a:pt x="52" y="12"/>
                        </a:cubicBezTo>
                        <a:cubicBezTo>
                          <a:pt x="52" y="15"/>
                          <a:pt x="51" y="15"/>
                          <a:pt x="51" y="14"/>
                        </a:cubicBezTo>
                        <a:cubicBezTo>
                          <a:pt x="49" y="14"/>
                          <a:pt x="48" y="15"/>
                          <a:pt x="48" y="15"/>
                        </a:cubicBezTo>
                        <a:cubicBezTo>
                          <a:pt x="48" y="17"/>
                          <a:pt x="51" y="17"/>
                          <a:pt x="49" y="20"/>
                        </a:cubicBezTo>
                        <a:cubicBezTo>
                          <a:pt x="46" y="22"/>
                          <a:pt x="48" y="18"/>
                          <a:pt x="46" y="20"/>
                        </a:cubicBezTo>
                        <a:cubicBezTo>
                          <a:pt x="48" y="23"/>
                          <a:pt x="46" y="22"/>
                          <a:pt x="48" y="25"/>
                        </a:cubicBezTo>
                        <a:cubicBezTo>
                          <a:pt x="48" y="28"/>
                          <a:pt x="48" y="26"/>
                          <a:pt x="46" y="26"/>
                        </a:cubicBezTo>
                        <a:cubicBezTo>
                          <a:pt x="44" y="26"/>
                          <a:pt x="44" y="25"/>
                          <a:pt x="44" y="22"/>
                        </a:cubicBezTo>
                        <a:cubicBezTo>
                          <a:pt x="44" y="20"/>
                          <a:pt x="44" y="20"/>
                          <a:pt x="44" y="20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39"/>
                  <p:cNvSpPr>
                    <a:spLocks/>
                  </p:cNvSpPr>
                  <p:nvPr/>
                </p:nvSpPr>
                <p:spPr bwMode="auto">
                  <a:xfrm>
                    <a:off x="4468" y="2732"/>
                    <a:ext cx="17" cy="23"/>
                  </a:xfrm>
                  <a:custGeom>
                    <a:avLst/>
                    <a:gdLst/>
                    <a:ahLst/>
                    <a:cxnLst>
                      <a:cxn ang="0">
                        <a:pos x="8" y="2"/>
                      </a:cxn>
                      <a:cxn ang="0">
                        <a:pos x="8" y="2"/>
                      </a:cxn>
                      <a:cxn ang="0">
                        <a:pos x="0" y="5"/>
                      </a:cxn>
                      <a:cxn ang="0">
                        <a:pos x="3" y="8"/>
                      </a:cxn>
                      <a:cxn ang="0">
                        <a:pos x="4" y="12"/>
                      </a:cxn>
                      <a:cxn ang="0">
                        <a:pos x="6" y="7"/>
                      </a:cxn>
                      <a:cxn ang="0">
                        <a:pos x="6" y="4"/>
                      </a:cxn>
                      <a:cxn ang="0">
                        <a:pos x="8" y="2"/>
                      </a:cxn>
                    </a:cxnLst>
                    <a:rect l="0" t="0" r="r" b="b"/>
                    <a:pathLst>
                      <a:path w="9" h="12">
                        <a:moveTo>
                          <a:pt x="8" y="2"/>
                        </a:moveTo>
                        <a:cubicBezTo>
                          <a:pt x="9" y="0"/>
                          <a:pt x="8" y="0"/>
                          <a:pt x="8" y="2"/>
                        </a:cubicBezTo>
                        <a:cubicBezTo>
                          <a:pt x="6" y="2"/>
                          <a:pt x="3" y="5"/>
                          <a:pt x="0" y="5"/>
                        </a:cubicBezTo>
                        <a:cubicBezTo>
                          <a:pt x="3" y="7"/>
                          <a:pt x="1" y="10"/>
                          <a:pt x="3" y="8"/>
                        </a:cubicBezTo>
                        <a:cubicBezTo>
                          <a:pt x="4" y="8"/>
                          <a:pt x="3" y="12"/>
                          <a:pt x="4" y="12"/>
                        </a:cubicBezTo>
                        <a:cubicBezTo>
                          <a:pt x="6" y="12"/>
                          <a:pt x="8" y="7"/>
                          <a:pt x="6" y="7"/>
                        </a:cubicBezTo>
                        <a:cubicBezTo>
                          <a:pt x="6" y="7"/>
                          <a:pt x="6" y="5"/>
                          <a:pt x="6" y="4"/>
                        </a:cubicBezTo>
                        <a:cubicBezTo>
                          <a:pt x="6" y="4"/>
                          <a:pt x="8" y="4"/>
                          <a:pt x="8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40"/>
                  <p:cNvSpPr>
                    <a:spLocks/>
                  </p:cNvSpPr>
                  <p:nvPr/>
                </p:nvSpPr>
                <p:spPr bwMode="auto">
                  <a:xfrm>
                    <a:off x="4483" y="2736"/>
                    <a:ext cx="6" cy="13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3" y="4"/>
                      </a:cxn>
                      <a:cxn ang="0">
                        <a:pos x="1" y="6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3" h="7">
                        <a:moveTo>
                          <a:pt x="0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3" y="3"/>
                          <a:pt x="1" y="1"/>
                          <a:pt x="3" y="4"/>
                        </a:cubicBezTo>
                        <a:cubicBezTo>
                          <a:pt x="3" y="7"/>
                          <a:pt x="3" y="6"/>
                          <a:pt x="1" y="6"/>
                        </a:cubicBezTo>
                        <a:cubicBezTo>
                          <a:pt x="0" y="6"/>
                          <a:pt x="0" y="4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41"/>
                  <p:cNvSpPr>
                    <a:spLocks noEditPoints="1"/>
                  </p:cNvSpPr>
                  <p:nvPr/>
                </p:nvSpPr>
                <p:spPr bwMode="auto">
                  <a:xfrm>
                    <a:off x="4862" y="2850"/>
                    <a:ext cx="240" cy="189"/>
                  </a:xfrm>
                  <a:custGeom>
                    <a:avLst/>
                    <a:gdLst/>
                    <a:ahLst/>
                    <a:cxnLst>
                      <a:cxn ang="0">
                        <a:pos x="23" y="20"/>
                      </a:cxn>
                      <a:cxn ang="0">
                        <a:pos x="46" y="37"/>
                      </a:cxn>
                      <a:cxn ang="0">
                        <a:pos x="57" y="44"/>
                      </a:cxn>
                      <a:cxn ang="0">
                        <a:pos x="54" y="54"/>
                      </a:cxn>
                      <a:cxn ang="0">
                        <a:pos x="70" y="75"/>
                      </a:cxn>
                      <a:cxn ang="0">
                        <a:pos x="81" y="86"/>
                      </a:cxn>
                      <a:cxn ang="0">
                        <a:pos x="69" y="86"/>
                      </a:cxn>
                      <a:cxn ang="0">
                        <a:pos x="41" y="64"/>
                      </a:cxn>
                      <a:cxn ang="0">
                        <a:pos x="29" y="60"/>
                      </a:cxn>
                      <a:cxn ang="0">
                        <a:pos x="24" y="69"/>
                      </a:cxn>
                      <a:cxn ang="0">
                        <a:pos x="17" y="77"/>
                      </a:cxn>
                      <a:cxn ang="0">
                        <a:pos x="0" y="67"/>
                      </a:cxn>
                      <a:cxn ang="0">
                        <a:pos x="69" y="46"/>
                      </a:cxn>
                      <a:cxn ang="0">
                        <a:pos x="90" y="43"/>
                      </a:cxn>
                      <a:cxn ang="0">
                        <a:pos x="95" y="35"/>
                      </a:cxn>
                      <a:cxn ang="0">
                        <a:pos x="92" y="28"/>
                      </a:cxn>
                      <a:cxn ang="0">
                        <a:pos x="83" y="40"/>
                      </a:cxn>
                      <a:cxn ang="0">
                        <a:pos x="79" y="37"/>
                      </a:cxn>
                      <a:cxn ang="0">
                        <a:pos x="66" y="41"/>
                      </a:cxn>
                      <a:cxn ang="0">
                        <a:pos x="55" y="9"/>
                      </a:cxn>
                      <a:cxn ang="0">
                        <a:pos x="50" y="8"/>
                      </a:cxn>
                      <a:cxn ang="0">
                        <a:pos x="79" y="11"/>
                      </a:cxn>
                      <a:cxn ang="0">
                        <a:pos x="79" y="11"/>
                      </a:cxn>
                      <a:cxn ang="0">
                        <a:pos x="98" y="26"/>
                      </a:cxn>
                      <a:cxn ang="0">
                        <a:pos x="101" y="25"/>
                      </a:cxn>
                      <a:cxn ang="0">
                        <a:pos x="86" y="14"/>
                      </a:cxn>
                      <a:cxn ang="0">
                        <a:pos x="75" y="2"/>
                      </a:cxn>
                      <a:cxn ang="0">
                        <a:pos x="75" y="2"/>
                      </a:cxn>
                      <a:cxn ang="0">
                        <a:pos x="118" y="41"/>
                      </a:cxn>
                      <a:cxn ang="0">
                        <a:pos x="116" y="43"/>
                      </a:cxn>
                      <a:cxn ang="0">
                        <a:pos x="125" y="54"/>
                      </a:cxn>
                      <a:cxn ang="0">
                        <a:pos x="61" y="43"/>
                      </a:cxn>
                      <a:cxn ang="0">
                        <a:pos x="61" y="43"/>
                      </a:cxn>
                      <a:cxn ang="0">
                        <a:pos x="57" y="40"/>
                      </a:cxn>
                      <a:cxn ang="0">
                        <a:pos x="47" y="31"/>
                      </a:cxn>
                      <a:cxn ang="0">
                        <a:pos x="47" y="31"/>
                      </a:cxn>
                      <a:cxn ang="0">
                        <a:pos x="99" y="75"/>
                      </a:cxn>
                      <a:cxn ang="0">
                        <a:pos x="102" y="75"/>
                      </a:cxn>
                      <a:cxn ang="0">
                        <a:pos x="109" y="100"/>
                      </a:cxn>
                      <a:cxn ang="0">
                        <a:pos x="79" y="78"/>
                      </a:cxn>
                      <a:cxn ang="0">
                        <a:pos x="79" y="78"/>
                      </a:cxn>
                      <a:cxn ang="0">
                        <a:pos x="86" y="80"/>
                      </a:cxn>
                      <a:cxn ang="0">
                        <a:pos x="83" y="81"/>
                      </a:cxn>
                      <a:cxn ang="0">
                        <a:pos x="89" y="86"/>
                      </a:cxn>
                      <a:cxn ang="0">
                        <a:pos x="86" y="83"/>
                      </a:cxn>
                    </a:cxnLst>
                    <a:rect l="0" t="0" r="r" b="b"/>
                    <a:pathLst>
                      <a:path w="127" h="100">
                        <a:moveTo>
                          <a:pt x="0" y="11"/>
                        </a:moveTo>
                        <a:cubicBezTo>
                          <a:pt x="6" y="9"/>
                          <a:pt x="17" y="18"/>
                          <a:pt x="23" y="20"/>
                        </a:cubicBezTo>
                        <a:cubicBezTo>
                          <a:pt x="29" y="21"/>
                          <a:pt x="29" y="25"/>
                          <a:pt x="32" y="25"/>
                        </a:cubicBezTo>
                        <a:cubicBezTo>
                          <a:pt x="35" y="25"/>
                          <a:pt x="46" y="34"/>
                          <a:pt x="46" y="37"/>
                        </a:cubicBezTo>
                        <a:cubicBezTo>
                          <a:pt x="44" y="40"/>
                          <a:pt x="43" y="40"/>
                          <a:pt x="49" y="41"/>
                        </a:cubicBezTo>
                        <a:cubicBezTo>
                          <a:pt x="54" y="43"/>
                          <a:pt x="52" y="46"/>
                          <a:pt x="57" y="44"/>
                        </a:cubicBezTo>
                        <a:cubicBezTo>
                          <a:pt x="60" y="44"/>
                          <a:pt x="63" y="51"/>
                          <a:pt x="61" y="52"/>
                        </a:cubicBezTo>
                        <a:cubicBezTo>
                          <a:pt x="60" y="54"/>
                          <a:pt x="57" y="52"/>
                          <a:pt x="54" y="54"/>
                        </a:cubicBezTo>
                        <a:cubicBezTo>
                          <a:pt x="52" y="54"/>
                          <a:pt x="60" y="63"/>
                          <a:pt x="63" y="64"/>
                        </a:cubicBezTo>
                        <a:cubicBezTo>
                          <a:pt x="66" y="66"/>
                          <a:pt x="64" y="77"/>
                          <a:pt x="70" y="75"/>
                        </a:cubicBezTo>
                        <a:cubicBezTo>
                          <a:pt x="78" y="72"/>
                          <a:pt x="67" y="80"/>
                          <a:pt x="75" y="80"/>
                        </a:cubicBezTo>
                        <a:cubicBezTo>
                          <a:pt x="83" y="80"/>
                          <a:pt x="70" y="83"/>
                          <a:pt x="81" y="86"/>
                        </a:cubicBezTo>
                        <a:cubicBezTo>
                          <a:pt x="87" y="87"/>
                          <a:pt x="84" y="90"/>
                          <a:pt x="81" y="90"/>
                        </a:cubicBezTo>
                        <a:cubicBezTo>
                          <a:pt x="76" y="90"/>
                          <a:pt x="79" y="89"/>
                          <a:pt x="69" y="86"/>
                        </a:cubicBezTo>
                        <a:cubicBezTo>
                          <a:pt x="58" y="84"/>
                          <a:pt x="60" y="84"/>
                          <a:pt x="54" y="77"/>
                        </a:cubicBezTo>
                        <a:cubicBezTo>
                          <a:pt x="47" y="69"/>
                          <a:pt x="49" y="64"/>
                          <a:pt x="41" y="64"/>
                        </a:cubicBezTo>
                        <a:cubicBezTo>
                          <a:pt x="35" y="63"/>
                          <a:pt x="40" y="60"/>
                          <a:pt x="34" y="63"/>
                        </a:cubicBezTo>
                        <a:cubicBezTo>
                          <a:pt x="31" y="63"/>
                          <a:pt x="31" y="63"/>
                          <a:pt x="29" y="60"/>
                        </a:cubicBezTo>
                        <a:cubicBezTo>
                          <a:pt x="31" y="67"/>
                          <a:pt x="28" y="63"/>
                          <a:pt x="28" y="66"/>
                        </a:cubicBezTo>
                        <a:cubicBezTo>
                          <a:pt x="28" y="69"/>
                          <a:pt x="20" y="67"/>
                          <a:pt x="24" y="69"/>
                        </a:cubicBezTo>
                        <a:cubicBezTo>
                          <a:pt x="26" y="71"/>
                          <a:pt x="28" y="75"/>
                          <a:pt x="24" y="75"/>
                        </a:cubicBezTo>
                        <a:cubicBezTo>
                          <a:pt x="23" y="75"/>
                          <a:pt x="21" y="80"/>
                          <a:pt x="17" y="77"/>
                        </a:cubicBezTo>
                        <a:cubicBezTo>
                          <a:pt x="14" y="75"/>
                          <a:pt x="8" y="78"/>
                          <a:pt x="6" y="77"/>
                        </a:cubicBezTo>
                        <a:cubicBezTo>
                          <a:pt x="5" y="74"/>
                          <a:pt x="5" y="71"/>
                          <a:pt x="0" y="67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lose/>
                        <a:moveTo>
                          <a:pt x="69" y="46"/>
                        </a:moveTo>
                        <a:cubicBezTo>
                          <a:pt x="73" y="49"/>
                          <a:pt x="72" y="44"/>
                          <a:pt x="75" y="47"/>
                        </a:cubicBezTo>
                        <a:cubicBezTo>
                          <a:pt x="78" y="51"/>
                          <a:pt x="89" y="46"/>
                          <a:pt x="90" y="43"/>
                        </a:cubicBezTo>
                        <a:cubicBezTo>
                          <a:pt x="92" y="40"/>
                          <a:pt x="92" y="43"/>
                          <a:pt x="95" y="41"/>
                        </a:cubicBezTo>
                        <a:cubicBezTo>
                          <a:pt x="98" y="38"/>
                          <a:pt x="93" y="35"/>
                          <a:pt x="95" y="35"/>
                        </a:cubicBezTo>
                        <a:cubicBezTo>
                          <a:pt x="98" y="35"/>
                          <a:pt x="99" y="31"/>
                          <a:pt x="98" y="29"/>
                        </a:cubicBezTo>
                        <a:cubicBezTo>
                          <a:pt x="96" y="28"/>
                          <a:pt x="95" y="28"/>
                          <a:pt x="92" y="28"/>
                        </a:cubicBezTo>
                        <a:cubicBezTo>
                          <a:pt x="89" y="28"/>
                          <a:pt x="95" y="37"/>
                          <a:pt x="90" y="35"/>
                        </a:cubicBezTo>
                        <a:cubicBezTo>
                          <a:pt x="87" y="34"/>
                          <a:pt x="87" y="43"/>
                          <a:pt x="83" y="40"/>
                        </a:cubicBezTo>
                        <a:cubicBezTo>
                          <a:pt x="81" y="38"/>
                          <a:pt x="81" y="43"/>
                          <a:pt x="79" y="40"/>
                        </a:cubicBezTo>
                        <a:cubicBezTo>
                          <a:pt x="78" y="37"/>
                          <a:pt x="81" y="37"/>
                          <a:pt x="79" y="37"/>
                        </a:cubicBezTo>
                        <a:cubicBezTo>
                          <a:pt x="79" y="35"/>
                          <a:pt x="78" y="35"/>
                          <a:pt x="78" y="40"/>
                        </a:cubicBezTo>
                        <a:cubicBezTo>
                          <a:pt x="78" y="43"/>
                          <a:pt x="66" y="38"/>
                          <a:pt x="66" y="41"/>
                        </a:cubicBezTo>
                        <a:cubicBezTo>
                          <a:pt x="66" y="44"/>
                          <a:pt x="67" y="43"/>
                          <a:pt x="69" y="46"/>
                        </a:cubicBezTo>
                        <a:close/>
                        <a:moveTo>
                          <a:pt x="55" y="9"/>
                        </a:moveTo>
                        <a:cubicBezTo>
                          <a:pt x="58" y="9"/>
                          <a:pt x="58" y="8"/>
                          <a:pt x="57" y="6"/>
                        </a:cubicBezTo>
                        <a:cubicBezTo>
                          <a:pt x="55" y="6"/>
                          <a:pt x="50" y="6"/>
                          <a:pt x="50" y="8"/>
                        </a:cubicBezTo>
                        <a:cubicBezTo>
                          <a:pt x="50" y="11"/>
                          <a:pt x="52" y="9"/>
                          <a:pt x="55" y="9"/>
                        </a:cubicBezTo>
                        <a:close/>
                        <a:moveTo>
                          <a:pt x="79" y="11"/>
                        </a:moveTo>
                        <a:cubicBezTo>
                          <a:pt x="79" y="9"/>
                          <a:pt x="84" y="12"/>
                          <a:pt x="83" y="12"/>
                        </a:cubicBezTo>
                        <a:cubicBezTo>
                          <a:pt x="81" y="14"/>
                          <a:pt x="78" y="12"/>
                          <a:pt x="79" y="11"/>
                        </a:cubicBezTo>
                        <a:close/>
                        <a:moveTo>
                          <a:pt x="92" y="18"/>
                        </a:moveTo>
                        <a:cubicBezTo>
                          <a:pt x="92" y="20"/>
                          <a:pt x="96" y="21"/>
                          <a:pt x="98" y="26"/>
                        </a:cubicBezTo>
                        <a:cubicBezTo>
                          <a:pt x="101" y="29"/>
                          <a:pt x="99" y="29"/>
                          <a:pt x="101" y="34"/>
                        </a:cubicBezTo>
                        <a:cubicBezTo>
                          <a:pt x="102" y="37"/>
                          <a:pt x="105" y="28"/>
                          <a:pt x="101" y="25"/>
                        </a:cubicBezTo>
                        <a:cubicBezTo>
                          <a:pt x="96" y="23"/>
                          <a:pt x="96" y="20"/>
                          <a:pt x="93" y="18"/>
                        </a:cubicBezTo>
                        <a:cubicBezTo>
                          <a:pt x="87" y="15"/>
                          <a:pt x="86" y="11"/>
                          <a:pt x="86" y="14"/>
                        </a:cubicBezTo>
                        <a:cubicBezTo>
                          <a:pt x="81" y="15"/>
                          <a:pt x="87" y="14"/>
                          <a:pt x="92" y="18"/>
                        </a:cubicBezTo>
                        <a:close/>
                        <a:moveTo>
                          <a:pt x="75" y="2"/>
                        </a:moveTo>
                        <a:cubicBezTo>
                          <a:pt x="76" y="0"/>
                          <a:pt x="78" y="3"/>
                          <a:pt x="76" y="3"/>
                        </a:cubicBezTo>
                        <a:cubicBezTo>
                          <a:pt x="75" y="3"/>
                          <a:pt x="75" y="3"/>
                          <a:pt x="75" y="2"/>
                        </a:cubicBezTo>
                        <a:close/>
                        <a:moveTo>
                          <a:pt x="124" y="47"/>
                        </a:moveTo>
                        <a:cubicBezTo>
                          <a:pt x="121" y="46"/>
                          <a:pt x="121" y="41"/>
                          <a:pt x="118" y="41"/>
                        </a:cubicBezTo>
                        <a:cubicBezTo>
                          <a:pt x="116" y="40"/>
                          <a:pt x="116" y="34"/>
                          <a:pt x="115" y="37"/>
                        </a:cubicBezTo>
                        <a:cubicBezTo>
                          <a:pt x="113" y="38"/>
                          <a:pt x="116" y="38"/>
                          <a:pt x="116" y="43"/>
                        </a:cubicBezTo>
                        <a:cubicBezTo>
                          <a:pt x="115" y="46"/>
                          <a:pt x="119" y="47"/>
                          <a:pt x="121" y="51"/>
                        </a:cubicBezTo>
                        <a:cubicBezTo>
                          <a:pt x="121" y="54"/>
                          <a:pt x="122" y="54"/>
                          <a:pt x="125" y="54"/>
                        </a:cubicBezTo>
                        <a:cubicBezTo>
                          <a:pt x="127" y="52"/>
                          <a:pt x="125" y="47"/>
                          <a:pt x="124" y="47"/>
                        </a:cubicBezTo>
                        <a:close/>
                        <a:moveTo>
                          <a:pt x="61" y="43"/>
                        </a:moveTo>
                        <a:cubicBezTo>
                          <a:pt x="60" y="41"/>
                          <a:pt x="61" y="38"/>
                          <a:pt x="63" y="41"/>
                        </a:cubicBezTo>
                        <a:cubicBezTo>
                          <a:pt x="64" y="43"/>
                          <a:pt x="63" y="44"/>
                          <a:pt x="61" y="43"/>
                        </a:cubicBezTo>
                        <a:close/>
                        <a:moveTo>
                          <a:pt x="55" y="38"/>
                        </a:moveTo>
                        <a:cubicBezTo>
                          <a:pt x="55" y="37"/>
                          <a:pt x="58" y="40"/>
                          <a:pt x="57" y="40"/>
                        </a:cubicBezTo>
                        <a:cubicBezTo>
                          <a:pt x="57" y="41"/>
                          <a:pt x="54" y="40"/>
                          <a:pt x="55" y="38"/>
                        </a:cubicBezTo>
                        <a:close/>
                        <a:moveTo>
                          <a:pt x="47" y="31"/>
                        </a:moveTo>
                        <a:cubicBezTo>
                          <a:pt x="49" y="32"/>
                          <a:pt x="47" y="35"/>
                          <a:pt x="46" y="34"/>
                        </a:cubicBezTo>
                        <a:cubicBezTo>
                          <a:pt x="44" y="32"/>
                          <a:pt x="46" y="31"/>
                          <a:pt x="47" y="31"/>
                        </a:cubicBezTo>
                        <a:close/>
                        <a:moveTo>
                          <a:pt x="102" y="75"/>
                        </a:moveTo>
                        <a:cubicBezTo>
                          <a:pt x="101" y="74"/>
                          <a:pt x="98" y="74"/>
                          <a:pt x="99" y="75"/>
                        </a:cubicBezTo>
                        <a:cubicBezTo>
                          <a:pt x="101" y="75"/>
                          <a:pt x="99" y="77"/>
                          <a:pt x="101" y="77"/>
                        </a:cubicBezTo>
                        <a:cubicBezTo>
                          <a:pt x="102" y="77"/>
                          <a:pt x="104" y="77"/>
                          <a:pt x="102" y="75"/>
                        </a:cubicBezTo>
                        <a:close/>
                        <a:moveTo>
                          <a:pt x="104" y="98"/>
                        </a:moveTo>
                        <a:cubicBezTo>
                          <a:pt x="102" y="95"/>
                          <a:pt x="107" y="98"/>
                          <a:pt x="109" y="100"/>
                        </a:cubicBezTo>
                        <a:cubicBezTo>
                          <a:pt x="104" y="98"/>
                          <a:pt x="104" y="98"/>
                          <a:pt x="104" y="98"/>
                        </a:cubicBezTo>
                        <a:close/>
                        <a:moveTo>
                          <a:pt x="79" y="78"/>
                        </a:moveTo>
                        <a:cubicBezTo>
                          <a:pt x="78" y="77"/>
                          <a:pt x="79" y="75"/>
                          <a:pt x="81" y="77"/>
                        </a:cubicBezTo>
                        <a:cubicBezTo>
                          <a:pt x="83" y="78"/>
                          <a:pt x="81" y="81"/>
                          <a:pt x="79" y="78"/>
                        </a:cubicBezTo>
                        <a:close/>
                        <a:moveTo>
                          <a:pt x="83" y="81"/>
                        </a:moveTo>
                        <a:cubicBezTo>
                          <a:pt x="84" y="81"/>
                          <a:pt x="86" y="81"/>
                          <a:pt x="86" y="80"/>
                        </a:cubicBezTo>
                        <a:cubicBezTo>
                          <a:pt x="86" y="78"/>
                          <a:pt x="83" y="77"/>
                          <a:pt x="83" y="78"/>
                        </a:cubicBezTo>
                        <a:cubicBezTo>
                          <a:pt x="83" y="80"/>
                          <a:pt x="81" y="81"/>
                          <a:pt x="83" y="81"/>
                        </a:cubicBezTo>
                        <a:close/>
                        <a:moveTo>
                          <a:pt x="86" y="83"/>
                        </a:moveTo>
                        <a:cubicBezTo>
                          <a:pt x="86" y="84"/>
                          <a:pt x="87" y="87"/>
                          <a:pt x="89" y="86"/>
                        </a:cubicBezTo>
                        <a:cubicBezTo>
                          <a:pt x="89" y="83"/>
                          <a:pt x="89" y="83"/>
                          <a:pt x="89" y="83"/>
                        </a:cubicBezTo>
                        <a:cubicBezTo>
                          <a:pt x="87" y="84"/>
                          <a:pt x="86" y="81"/>
                          <a:pt x="86" y="83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42"/>
                  <p:cNvSpPr>
                    <a:spLocks noEditPoints="1"/>
                  </p:cNvSpPr>
                  <p:nvPr/>
                </p:nvSpPr>
                <p:spPr bwMode="auto">
                  <a:xfrm>
                    <a:off x="5096" y="2946"/>
                    <a:ext cx="101" cy="99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12" y="4"/>
                      </a:cxn>
                      <a:cxn ang="0">
                        <a:pos x="14" y="7"/>
                      </a:cxn>
                      <a:cxn ang="0">
                        <a:pos x="9" y="4"/>
                      </a:cxn>
                      <a:cxn ang="0">
                        <a:pos x="6" y="1"/>
                      </a:cxn>
                      <a:cxn ang="0">
                        <a:pos x="6" y="0"/>
                      </a:cxn>
                      <a:cxn ang="0">
                        <a:pos x="23" y="12"/>
                      </a:cxn>
                      <a:cxn ang="0">
                        <a:pos x="32" y="18"/>
                      </a:cxn>
                      <a:cxn ang="0">
                        <a:pos x="29" y="13"/>
                      </a:cxn>
                      <a:cxn ang="0">
                        <a:pos x="24" y="10"/>
                      </a:cxn>
                      <a:cxn ang="0">
                        <a:pos x="23" y="12"/>
                      </a:cxn>
                      <a:cxn ang="0">
                        <a:pos x="43" y="27"/>
                      </a:cxn>
                      <a:cxn ang="0">
                        <a:pos x="44" y="27"/>
                      </a:cxn>
                      <a:cxn ang="0">
                        <a:pos x="43" y="23"/>
                      </a:cxn>
                      <a:cxn ang="0">
                        <a:pos x="40" y="16"/>
                      </a:cxn>
                      <a:cxn ang="0">
                        <a:pos x="40" y="24"/>
                      </a:cxn>
                      <a:cxn ang="0">
                        <a:pos x="43" y="27"/>
                      </a:cxn>
                      <a:cxn ang="0">
                        <a:pos x="35" y="32"/>
                      </a:cxn>
                      <a:cxn ang="0">
                        <a:pos x="40" y="32"/>
                      </a:cxn>
                      <a:cxn ang="0">
                        <a:pos x="38" y="27"/>
                      </a:cxn>
                      <a:cxn ang="0">
                        <a:pos x="33" y="27"/>
                      </a:cxn>
                      <a:cxn ang="0">
                        <a:pos x="30" y="29"/>
                      </a:cxn>
                      <a:cxn ang="0">
                        <a:pos x="35" y="32"/>
                      </a:cxn>
                      <a:cxn ang="0">
                        <a:pos x="46" y="38"/>
                      </a:cxn>
                      <a:cxn ang="0">
                        <a:pos x="52" y="41"/>
                      </a:cxn>
                      <a:cxn ang="0">
                        <a:pos x="50" y="38"/>
                      </a:cxn>
                      <a:cxn ang="0">
                        <a:pos x="44" y="35"/>
                      </a:cxn>
                      <a:cxn ang="0">
                        <a:pos x="46" y="38"/>
                      </a:cxn>
                      <a:cxn ang="0">
                        <a:pos x="33" y="47"/>
                      </a:cxn>
                      <a:cxn ang="0">
                        <a:pos x="40" y="50"/>
                      </a:cxn>
                      <a:cxn ang="0">
                        <a:pos x="33" y="47"/>
                      </a:cxn>
                      <a:cxn ang="0">
                        <a:pos x="17" y="16"/>
                      </a:cxn>
                      <a:cxn ang="0">
                        <a:pos x="15" y="13"/>
                      </a:cxn>
                      <a:cxn ang="0">
                        <a:pos x="14" y="16"/>
                      </a:cxn>
                      <a:cxn ang="0">
                        <a:pos x="17" y="19"/>
                      </a:cxn>
                      <a:cxn ang="0">
                        <a:pos x="17" y="16"/>
                      </a:cxn>
                      <a:cxn ang="0">
                        <a:pos x="11" y="12"/>
                      </a:cxn>
                      <a:cxn ang="0">
                        <a:pos x="12" y="15"/>
                      </a:cxn>
                      <a:cxn ang="0">
                        <a:pos x="11" y="12"/>
                      </a:cxn>
                      <a:cxn ang="0">
                        <a:pos x="6" y="10"/>
                      </a:cxn>
                      <a:cxn ang="0">
                        <a:pos x="9" y="12"/>
                      </a:cxn>
                      <a:cxn ang="0">
                        <a:pos x="6" y="10"/>
                      </a:cxn>
                      <a:cxn ang="0">
                        <a:pos x="20" y="21"/>
                      </a:cxn>
                      <a:cxn ang="0">
                        <a:pos x="18" y="19"/>
                      </a:cxn>
                      <a:cxn ang="0">
                        <a:pos x="20" y="21"/>
                      </a:cxn>
                      <a:cxn ang="0">
                        <a:pos x="0" y="4"/>
                      </a:cxn>
                      <a:cxn ang="0">
                        <a:pos x="1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53" h="52">
                        <a:moveTo>
                          <a:pt x="6" y="0"/>
                        </a:moveTo>
                        <a:cubicBezTo>
                          <a:pt x="11" y="3"/>
                          <a:pt x="11" y="3"/>
                          <a:pt x="12" y="4"/>
                        </a:cubicBezTo>
                        <a:cubicBezTo>
                          <a:pt x="12" y="7"/>
                          <a:pt x="17" y="7"/>
                          <a:pt x="14" y="7"/>
                        </a:cubicBezTo>
                        <a:cubicBezTo>
                          <a:pt x="12" y="9"/>
                          <a:pt x="9" y="6"/>
                          <a:pt x="9" y="4"/>
                        </a:cubicBezTo>
                        <a:cubicBezTo>
                          <a:pt x="7" y="3"/>
                          <a:pt x="6" y="3"/>
                          <a:pt x="6" y="1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lose/>
                        <a:moveTo>
                          <a:pt x="23" y="12"/>
                        </a:moveTo>
                        <a:cubicBezTo>
                          <a:pt x="23" y="13"/>
                          <a:pt x="30" y="16"/>
                          <a:pt x="32" y="18"/>
                        </a:cubicBezTo>
                        <a:cubicBezTo>
                          <a:pt x="35" y="21"/>
                          <a:pt x="32" y="15"/>
                          <a:pt x="29" y="13"/>
                        </a:cubicBezTo>
                        <a:cubicBezTo>
                          <a:pt x="26" y="12"/>
                          <a:pt x="27" y="10"/>
                          <a:pt x="24" y="10"/>
                        </a:cubicBezTo>
                        <a:cubicBezTo>
                          <a:pt x="23" y="9"/>
                          <a:pt x="23" y="9"/>
                          <a:pt x="23" y="12"/>
                        </a:cubicBezTo>
                        <a:close/>
                        <a:moveTo>
                          <a:pt x="43" y="27"/>
                        </a:moveTo>
                        <a:cubicBezTo>
                          <a:pt x="44" y="30"/>
                          <a:pt x="47" y="30"/>
                          <a:pt x="44" y="27"/>
                        </a:cubicBezTo>
                        <a:cubicBezTo>
                          <a:pt x="44" y="26"/>
                          <a:pt x="46" y="26"/>
                          <a:pt x="43" y="23"/>
                        </a:cubicBezTo>
                        <a:cubicBezTo>
                          <a:pt x="41" y="21"/>
                          <a:pt x="43" y="18"/>
                          <a:pt x="40" y="16"/>
                        </a:cubicBezTo>
                        <a:cubicBezTo>
                          <a:pt x="36" y="16"/>
                          <a:pt x="40" y="18"/>
                          <a:pt x="40" y="24"/>
                        </a:cubicBezTo>
                        <a:cubicBezTo>
                          <a:pt x="41" y="26"/>
                          <a:pt x="41" y="26"/>
                          <a:pt x="43" y="27"/>
                        </a:cubicBezTo>
                        <a:close/>
                        <a:moveTo>
                          <a:pt x="35" y="32"/>
                        </a:moveTo>
                        <a:cubicBezTo>
                          <a:pt x="38" y="30"/>
                          <a:pt x="36" y="32"/>
                          <a:pt x="40" y="32"/>
                        </a:cubicBezTo>
                        <a:cubicBezTo>
                          <a:pt x="43" y="33"/>
                          <a:pt x="40" y="30"/>
                          <a:pt x="38" y="27"/>
                        </a:cubicBezTo>
                        <a:cubicBezTo>
                          <a:pt x="36" y="26"/>
                          <a:pt x="35" y="29"/>
                          <a:pt x="33" y="27"/>
                        </a:cubicBezTo>
                        <a:cubicBezTo>
                          <a:pt x="32" y="26"/>
                          <a:pt x="30" y="26"/>
                          <a:pt x="30" y="29"/>
                        </a:cubicBezTo>
                        <a:cubicBezTo>
                          <a:pt x="30" y="30"/>
                          <a:pt x="33" y="32"/>
                          <a:pt x="35" y="32"/>
                        </a:cubicBezTo>
                        <a:close/>
                        <a:moveTo>
                          <a:pt x="46" y="38"/>
                        </a:moveTo>
                        <a:cubicBezTo>
                          <a:pt x="46" y="39"/>
                          <a:pt x="50" y="41"/>
                          <a:pt x="52" y="41"/>
                        </a:cubicBezTo>
                        <a:cubicBezTo>
                          <a:pt x="53" y="41"/>
                          <a:pt x="52" y="38"/>
                          <a:pt x="50" y="38"/>
                        </a:cubicBezTo>
                        <a:cubicBezTo>
                          <a:pt x="49" y="38"/>
                          <a:pt x="46" y="35"/>
                          <a:pt x="44" y="35"/>
                        </a:cubicBezTo>
                        <a:cubicBezTo>
                          <a:pt x="43" y="36"/>
                          <a:pt x="46" y="36"/>
                          <a:pt x="46" y="38"/>
                        </a:cubicBezTo>
                        <a:close/>
                        <a:moveTo>
                          <a:pt x="33" y="47"/>
                        </a:moveTo>
                        <a:cubicBezTo>
                          <a:pt x="35" y="45"/>
                          <a:pt x="40" y="50"/>
                          <a:pt x="40" y="50"/>
                        </a:cubicBezTo>
                        <a:cubicBezTo>
                          <a:pt x="38" y="52"/>
                          <a:pt x="33" y="48"/>
                          <a:pt x="33" y="47"/>
                        </a:cubicBezTo>
                        <a:close/>
                        <a:moveTo>
                          <a:pt x="17" y="16"/>
                        </a:moveTo>
                        <a:cubicBezTo>
                          <a:pt x="15" y="15"/>
                          <a:pt x="17" y="13"/>
                          <a:pt x="15" y="13"/>
                        </a:cubicBezTo>
                        <a:cubicBezTo>
                          <a:pt x="14" y="12"/>
                          <a:pt x="12" y="18"/>
                          <a:pt x="14" y="16"/>
                        </a:cubicBezTo>
                        <a:cubicBezTo>
                          <a:pt x="15" y="16"/>
                          <a:pt x="15" y="16"/>
                          <a:pt x="17" y="19"/>
                        </a:cubicBezTo>
                        <a:cubicBezTo>
                          <a:pt x="17" y="19"/>
                          <a:pt x="18" y="18"/>
                          <a:pt x="17" y="16"/>
                        </a:cubicBezTo>
                        <a:close/>
                        <a:moveTo>
                          <a:pt x="11" y="12"/>
                        </a:moveTo>
                        <a:cubicBezTo>
                          <a:pt x="11" y="10"/>
                          <a:pt x="12" y="13"/>
                          <a:pt x="12" y="15"/>
                        </a:cubicBezTo>
                        <a:cubicBezTo>
                          <a:pt x="11" y="16"/>
                          <a:pt x="9" y="13"/>
                          <a:pt x="11" y="12"/>
                        </a:cubicBezTo>
                        <a:close/>
                        <a:moveTo>
                          <a:pt x="6" y="10"/>
                        </a:moveTo>
                        <a:cubicBezTo>
                          <a:pt x="6" y="9"/>
                          <a:pt x="11" y="10"/>
                          <a:pt x="9" y="12"/>
                        </a:cubicBezTo>
                        <a:cubicBezTo>
                          <a:pt x="7" y="13"/>
                          <a:pt x="6" y="10"/>
                          <a:pt x="6" y="10"/>
                        </a:cubicBezTo>
                        <a:close/>
                        <a:moveTo>
                          <a:pt x="20" y="21"/>
                        </a:moveTo>
                        <a:cubicBezTo>
                          <a:pt x="18" y="21"/>
                          <a:pt x="17" y="21"/>
                          <a:pt x="18" y="19"/>
                        </a:cubicBezTo>
                        <a:cubicBezTo>
                          <a:pt x="18" y="18"/>
                          <a:pt x="20" y="19"/>
                          <a:pt x="20" y="21"/>
                        </a:cubicBezTo>
                        <a:close/>
                        <a:moveTo>
                          <a:pt x="0" y="4"/>
                        </a:moveTo>
                        <a:cubicBezTo>
                          <a:pt x="0" y="3"/>
                          <a:pt x="1" y="4"/>
                          <a:pt x="1" y="4"/>
                        </a:cubicBezTo>
                        <a:cubicBezTo>
                          <a:pt x="1" y="6"/>
                          <a:pt x="0" y="6"/>
                          <a:pt x="0" y="4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43"/>
                  <p:cNvSpPr>
                    <a:spLocks noEditPoints="1"/>
                  </p:cNvSpPr>
                  <p:nvPr/>
                </p:nvSpPr>
                <p:spPr bwMode="auto">
                  <a:xfrm>
                    <a:off x="5257" y="3094"/>
                    <a:ext cx="47" cy="94"/>
                  </a:xfrm>
                  <a:custGeom>
                    <a:avLst/>
                    <a:gdLst/>
                    <a:ahLst/>
                    <a:cxnLst>
                      <a:cxn ang="0">
                        <a:pos x="5" y="10"/>
                      </a:cxn>
                      <a:cxn ang="0">
                        <a:pos x="2" y="7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  <a:cxn ang="0">
                        <a:pos x="5" y="4"/>
                      </a:cxn>
                      <a:cxn ang="0">
                        <a:pos x="5" y="10"/>
                      </a:cxn>
                      <a:cxn ang="0">
                        <a:pos x="8" y="15"/>
                      </a:cxn>
                      <a:cxn ang="0">
                        <a:pos x="11" y="18"/>
                      </a:cxn>
                      <a:cxn ang="0">
                        <a:pos x="6" y="13"/>
                      </a:cxn>
                      <a:cxn ang="0">
                        <a:pos x="8" y="15"/>
                      </a:cxn>
                      <a:cxn ang="0">
                        <a:pos x="14" y="29"/>
                      </a:cxn>
                      <a:cxn ang="0">
                        <a:pos x="17" y="32"/>
                      </a:cxn>
                      <a:cxn ang="0">
                        <a:pos x="14" y="29"/>
                      </a:cxn>
                      <a:cxn ang="0">
                        <a:pos x="16" y="21"/>
                      </a:cxn>
                      <a:cxn ang="0">
                        <a:pos x="14" y="19"/>
                      </a:cxn>
                      <a:cxn ang="0">
                        <a:pos x="16" y="21"/>
                      </a:cxn>
                      <a:cxn ang="0">
                        <a:pos x="12" y="16"/>
                      </a:cxn>
                      <a:cxn ang="0">
                        <a:pos x="14" y="15"/>
                      </a:cxn>
                      <a:cxn ang="0">
                        <a:pos x="12" y="16"/>
                      </a:cxn>
                      <a:cxn ang="0">
                        <a:pos x="11" y="9"/>
                      </a:cxn>
                      <a:cxn ang="0">
                        <a:pos x="12" y="6"/>
                      </a:cxn>
                      <a:cxn ang="0">
                        <a:pos x="11" y="9"/>
                      </a:cxn>
                      <a:cxn ang="0">
                        <a:pos x="20" y="39"/>
                      </a:cxn>
                      <a:cxn ang="0">
                        <a:pos x="23" y="43"/>
                      </a:cxn>
                      <a:cxn ang="0">
                        <a:pos x="20" y="39"/>
                      </a:cxn>
                      <a:cxn ang="0">
                        <a:pos x="23" y="47"/>
                      </a:cxn>
                      <a:cxn ang="0">
                        <a:pos x="25" y="50"/>
                      </a:cxn>
                      <a:cxn ang="0">
                        <a:pos x="23" y="47"/>
                      </a:cxn>
                    </a:cxnLst>
                    <a:rect l="0" t="0" r="r" b="b"/>
                    <a:pathLst>
                      <a:path w="25" h="50">
                        <a:moveTo>
                          <a:pt x="5" y="10"/>
                        </a:moveTo>
                        <a:cubicBezTo>
                          <a:pt x="2" y="10"/>
                          <a:pt x="3" y="10"/>
                          <a:pt x="2" y="7"/>
                        </a:cubicBezTo>
                        <a:cubicBezTo>
                          <a:pt x="0" y="6"/>
                          <a:pt x="2" y="6"/>
                          <a:pt x="2" y="3"/>
                        </a:cubicBezTo>
                        <a:cubicBezTo>
                          <a:pt x="0" y="0"/>
                          <a:pt x="2" y="0"/>
                          <a:pt x="3" y="3"/>
                        </a:cubicBezTo>
                        <a:cubicBezTo>
                          <a:pt x="3" y="7"/>
                          <a:pt x="5" y="1"/>
                          <a:pt x="5" y="4"/>
                        </a:cubicBezTo>
                        <a:cubicBezTo>
                          <a:pt x="6" y="7"/>
                          <a:pt x="8" y="9"/>
                          <a:pt x="5" y="10"/>
                        </a:cubicBezTo>
                        <a:close/>
                        <a:moveTo>
                          <a:pt x="8" y="15"/>
                        </a:moveTo>
                        <a:cubicBezTo>
                          <a:pt x="9" y="16"/>
                          <a:pt x="8" y="19"/>
                          <a:pt x="11" y="18"/>
                        </a:cubicBezTo>
                        <a:cubicBezTo>
                          <a:pt x="12" y="18"/>
                          <a:pt x="6" y="10"/>
                          <a:pt x="6" y="13"/>
                        </a:cubicBezTo>
                        <a:cubicBezTo>
                          <a:pt x="6" y="15"/>
                          <a:pt x="5" y="15"/>
                          <a:pt x="8" y="15"/>
                        </a:cubicBezTo>
                        <a:close/>
                        <a:moveTo>
                          <a:pt x="14" y="29"/>
                        </a:moveTo>
                        <a:cubicBezTo>
                          <a:pt x="16" y="27"/>
                          <a:pt x="19" y="32"/>
                          <a:pt x="17" y="32"/>
                        </a:cubicBezTo>
                        <a:cubicBezTo>
                          <a:pt x="16" y="32"/>
                          <a:pt x="14" y="30"/>
                          <a:pt x="14" y="29"/>
                        </a:cubicBezTo>
                        <a:close/>
                        <a:moveTo>
                          <a:pt x="16" y="21"/>
                        </a:moveTo>
                        <a:cubicBezTo>
                          <a:pt x="12" y="21"/>
                          <a:pt x="14" y="18"/>
                          <a:pt x="14" y="19"/>
                        </a:cubicBezTo>
                        <a:cubicBezTo>
                          <a:pt x="16" y="21"/>
                          <a:pt x="16" y="23"/>
                          <a:pt x="16" y="21"/>
                        </a:cubicBezTo>
                        <a:close/>
                        <a:moveTo>
                          <a:pt x="12" y="16"/>
                        </a:moveTo>
                        <a:cubicBezTo>
                          <a:pt x="11" y="15"/>
                          <a:pt x="14" y="13"/>
                          <a:pt x="14" y="15"/>
                        </a:cubicBezTo>
                        <a:cubicBezTo>
                          <a:pt x="16" y="18"/>
                          <a:pt x="12" y="18"/>
                          <a:pt x="12" y="16"/>
                        </a:cubicBezTo>
                        <a:close/>
                        <a:moveTo>
                          <a:pt x="11" y="9"/>
                        </a:moveTo>
                        <a:cubicBezTo>
                          <a:pt x="9" y="7"/>
                          <a:pt x="12" y="6"/>
                          <a:pt x="12" y="6"/>
                        </a:cubicBezTo>
                        <a:cubicBezTo>
                          <a:pt x="14" y="7"/>
                          <a:pt x="11" y="9"/>
                          <a:pt x="11" y="9"/>
                        </a:cubicBezTo>
                        <a:close/>
                        <a:moveTo>
                          <a:pt x="20" y="39"/>
                        </a:moveTo>
                        <a:cubicBezTo>
                          <a:pt x="22" y="38"/>
                          <a:pt x="25" y="43"/>
                          <a:pt x="23" y="43"/>
                        </a:cubicBezTo>
                        <a:cubicBezTo>
                          <a:pt x="22" y="44"/>
                          <a:pt x="20" y="41"/>
                          <a:pt x="20" y="39"/>
                        </a:cubicBezTo>
                        <a:close/>
                        <a:moveTo>
                          <a:pt x="23" y="47"/>
                        </a:moveTo>
                        <a:cubicBezTo>
                          <a:pt x="23" y="46"/>
                          <a:pt x="25" y="50"/>
                          <a:pt x="25" y="50"/>
                        </a:cubicBezTo>
                        <a:cubicBezTo>
                          <a:pt x="23" y="50"/>
                          <a:pt x="22" y="47"/>
                          <a:pt x="23" y="47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5217" y="3198"/>
                    <a:ext cx="70" cy="43"/>
                  </a:xfrm>
                  <a:custGeom>
                    <a:avLst/>
                    <a:gdLst/>
                    <a:ahLst/>
                    <a:cxnLst>
                      <a:cxn ang="0">
                        <a:pos x="34" y="13"/>
                      </a:cxn>
                      <a:cxn ang="0">
                        <a:pos x="35" y="12"/>
                      </a:cxn>
                      <a:cxn ang="0">
                        <a:pos x="34" y="13"/>
                      </a:cxn>
                      <a:cxn ang="0">
                        <a:pos x="29" y="6"/>
                      </a:cxn>
                      <a:cxn ang="0">
                        <a:pos x="26" y="6"/>
                      </a:cxn>
                      <a:cxn ang="0">
                        <a:pos x="27" y="9"/>
                      </a:cxn>
                      <a:cxn ang="0">
                        <a:pos x="29" y="6"/>
                      </a:cxn>
                      <a:cxn ang="0">
                        <a:pos x="15" y="13"/>
                      </a:cxn>
                      <a:cxn ang="0">
                        <a:pos x="12" y="10"/>
                      </a:cxn>
                      <a:cxn ang="0">
                        <a:pos x="3" y="1"/>
                      </a:cxn>
                      <a:cxn ang="0">
                        <a:pos x="3" y="3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6"/>
                      </a:cxn>
                      <a:cxn ang="0">
                        <a:pos x="3" y="7"/>
                      </a:cxn>
                      <a:cxn ang="0">
                        <a:pos x="6" y="9"/>
                      </a:cxn>
                      <a:cxn ang="0">
                        <a:pos x="6" y="10"/>
                      </a:cxn>
                      <a:cxn ang="0">
                        <a:pos x="7" y="12"/>
                      </a:cxn>
                      <a:cxn ang="0">
                        <a:pos x="7" y="12"/>
                      </a:cxn>
                      <a:cxn ang="0">
                        <a:pos x="9" y="13"/>
                      </a:cxn>
                      <a:cxn ang="0">
                        <a:pos x="11" y="13"/>
                      </a:cxn>
                      <a:cxn ang="0">
                        <a:pos x="15" y="18"/>
                      </a:cxn>
                      <a:cxn ang="0">
                        <a:pos x="20" y="21"/>
                      </a:cxn>
                      <a:cxn ang="0">
                        <a:pos x="20" y="23"/>
                      </a:cxn>
                      <a:cxn ang="0">
                        <a:pos x="17" y="15"/>
                      </a:cxn>
                      <a:cxn ang="0">
                        <a:pos x="15" y="13"/>
                      </a:cxn>
                    </a:cxnLst>
                    <a:rect l="0" t="0" r="r" b="b"/>
                    <a:pathLst>
                      <a:path w="37" h="23">
                        <a:moveTo>
                          <a:pt x="34" y="13"/>
                        </a:moveTo>
                        <a:cubicBezTo>
                          <a:pt x="32" y="12"/>
                          <a:pt x="34" y="10"/>
                          <a:pt x="35" y="12"/>
                        </a:cubicBezTo>
                        <a:cubicBezTo>
                          <a:pt x="37" y="15"/>
                          <a:pt x="34" y="15"/>
                          <a:pt x="34" y="13"/>
                        </a:cubicBezTo>
                        <a:close/>
                        <a:moveTo>
                          <a:pt x="29" y="6"/>
                        </a:moveTo>
                        <a:cubicBezTo>
                          <a:pt x="27" y="4"/>
                          <a:pt x="26" y="4"/>
                          <a:pt x="26" y="6"/>
                        </a:cubicBezTo>
                        <a:cubicBezTo>
                          <a:pt x="27" y="6"/>
                          <a:pt x="24" y="7"/>
                          <a:pt x="27" y="9"/>
                        </a:cubicBezTo>
                        <a:cubicBezTo>
                          <a:pt x="31" y="10"/>
                          <a:pt x="31" y="7"/>
                          <a:pt x="29" y="6"/>
                        </a:cubicBezTo>
                        <a:close/>
                        <a:moveTo>
                          <a:pt x="15" y="13"/>
                        </a:move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7"/>
                          <a:pt x="4" y="3"/>
                          <a:pt x="3" y="1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1" y="3"/>
                          <a:pt x="1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10"/>
                          <a:pt x="6" y="10"/>
                          <a:pt x="6" y="10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9" y="13"/>
                          <a:pt x="9" y="13"/>
                          <a:pt x="9" y="13"/>
                        </a:cubicBezTo>
                        <a:cubicBezTo>
                          <a:pt x="9" y="13"/>
                          <a:pt x="9" y="13"/>
                          <a:pt x="11" y="13"/>
                        </a:cubicBezTo>
                        <a:cubicBezTo>
                          <a:pt x="11" y="15"/>
                          <a:pt x="14" y="17"/>
                          <a:pt x="15" y="18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20" y="23"/>
                          <a:pt x="20" y="23"/>
                          <a:pt x="20" y="23"/>
                        </a:cubicBezTo>
                        <a:cubicBezTo>
                          <a:pt x="26" y="20"/>
                          <a:pt x="26" y="23"/>
                          <a:pt x="17" y="15"/>
                        </a:cubicBezTo>
                        <a:cubicBezTo>
                          <a:pt x="17" y="13"/>
                          <a:pt x="15" y="12"/>
                          <a:pt x="15" y="13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45"/>
                  <p:cNvSpPr>
                    <a:spLocks/>
                  </p:cNvSpPr>
                  <p:nvPr/>
                </p:nvSpPr>
                <p:spPr bwMode="auto">
                  <a:xfrm>
                    <a:off x="4260" y="2702"/>
                    <a:ext cx="62" cy="104"/>
                  </a:xfrm>
                  <a:custGeom>
                    <a:avLst/>
                    <a:gdLst/>
                    <a:ahLst/>
                    <a:cxnLst>
                      <a:cxn ang="0">
                        <a:pos x="15" y="6"/>
                      </a:cxn>
                      <a:cxn ang="0">
                        <a:pos x="18" y="7"/>
                      </a:cxn>
                      <a:cxn ang="0">
                        <a:pos x="26" y="18"/>
                      </a:cxn>
                      <a:cxn ang="0">
                        <a:pos x="26" y="26"/>
                      </a:cxn>
                      <a:cxn ang="0">
                        <a:pos x="26" y="30"/>
                      </a:cxn>
                      <a:cxn ang="0">
                        <a:pos x="27" y="40"/>
                      </a:cxn>
                      <a:cxn ang="0">
                        <a:pos x="32" y="47"/>
                      </a:cxn>
                      <a:cxn ang="0">
                        <a:pos x="32" y="52"/>
                      </a:cxn>
                      <a:cxn ang="0">
                        <a:pos x="30" y="50"/>
                      </a:cxn>
                      <a:cxn ang="0">
                        <a:pos x="29" y="52"/>
                      </a:cxn>
                      <a:cxn ang="0">
                        <a:pos x="26" y="52"/>
                      </a:cxn>
                      <a:cxn ang="0">
                        <a:pos x="17" y="46"/>
                      </a:cxn>
                      <a:cxn ang="0">
                        <a:pos x="9" y="37"/>
                      </a:cxn>
                      <a:cxn ang="0">
                        <a:pos x="4" y="27"/>
                      </a:cxn>
                      <a:cxn ang="0">
                        <a:pos x="3" y="23"/>
                      </a:cxn>
                      <a:cxn ang="0">
                        <a:pos x="1" y="15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4" y="4"/>
                      </a:cxn>
                      <a:cxn ang="0">
                        <a:pos x="7" y="6"/>
                      </a:cxn>
                      <a:cxn ang="0">
                        <a:pos x="7" y="10"/>
                      </a:cxn>
                      <a:cxn ang="0">
                        <a:pos x="12" y="9"/>
                      </a:cxn>
                      <a:cxn ang="0">
                        <a:pos x="15" y="6"/>
                      </a:cxn>
                    </a:cxnLst>
                    <a:rect l="0" t="0" r="r" b="b"/>
                    <a:pathLst>
                      <a:path w="33" h="55">
                        <a:moveTo>
                          <a:pt x="15" y="6"/>
                        </a:moveTo>
                        <a:cubicBezTo>
                          <a:pt x="17" y="6"/>
                          <a:pt x="17" y="4"/>
                          <a:pt x="18" y="7"/>
                        </a:cubicBezTo>
                        <a:cubicBezTo>
                          <a:pt x="18" y="10"/>
                          <a:pt x="24" y="13"/>
                          <a:pt x="26" y="18"/>
                        </a:cubicBezTo>
                        <a:cubicBezTo>
                          <a:pt x="27" y="23"/>
                          <a:pt x="26" y="26"/>
                          <a:pt x="26" y="26"/>
                        </a:cubicBezTo>
                        <a:cubicBezTo>
                          <a:pt x="26" y="27"/>
                          <a:pt x="24" y="29"/>
                          <a:pt x="26" y="30"/>
                        </a:cubicBezTo>
                        <a:cubicBezTo>
                          <a:pt x="27" y="32"/>
                          <a:pt x="23" y="37"/>
                          <a:pt x="27" y="40"/>
                        </a:cubicBezTo>
                        <a:cubicBezTo>
                          <a:pt x="30" y="43"/>
                          <a:pt x="29" y="46"/>
                          <a:pt x="32" y="47"/>
                        </a:cubicBezTo>
                        <a:cubicBezTo>
                          <a:pt x="32" y="49"/>
                          <a:pt x="33" y="53"/>
                          <a:pt x="32" y="52"/>
                        </a:cubicBezTo>
                        <a:cubicBezTo>
                          <a:pt x="30" y="52"/>
                          <a:pt x="32" y="52"/>
                          <a:pt x="30" y="50"/>
                        </a:cubicBezTo>
                        <a:cubicBezTo>
                          <a:pt x="29" y="50"/>
                          <a:pt x="30" y="52"/>
                          <a:pt x="29" y="52"/>
                        </a:cubicBezTo>
                        <a:cubicBezTo>
                          <a:pt x="26" y="50"/>
                          <a:pt x="27" y="55"/>
                          <a:pt x="26" y="52"/>
                        </a:cubicBezTo>
                        <a:cubicBezTo>
                          <a:pt x="24" y="49"/>
                          <a:pt x="23" y="52"/>
                          <a:pt x="17" y="46"/>
                        </a:cubicBezTo>
                        <a:cubicBezTo>
                          <a:pt x="9" y="38"/>
                          <a:pt x="7" y="40"/>
                          <a:pt x="9" y="37"/>
                        </a:cubicBezTo>
                        <a:cubicBezTo>
                          <a:pt x="10" y="33"/>
                          <a:pt x="3" y="29"/>
                          <a:pt x="4" y="27"/>
                        </a:cubicBezTo>
                        <a:cubicBezTo>
                          <a:pt x="4" y="26"/>
                          <a:pt x="3" y="27"/>
                          <a:pt x="3" y="23"/>
                        </a:cubicBezTo>
                        <a:cubicBezTo>
                          <a:pt x="3" y="16"/>
                          <a:pt x="0" y="18"/>
                          <a:pt x="1" y="15"/>
                        </a:cubicBezTo>
                        <a:cubicBezTo>
                          <a:pt x="1" y="13"/>
                          <a:pt x="3" y="7"/>
                          <a:pt x="0" y="3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3" y="3"/>
                          <a:pt x="4" y="1"/>
                          <a:pt x="4" y="4"/>
                        </a:cubicBezTo>
                        <a:cubicBezTo>
                          <a:pt x="6" y="6"/>
                          <a:pt x="7" y="3"/>
                          <a:pt x="7" y="6"/>
                        </a:cubicBezTo>
                        <a:cubicBezTo>
                          <a:pt x="7" y="7"/>
                          <a:pt x="6" y="9"/>
                          <a:pt x="7" y="10"/>
                        </a:cubicBezTo>
                        <a:cubicBezTo>
                          <a:pt x="9" y="12"/>
                          <a:pt x="9" y="6"/>
                          <a:pt x="12" y="9"/>
                        </a:cubicBezTo>
                        <a:cubicBezTo>
                          <a:pt x="13" y="10"/>
                          <a:pt x="13" y="10"/>
                          <a:pt x="15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46"/>
                  <p:cNvSpPr>
                    <a:spLocks/>
                  </p:cNvSpPr>
                  <p:nvPr/>
                </p:nvSpPr>
                <p:spPr bwMode="auto">
                  <a:xfrm>
                    <a:off x="4311" y="2800"/>
                    <a:ext cx="5" cy="6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0" y="0"/>
                          <a:pt x="3" y="0"/>
                          <a:pt x="3" y="0"/>
                        </a:cubicBezTo>
                        <a:cubicBezTo>
                          <a:pt x="3" y="2"/>
                          <a:pt x="2" y="3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47"/>
                  <p:cNvSpPr>
                    <a:spLocks noEditPoints="1"/>
                  </p:cNvSpPr>
                  <p:nvPr/>
                </p:nvSpPr>
                <p:spPr bwMode="auto">
                  <a:xfrm>
                    <a:off x="4180" y="2719"/>
                    <a:ext cx="682" cy="307"/>
                  </a:xfrm>
                  <a:custGeom>
                    <a:avLst/>
                    <a:gdLst/>
                    <a:ahLst/>
                    <a:cxnLst>
                      <a:cxn ang="0">
                        <a:pos x="308" y="90"/>
                      </a:cxn>
                      <a:cxn ang="0">
                        <a:pos x="290" y="66"/>
                      </a:cxn>
                      <a:cxn ang="0">
                        <a:pos x="343" y="72"/>
                      </a:cxn>
                      <a:cxn ang="0">
                        <a:pos x="158" y="37"/>
                      </a:cxn>
                      <a:cxn ang="0">
                        <a:pos x="117" y="40"/>
                      </a:cxn>
                      <a:cxn ang="0">
                        <a:pos x="123" y="86"/>
                      </a:cxn>
                      <a:cxn ang="0">
                        <a:pos x="169" y="86"/>
                      </a:cxn>
                      <a:cxn ang="0">
                        <a:pos x="181" y="29"/>
                      </a:cxn>
                      <a:cxn ang="0">
                        <a:pos x="25" y="35"/>
                      </a:cxn>
                      <a:cxn ang="0">
                        <a:pos x="72" y="110"/>
                      </a:cxn>
                      <a:cxn ang="0">
                        <a:pos x="78" y="80"/>
                      </a:cxn>
                      <a:cxn ang="0">
                        <a:pos x="46" y="37"/>
                      </a:cxn>
                      <a:cxn ang="0">
                        <a:pos x="5" y="2"/>
                      </a:cxn>
                      <a:cxn ang="0">
                        <a:pos x="140" y="138"/>
                      </a:cxn>
                      <a:cxn ang="0">
                        <a:pos x="129" y="121"/>
                      </a:cxn>
                      <a:cxn ang="0">
                        <a:pos x="86" y="119"/>
                      </a:cxn>
                      <a:cxn ang="0">
                        <a:pos x="349" y="127"/>
                      </a:cxn>
                      <a:cxn ang="0">
                        <a:pos x="162" y="122"/>
                      </a:cxn>
                      <a:cxn ang="0">
                        <a:pos x="167" y="141"/>
                      </a:cxn>
                      <a:cxn ang="0">
                        <a:pos x="190" y="142"/>
                      </a:cxn>
                      <a:cxn ang="0">
                        <a:pos x="182" y="139"/>
                      </a:cxn>
                      <a:cxn ang="0">
                        <a:pos x="196" y="138"/>
                      </a:cxn>
                      <a:cxn ang="0">
                        <a:pos x="210" y="142"/>
                      </a:cxn>
                      <a:cxn ang="0">
                        <a:pos x="212" y="139"/>
                      </a:cxn>
                      <a:cxn ang="0">
                        <a:pos x="224" y="139"/>
                      </a:cxn>
                      <a:cxn ang="0">
                        <a:pos x="230" y="136"/>
                      </a:cxn>
                      <a:cxn ang="0">
                        <a:pos x="238" y="135"/>
                      </a:cxn>
                      <a:cxn ang="0">
                        <a:pos x="196" y="147"/>
                      </a:cxn>
                      <a:cxn ang="0">
                        <a:pos x="242" y="147"/>
                      </a:cxn>
                      <a:cxn ang="0">
                        <a:pos x="231" y="147"/>
                      </a:cxn>
                      <a:cxn ang="0">
                        <a:pos x="207" y="87"/>
                      </a:cxn>
                      <a:cxn ang="0">
                        <a:pos x="222" y="63"/>
                      </a:cxn>
                      <a:cxn ang="0">
                        <a:pos x="233" y="47"/>
                      </a:cxn>
                      <a:cxn ang="0">
                        <a:pos x="195" y="72"/>
                      </a:cxn>
                      <a:cxn ang="0">
                        <a:pos x="248" y="87"/>
                      </a:cxn>
                      <a:cxn ang="0">
                        <a:pos x="262" y="89"/>
                      </a:cxn>
                      <a:cxn ang="0">
                        <a:pos x="264" y="70"/>
                      </a:cxn>
                      <a:cxn ang="0">
                        <a:pos x="287" y="69"/>
                      </a:cxn>
                      <a:cxn ang="0">
                        <a:pos x="262" y="54"/>
                      </a:cxn>
                      <a:cxn ang="0">
                        <a:pos x="259" y="47"/>
                      </a:cxn>
                      <a:cxn ang="0">
                        <a:pos x="215" y="106"/>
                      </a:cxn>
                      <a:cxn ang="0">
                        <a:pos x="225" y="99"/>
                      </a:cxn>
                      <a:cxn ang="0">
                        <a:pos x="227" y="69"/>
                      </a:cxn>
                      <a:cxn ang="0">
                        <a:pos x="314" y="118"/>
                      </a:cxn>
                      <a:cxn ang="0">
                        <a:pos x="101" y="87"/>
                      </a:cxn>
                      <a:cxn ang="0">
                        <a:pos x="91" y="81"/>
                      </a:cxn>
                      <a:cxn ang="0">
                        <a:pos x="13" y="34"/>
                      </a:cxn>
                      <a:cxn ang="0">
                        <a:pos x="29" y="66"/>
                      </a:cxn>
                      <a:cxn ang="0">
                        <a:pos x="75" y="60"/>
                      </a:cxn>
                      <a:cxn ang="0">
                        <a:pos x="68" y="47"/>
                      </a:cxn>
                      <a:cxn ang="0">
                        <a:pos x="58" y="43"/>
                      </a:cxn>
                      <a:cxn ang="0">
                        <a:pos x="63" y="47"/>
                      </a:cxn>
                      <a:cxn ang="0">
                        <a:pos x="328" y="73"/>
                      </a:cxn>
                      <a:cxn ang="0">
                        <a:pos x="277" y="133"/>
                      </a:cxn>
                      <a:cxn ang="0">
                        <a:pos x="262" y="136"/>
                      </a:cxn>
                      <a:cxn ang="0">
                        <a:pos x="314" y="113"/>
                      </a:cxn>
                      <a:cxn ang="0">
                        <a:pos x="247" y="75"/>
                      </a:cxn>
                      <a:cxn ang="0">
                        <a:pos x="267" y="90"/>
                      </a:cxn>
                      <a:cxn ang="0">
                        <a:pos x="75" y="44"/>
                      </a:cxn>
                    </a:cxnLst>
                    <a:rect l="0" t="0" r="r" b="b"/>
                    <a:pathLst>
                      <a:path w="360" h="162">
                        <a:moveTo>
                          <a:pt x="360" y="136"/>
                        </a:moveTo>
                        <a:cubicBezTo>
                          <a:pt x="355" y="135"/>
                          <a:pt x="354" y="136"/>
                          <a:pt x="352" y="135"/>
                        </a:cubicBezTo>
                        <a:cubicBezTo>
                          <a:pt x="352" y="133"/>
                          <a:pt x="348" y="138"/>
                          <a:pt x="351" y="131"/>
                        </a:cubicBezTo>
                        <a:cubicBezTo>
                          <a:pt x="354" y="127"/>
                          <a:pt x="348" y="128"/>
                          <a:pt x="348" y="124"/>
                        </a:cubicBezTo>
                        <a:cubicBezTo>
                          <a:pt x="346" y="121"/>
                          <a:pt x="351" y="124"/>
                          <a:pt x="348" y="119"/>
                        </a:cubicBezTo>
                        <a:cubicBezTo>
                          <a:pt x="345" y="116"/>
                          <a:pt x="343" y="109"/>
                          <a:pt x="340" y="106"/>
                        </a:cubicBezTo>
                        <a:cubicBezTo>
                          <a:pt x="335" y="102"/>
                          <a:pt x="332" y="104"/>
                          <a:pt x="329" y="101"/>
                        </a:cubicBezTo>
                        <a:cubicBezTo>
                          <a:pt x="323" y="98"/>
                          <a:pt x="322" y="101"/>
                          <a:pt x="316" y="96"/>
                        </a:cubicBezTo>
                        <a:cubicBezTo>
                          <a:pt x="311" y="92"/>
                          <a:pt x="308" y="93"/>
                          <a:pt x="308" y="90"/>
                        </a:cubicBezTo>
                        <a:cubicBezTo>
                          <a:pt x="309" y="84"/>
                          <a:pt x="308" y="84"/>
                          <a:pt x="306" y="92"/>
                        </a:cubicBezTo>
                        <a:cubicBezTo>
                          <a:pt x="306" y="96"/>
                          <a:pt x="302" y="96"/>
                          <a:pt x="300" y="93"/>
                        </a:cubicBezTo>
                        <a:cubicBezTo>
                          <a:pt x="299" y="90"/>
                          <a:pt x="305" y="92"/>
                          <a:pt x="300" y="87"/>
                        </a:cubicBezTo>
                        <a:cubicBezTo>
                          <a:pt x="296" y="84"/>
                          <a:pt x="296" y="86"/>
                          <a:pt x="294" y="84"/>
                        </a:cubicBezTo>
                        <a:cubicBezTo>
                          <a:pt x="294" y="80"/>
                          <a:pt x="302" y="86"/>
                          <a:pt x="303" y="81"/>
                        </a:cubicBezTo>
                        <a:cubicBezTo>
                          <a:pt x="303" y="78"/>
                          <a:pt x="309" y="83"/>
                          <a:pt x="309" y="80"/>
                        </a:cubicBezTo>
                        <a:cubicBezTo>
                          <a:pt x="309" y="75"/>
                          <a:pt x="297" y="81"/>
                          <a:pt x="296" y="77"/>
                        </a:cubicBezTo>
                        <a:cubicBezTo>
                          <a:pt x="293" y="72"/>
                          <a:pt x="293" y="70"/>
                          <a:pt x="290" y="70"/>
                        </a:cubicBezTo>
                        <a:cubicBezTo>
                          <a:pt x="283" y="70"/>
                          <a:pt x="290" y="67"/>
                          <a:pt x="290" y="66"/>
                        </a:cubicBezTo>
                        <a:cubicBezTo>
                          <a:pt x="288" y="63"/>
                          <a:pt x="291" y="64"/>
                          <a:pt x="294" y="63"/>
                        </a:cubicBezTo>
                        <a:cubicBezTo>
                          <a:pt x="296" y="63"/>
                          <a:pt x="296" y="57"/>
                          <a:pt x="303" y="61"/>
                        </a:cubicBezTo>
                        <a:cubicBezTo>
                          <a:pt x="311" y="66"/>
                          <a:pt x="311" y="61"/>
                          <a:pt x="313" y="66"/>
                        </a:cubicBezTo>
                        <a:cubicBezTo>
                          <a:pt x="314" y="72"/>
                          <a:pt x="311" y="72"/>
                          <a:pt x="313" y="80"/>
                        </a:cubicBezTo>
                        <a:cubicBezTo>
                          <a:pt x="316" y="86"/>
                          <a:pt x="314" y="78"/>
                          <a:pt x="316" y="80"/>
                        </a:cubicBezTo>
                        <a:cubicBezTo>
                          <a:pt x="317" y="83"/>
                          <a:pt x="316" y="87"/>
                          <a:pt x="320" y="89"/>
                        </a:cubicBezTo>
                        <a:cubicBezTo>
                          <a:pt x="323" y="90"/>
                          <a:pt x="329" y="77"/>
                          <a:pt x="331" y="78"/>
                        </a:cubicBezTo>
                        <a:cubicBezTo>
                          <a:pt x="332" y="80"/>
                          <a:pt x="337" y="77"/>
                          <a:pt x="337" y="75"/>
                        </a:cubicBezTo>
                        <a:cubicBezTo>
                          <a:pt x="335" y="73"/>
                          <a:pt x="340" y="70"/>
                          <a:pt x="343" y="72"/>
                        </a:cubicBezTo>
                        <a:cubicBezTo>
                          <a:pt x="346" y="73"/>
                          <a:pt x="355" y="80"/>
                          <a:pt x="360" y="80"/>
                        </a:cubicBezTo>
                        <a:cubicBezTo>
                          <a:pt x="360" y="136"/>
                          <a:pt x="360" y="136"/>
                          <a:pt x="360" y="136"/>
                        </a:cubicBezTo>
                        <a:close/>
                        <a:moveTo>
                          <a:pt x="179" y="17"/>
                        </a:moveTo>
                        <a:cubicBezTo>
                          <a:pt x="176" y="14"/>
                          <a:pt x="178" y="15"/>
                          <a:pt x="175" y="15"/>
                        </a:cubicBezTo>
                        <a:cubicBezTo>
                          <a:pt x="170" y="15"/>
                          <a:pt x="167" y="14"/>
                          <a:pt x="166" y="17"/>
                        </a:cubicBezTo>
                        <a:cubicBezTo>
                          <a:pt x="164" y="20"/>
                          <a:pt x="164" y="23"/>
                          <a:pt x="164" y="26"/>
                        </a:cubicBezTo>
                        <a:cubicBezTo>
                          <a:pt x="164" y="29"/>
                          <a:pt x="161" y="26"/>
                          <a:pt x="161" y="29"/>
                        </a:cubicBezTo>
                        <a:cubicBezTo>
                          <a:pt x="159" y="32"/>
                          <a:pt x="159" y="32"/>
                          <a:pt x="161" y="32"/>
                        </a:cubicBezTo>
                        <a:cubicBezTo>
                          <a:pt x="162" y="34"/>
                          <a:pt x="158" y="34"/>
                          <a:pt x="158" y="37"/>
                        </a:cubicBezTo>
                        <a:cubicBezTo>
                          <a:pt x="158" y="38"/>
                          <a:pt x="158" y="40"/>
                          <a:pt x="156" y="41"/>
                        </a:cubicBezTo>
                        <a:cubicBezTo>
                          <a:pt x="156" y="44"/>
                          <a:pt x="152" y="41"/>
                          <a:pt x="150" y="44"/>
                        </a:cubicBezTo>
                        <a:cubicBezTo>
                          <a:pt x="149" y="46"/>
                          <a:pt x="146" y="44"/>
                          <a:pt x="144" y="43"/>
                        </a:cubicBezTo>
                        <a:cubicBezTo>
                          <a:pt x="143" y="43"/>
                          <a:pt x="146" y="41"/>
                          <a:pt x="141" y="41"/>
                        </a:cubicBezTo>
                        <a:cubicBezTo>
                          <a:pt x="135" y="41"/>
                          <a:pt x="138" y="46"/>
                          <a:pt x="136" y="46"/>
                        </a:cubicBezTo>
                        <a:cubicBezTo>
                          <a:pt x="133" y="46"/>
                          <a:pt x="135" y="49"/>
                          <a:pt x="130" y="47"/>
                        </a:cubicBezTo>
                        <a:cubicBezTo>
                          <a:pt x="126" y="46"/>
                          <a:pt x="126" y="50"/>
                          <a:pt x="123" y="47"/>
                        </a:cubicBezTo>
                        <a:cubicBezTo>
                          <a:pt x="121" y="46"/>
                          <a:pt x="120" y="43"/>
                          <a:pt x="118" y="43"/>
                        </a:cubicBezTo>
                        <a:cubicBezTo>
                          <a:pt x="117" y="43"/>
                          <a:pt x="118" y="41"/>
                          <a:pt x="117" y="40"/>
                        </a:cubicBezTo>
                        <a:cubicBezTo>
                          <a:pt x="115" y="40"/>
                          <a:pt x="117" y="37"/>
                          <a:pt x="117" y="37"/>
                        </a:cubicBezTo>
                        <a:cubicBezTo>
                          <a:pt x="114" y="37"/>
                          <a:pt x="114" y="40"/>
                          <a:pt x="114" y="41"/>
                        </a:cubicBezTo>
                        <a:cubicBezTo>
                          <a:pt x="110" y="44"/>
                          <a:pt x="109" y="54"/>
                          <a:pt x="112" y="55"/>
                        </a:cubicBezTo>
                        <a:cubicBezTo>
                          <a:pt x="115" y="57"/>
                          <a:pt x="110" y="58"/>
                          <a:pt x="114" y="61"/>
                        </a:cubicBezTo>
                        <a:cubicBezTo>
                          <a:pt x="117" y="64"/>
                          <a:pt x="112" y="64"/>
                          <a:pt x="115" y="64"/>
                        </a:cubicBezTo>
                        <a:cubicBezTo>
                          <a:pt x="118" y="66"/>
                          <a:pt x="114" y="67"/>
                          <a:pt x="115" y="69"/>
                        </a:cubicBezTo>
                        <a:cubicBezTo>
                          <a:pt x="117" y="70"/>
                          <a:pt x="118" y="66"/>
                          <a:pt x="120" y="69"/>
                        </a:cubicBezTo>
                        <a:cubicBezTo>
                          <a:pt x="121" y="72"/>
                          <a:pt x="118" y="72"/>
                          <a:pt x="120" y="77"/>
                        </a:cubicBezTo>
                        <a:cubicBezTo>
                          <a:pt x="124" y="87"/>
                          <a:pt x="120" y="86"/>
                          <a:pt x="123" y="86"/>
                        </a:cubicBezTo>
                        <a:cubicBezTo>
                          <a:pt x="126" y="86"/>
                          <a:pt x="127" y="87"/>
                          <a:pt x="129" y="86"/>
                        </a:cubicBezTo>
                        <a:cubicBezTo>
                          <a:pt x="130" y="83"/>
                          <a:pt x="135" y="86"/>
                          <a:pt x="133" y="89"/>
                        </a:cubicBezTo>
                        <a:cubicBezTo>
                          <a:pt x="133" y="92"/>
                          <a:pt x="135" y="90"/>
                          <a:pt x="136" y="89"/>
                        </a:cubicBezTo>
                        <a:cubicBezTo>
                          <a:pt x="138" y="87"/>
                          <a:pt x="141" y="90"/>
                          <a:pt x="143" y="87"/>
                        </a:cubicBezTo>
                        <a:cubicBezTo>
                          <a:pt x="144" y="84"/>
                          <a:pt x="146" y="89"/>
                          <a:pt x="147" y="87"/>
                        </a:cubicBezTo>
                        <a:cubicBezTo>
                          <a:pt x="149" y="87"/>
                          <a:pt x="147" y="90"/>
                          <a:pt x="150" y="89"/>
                        </a:cubicBezTo>
                        <a:cubicBezTo>
                          <a:pt x="155" y="87"/>
                          <a:pt x="156" y="92"/>
                          <a:pt x="156" y="95"/>
                        </a:cubicBezTo>
                        <a:cubicBezTo>
                          <a:pt x="155" y="99"/>
                          <a:pt x="162" y="93"/>
                          <a:pt x="166" y="92"/>
                        </a:cubicBezTo>
                        <a:cubicBezTo>
                          <a:pt x="167" y="92"/>
                          <a:pt x="169" y="87"/>
                          <a:pt x="169" y="86"/>
                        </a:cubicBezTo>
                        <a:cubicBezTo>
                          <a:pt x="169" y="84"/>
                          <a:pt x="170" y="86"/>
                          <a:pt x="170" y="83"/>
                        </a:cubicBezTo>
                        <a:cubicBezTo>
                          <a:pt x="170" y="80"/>
                          <a:pt x="173" y="83"/>
                          <a:pt x="172" y="77"/>
                        </a:cubicBezTo>
                        <a:cubicBezTo>
                          <a:pt x="170" y="70"/>
                          <a:pt x="175" y="70"/>
                          <a:pt x="176" y="67"/>
                        </a:cubicBezTo>
                        <a:cubicBezTo>
                          <a:pt x="178" y="64"/>
                          <a:pt x="181" y="67"/>
                          <a:pt x="181" y="61"/>
                        </a:cubicBezTo>
                        <a:cubicBezTo>
                          <a:pt x="179" y="55"/>
                          <a:pt x="181" y="50"/>
                          <a:pt x="182" y="49"/>
                        </a:cubicBezTo>
                        <a:cubicBezTo>
                          <a:pt x="184" y="47"/>
                          <a:pt x="182" y="46"/>
                          <a:pt x="186" y="47"/>
                        </a:cubicBezTo>
                        <a:cubicBezTo>
                          <a:pt x="187" y="50"/>
                          <a:pt x="192" y="49"/>
                          <a:pt x="192" y="47"/>
                        </a:cubicBezTo>
                        <a:cubicBezTo>
                          <a:pt x="192" y="46"/>
                          <a:pt x="181" y="40"/>
                          <a:pt x="182" y="37"/>
                        </a:cubicBezTo>
                        <a:cubicBezTo>
                          <a:pt x="186" y="34"/>
                          <a:pt x="182" y="34"/>
                          <a:pt x="181" y="29"/>
                        </a:cubicBezTo>
                        <a:cubicBezTo>
                          <a:pt x="181" y="26"/>
                          <a:pt x="178" y="28"/>
                          <a:pt x="178" y="25"/>
                        </a:cubicBezTo>
                        <a:cubicBezTo>
                          <a:pt x="179" y="20"/>
                          <a:pt x="182" y="23"/>
                          <a:pt x="182" y="21"/>
                        </a:cubicBezTo>
                        <a:cubicBezTo>
                          <a:pt x="182" y="21"/>
                          <a:pt x="181" y="20"/>
                          <a:pt x="179" y="18"/>
                        </a:cubicBezTo>
                        <a:cubicBezTo>
                          <a:pt x="179" y="17"/>
                          <a:pt x="179" y="18"/>
                          <a:pt x="179" y="17"/>
                        </a:cubicBezTo>
                        <a:close/>
                        <a:moveTo>
                          <a:pt x="5" y="12"/>
                        </a:moveTo>
                        <a:cubicBezTo>
                          <a:pt x="8" y="17"/>
                          <a:pt x="8" y="15"/>
                          <a:pt x="11" y="18"/>
                        </a:cubicBezTo>
                        <a:cubicBezTo>
                          <a:pt x="13" y="23"/>
                          <a:pt x="13" y="18"/>
                          <a:pt x="17" y="23"/>
                        </a:cubicBezTo>
                        <a:cubicBezTo>
                          <a:pt x="20" y="29"/>
                          <a:pt x="16" y="26"/>
                          <a:pt x="20" y="29"/>
                        </a:cubicBezTo>
                        <a:cubicBezTo>
                          <a:pt x="23" y="31"/>
                          <a:pt x="19" y="32"/>
                          <a:pt x="25" y="35"/>
                        </a:cubicBezTo>
                        <a:cubicBezTo>
                          <a:pt x="28" y="37"/>
                          <a:pt x="31" y="40"/>
                          <a:pt x="31" y="41"/>
                        </a:cubicBezTo>
                        <a:cubicBezTo>
                          <a:pt x="29" y="43"/>
                          <a:pt x="29" y="41"/>
                          <a:pt x="32" y="47"/>
                        </a:cubicBezTo>
                        <a:cubicBezTo>
                          <a:pt x="34" y="54"/>
                          <a:pt x="32" y="54"/>
                          <a:pt x="36" y="55"/>
                        </a:cubicBezTo>
                        <a:cubicBezTo>
                          <a:pt x="39" y="57"/>
                          <a:pt x="36" y="57"/>
                          <a:pt x="42" y="63"/>
                        </a:cubicBezTo>
                        <a:cubicBezTo>
                          <a:pt x="45" y="66"/>
                          <a:pt x="42" y="67"/>
                          <a:pt x="43" y="69"/>
                        </a:cubicBezTo>
                        <a:cubicBezTo>
                          <a:pt x="46" y="70"/>
                          <a:pt x="46" y="73"/>
                          <a:pt x="48" y="78"/>
                        </a:cubicBezTo>
                        <a:cubicBezTo>
                          <a:pt x="48" y="81"/>
                          <a:pt x="51" y="86"/>
                          <a:pt x="55" y="90"/>
                        </a:cubicBezTo>
                        <a:cubicBezTo>
                          <a:pt x="58" y="93"/>
                          <a:pt x="57" y="93"/>
                          <a:pt x="63" y="99"/>
                        </a:cubicBezTo>
                        <a:cubicBezTo>
                          <a:pt x="68" y="104"/>
                          <a:pt x="71" y="106"/>
                          <a:pt x="72" y="110"/>
                        </a:cubicBezTo>
                        <a:cubicBezTo>
                          <a:pt x="75" y="113"/>
                          <a:pt x="78" y="118"/>
                          <a:pt x="77" y="112"/>
                        </a:cubicBezTo>
                        <a:cubicBezTo>
                          <a:pt x="75" y="106"/>
                          <a:pt x="81" y="115"/>
                          <a:pt x="81" y="110"/>
                        </a:cubicBezTo>
                        <a:cubicBezTo>
                          <a:pt x="83" y="107"/>
                          <a:pt x="84" y="115"/>
                          <a:pt x="86" y="113"/>
                        </a:cubicBezTo>
                        <a:cubicBezTo>
                          <a:pt x="88" y="112"/>
                          <a:pt x="88" y="109"/>
                          <a:pt x="88" y="102"/>
                        </a:cubicBezTo>
                        <a:cubicBezTo>
                          <a:pt x="88" y="98"/>
                          <a:pt x="86" y="99"/>
                          <a:pt x="88" y="96"/>
                        </a:cubicBezTo>
                        <a:cubicBezTo>
                          <a:pt x="89" y="92"/>
                          <a:pt x="86" y="93"/>
                          <a:pt x="88" y="89"/>
                        </a:cubicBezTo>
                        <a:cubicBezTo>
                          <a:pt x="91" y="86"/>
                          <a:pt x="88" y="86"/>
                          <a:pt x="86" y="83"/>
                        </a:cubicBezTo>
                        <a:cubicBezTo>
                          <a:pt x="84" y="80"/>
                          <a:pt x="84" y="78"/>
                          <a:pt x="81" y="80"/>
                        </a:cubicBezTo>
                        <a:cubicBezTo>
                          <a:pt x="80" y="81"/>
                          <a:pt x="81" y="78"/>
                          <a:pt x="78" y="80"/>
                        </a:cubicBezTo>
                        <a:cubicBezTo>
                          <a:pt x="75" y="83"/>
                          <a:pt x="81" y="77"/>
                          <a:pt x="78" y="77"/>
                        </a:cubicBezTo>
                        <a:cubicBezTo>
                          <a:pt x="75" y="77"/>
                          <a:pt x="77" y="66"/>
                          <a:pt x="74" y="66"/>
                        </a:cubicBezTo>
                        <a:cubicBezTo>
                          <a:pt x="69" y="67"/>
                          <a:pt x="66" y="64"/>
                          <a:pt x="68" y="61"/>
                        </a:cubicBezTo>
                        <a:cubicBezTo>
                          <a:pt x="69" y="60"/>
                          <a:pt x="66" y="58"/>
                          <a:pt x="69" y="58"/>
                        </a:cubicBezTo>
                        <a:cubicBezTo>
                          <a:pt x="72" y="57"/>
                          <a:pt x="69" y="50"/>
                          <a:pt x="66" y="52"/>
                        </a:cubicBezTo>
                        <a:cubicBezTo>
                          <a:pt x="63" y="54"/>
                          <a:pt x="66" y="50"/>
                          <a:pt x="62" y="49"/>
                        </a:cubicBezTo>
                        <a:cubicBezTo>
                          <a:pt x="55" y="49"/>
                          <a:pt x="60" y="41"/>
                          <a:pt x="52" y="40"/>
                        </a:cubicBezTo>
                        <a:cubicBezTo>
                          <a:pt x="49" y="40"/>
                          <a:pt x="51" y="37"/>
                          <a:pt x="49" y="35"/>
                        </a:cubicBezTo>
                        <a:cubicBezTo>
                          <a:pt x="45" y="32"/>
                          <a:pt x="48" y="38"/>
                          <a:pt x="46" y="37"/>
                        </a:cubicBezTo>
                        <a:cubicBezTo>
                          <a:pt x="45" y="35"/>
                          <a:pt x="43" y="37"/>
                          <a:pt x="43" y="32"/>
                        </a:cubicBezTo>
                        <a:cubicBezTo>
                          <a:pt x="42" y="29"/>
                          <a:pt x="42" y="32"/>
                          <a:pt x="40" y="29"/>
                        </a:cubicBezTo>
                        <a:cubicBezTo>
                          <a:pt x="39" y="28"/>
                          <a:pt x="36" y="23"/>
                          <a:pt x="32" y="21"/>
                        </a:cubicBezTo>
                        <a:cubicBezTo>
                          <a:pt x="29" y="21"/>
                          <a:pt x="29" y="18"/>
                          <a:pt x="28" y="17"/>
                        </a:cubicBezTo>
                        <a:cubicBezTo>
                          <a:pt x="25" y="17"/>
                          <a:pt x="28" y="14"/>
                          <a:pt x="25" y="14"/>
                        </a:cubicBezTo>
                        <a:cubicBezTo>
                          <a:pt x="23" y="12"/>
                          <a:pt x="25" y="11"/>
                          <a:pt x="22" y="8"/>
                        </a:cubicBezTo>
                        <a:cubicBezTo>
                          <a:pt x="19" y="3"/>
                          <a:pt x="20" y="8"/>
                          <a:pt x="17" y="6"/>
                        </a:cubicBezTo>
                        <a:cubicBezTo>
                          <a:pt x="16" y="5"/>
                          <a:pt x="16" y="6"/>
                          <a:pt x="11" y="6"/>
                        </a:cubicBezTo>
                        <a:cubicBezTo>
                          <a:pt x="5" y="5"/>
                          <a:pt x="10" y="5"/>
                          <a:pt x="5" y="2"/>
                        </a:cubicBezTo>
                        <a:cubicBezTo>
                          <a:pt x="0" y="0"/>
                          <a:pt x="2" y="6"/>
                          <a:pt x="5" y="12"/>
                        </a:cubicBezTo>
                        <a:close/>
                        <a:moveTo>
                          <a:pt x="83" y="122"/>
                        </a:moveTo>
                        <a:cubicBezTo>
                          <a:pt x="84" y="122"/>
                          <a:pt x="88" y="121"/>
                          <a:pt x="89" y="124"/>
                        </a:cubicBezTo>
                        <a:cubicBezTo>
                          <a:pt x="91" y="125"/>
                          <a:pt x="94" y="122"/>
                          <a:pt x="92" y="125"/>
                        </a:cubicBezTo>
                        <a:cubicBezTo>
                          <a:pt x="91" y="128"/>
                          <a:pt x="92" y="125"/>
                          <a:pt x="103" y="131"/>
                        </a:cubicBezTo>
                        <a:cubicBezTo>
                          <a:pt x="107" y="133"/>
                          <a:pt x="109" y="128"/>
                          <a:pt x="110" y="130"/>
                        </a:cubicBezTo>
                        <a:cubicBezTo>
                          <a:pt x="112" y="131"/>
                          <a:pt x="114" y="130"/>
                          <a:pt x="118" y="131"/>
                        </a:cubicBezTo>
                        <a:cubicBezTo>
                          <a:pt x="123" y="133"/>
                          <a:pt x="120" y="135"/>
                          <a:pt x="130" y="136"/>
                        </a:cubicBezTo>
                        <a:cubicBezTo>
                          <a:pt x="138" y="138"/>
                          <a:pt x="130" y="135"/>
                          <a:pt x="140" y="138"/>
                        </a:cubicBezTo>
                        <a:cubicBezTo>
                          <a:pt x="147" y="139"/>
                          <a:pt x="140" y="133"/>
                          <a:pt x="147" y="138"/>
                        </a:cubicBezTo>
                        <a:cubicBezTo>
                          <a:pt x="152" y="139"/>
                          <a:pt x="152" y="139"/>
                          <a:pt x="155" y="141"/>
                        </a:cubicBezTo>
                        <a:cubicBezTo>
                          <a:pt x="156" y="142"/>
                          <a:pt x="156" y="139"/>
                          <a:pt x="155" y="139"/>
                        </a:cubicBezTo>
                        <a:cubicBezTo>
                          <a:pt x="152" y="138"/>
                          <a:pt x="159" y="130"/>
                          <a:pt x="153" y="130"/>
                        </a:cubicBezTo>
                        <a:cubicBezTo>
                          <a:pt x="149" y="130"/>
                          <a:pt x="149" y="131"/>
                          <a:pt x="144" y="130"/>
                        </a:cubicBezTo>
                        <a:cubicBezTo>
                          <a:pt x="140" y="128"/>
                          <a:pt x="143" y="128"/>
                          <a:pt x="141" y="124"/>
                        </a:cubicBezTo>
                        <a:cubicBezTo>
                          <a:pt x="138" y="119"/>
                          <a:pt x="138" y="125"/>
                          <a:pt x="136" y="122"/>
                        </a:cubicBezTo>
                        <a:cubicBezTo>
                          <a:pt x="135" y="119"/>
                          <a:pt x="135" y="124"/>
                          <a:pt x="133" y="121"/>
                        </a:cubicBezTo>
                        <a:cubicBezTo>
                          <a:pt x="132" y="119"/>
                          <a:pt x="130" y="122"/>
                          <a:pt x="129" y="121"/>
                        </a:cubicBezTo>
                        <a:cubicBezTo>
                          <a:pt x="127" y="118"/>
                          <a:pt x="126" y="116"/>
                          <a:pt x="124" y="121"/>
                        </a:cubicBezTo>
                        <a:cubicBezTo>
                          <a:pt x="123" y="127"/>
                          <a:pt x="123" y="122"/>
                          <a:pt x="118" y="122"/>
                        </a:cubicBezTo>
                        <a:cubicBezTo>
                          <a:pt x="115" y="122"/>
                          <a:pt x="115" y="124"/>
                          <a:pt x="114" y="122"/>
                        </a:cubicBezTo>
                        <a:cubicBezTo>
                          <a:pt x="110" y="121"/>
                          <a:pt x="109" y="124"/>
                          <a:pt x="107" y="118"/>
                        </a:cubicBezTo>
                        <a:cubicBezTo>
                          <a:pt x="106" y="115"/>
                          <a:pt x="106" y="118"/>
                          <a:pt x="103" y="116"/>
                        </a:cubicBezTo>
                        <a:cubicBezTo>
                          <a:pt x="101" y="115"/>
                          <a:pt x="101" y="118"/>
                          <a:pt x="100" y="115"/>
                        </a:cubicBezTo>
                        <a:cubicBezTo>
                          <a:pt x="98" y="113"/>
                          <a:pt x="95" y="112"/>
                          <a:pt x="95" y="115"/>
                        </a:cubicBezTo>
                        <a:cubicBezTo>
                          <a:pt x="95" y="116"/>
                          <a:pt x="94" y="115"/>
                          <a:pt x="89" y="113"/>
                        </a:cubicBezTo>
                        <a:cubicBezTo>
                          <a:pt x="86" y="113"/>
                          <a:pt x="88" y="118"/>
                          <a:pt x="86" y="119"/>
                        </a:cubicBezTo>
                        <a:cubicBezTo>
                          <a:pt x="83" y="119"/>
                          <a:pt x="86" y="121"/>
                          <a:pt x="83" y="121"/>
                        </a:cubicBezTo>
                        <a:cubicBezTo>
                          <a:pt x="81" y="121"/>
                          <a:pt x="81" y="122"/>
                          <a:pt x="83" y="122"/>
                        </a:cubicBezTo>
                        <a:close/>
                        <a:moveTo>
                          <a:pt x="342" y="131"/>
                        </a:moveTo>
                        <a:cubicBezTo>
                          <a:pt x="342" y="133"/>
                          <a:pt x="340" y="136"/>
                          <a:pt x="340" y="138"/>
                        </a:cubicBezTo>
                        <a:cubicBezTo>
                          <a:pt x="340" y="139"/>
                          <a:pt x="342" y="136"/>
                          <a:pt x="345" y="138"/>
                        </a:cubicBezTo>
                        <a:cubicBezTo>
                          <a:pt x="348" y="139"/>
                          <a:pt x="348" y="135"/>
                          <a:pt x="349" y="135"/>
                        </a:cubicBezTo>
                        <a:cubicBezTo>
                          <a:pt x="351" y="135"/>
                          <a:pt x="349" y="133"/>
                          <a:pt x="351" y="131"/>
                        </a:cubicBezTo>
                        <a:cubicBezTo>
                          <a:pt x="351" y="130"/>
                          <a:pt x="352" y="130"/>
                          <a:pt x="351" y="130"/>
                        </a:cubicBezTo>
                        <a:cubicBezTo>
                          <a:pt x="349" y="128"/>
                          <a:pt x="349" y="128"/>
                          <a:pt x="349" y="127"/>
                        </a:cubicBezTo>
                        <a:cubicBezTo>
                          <a:pt x="346" y="127"/>
                          <a:pt x="342" y="130"/>
                          <a:pt x="342" y="131"/>
                        </a:cubicBezTo>
                        <a:close/>
                        <a:moveTo>
                          <a:pt x="149" y="125"/>
                        </a:moveTo>
                        <a:cubicBezTo>
                          <a:pt x="150" y="124"/>
                          <a:pt x="153" y="124"/>
                          <a:pt x="152" y="122"/>
                        </a:cubicBezTo>
                        <a:cubicBezTo>
                          <a:pt x="152" y="122"/>
                          <a:pt x="152" y="122"/>
                          <a:pt x="147" y="122"/>
                        </a:cubicBezTo>
                        <a:cubicBezTo>
                          <a:pt x="144" y="122"/>
                          <a:pt x="141" y="122"/>
                          <a:pt x="141" y="125"/>
                        </a:cubicBezTo>
                        <a:cubicBezTo>
                          <a:pt x="143" y="125"/>
                          <a:pt x="147" y="127"/>
                          <a:pt x="149" y="125"/>
                        </a:cubicBezTo>
                        <a:close/>
                        <a:moveTo>
                          <a:pt x="162" y="124"/>
                        </a:moveTo>
                        <a:cubicBezTo>
                          <a:pt x="162" y="122"/>
                          <a:pt x="164" y="124"/>
                          <a:pt x="164" y="124"/>
                        </a:cubicBezTo>
                        <a:cubicBezTo>
                          <a:pt x="164" y="122"/>
                          <a:pt x="164" y="122"/>
                          <a:pt x="162" y="122"/>
                        </a:cubicBezTo>
                        <a:cubicBezTo>
                          <a:pt x="161" y="122"/>
                          <a:pt x="162" y="124"/>
                          <a:pt x="162" y="124"/>
                        </a:cubicBezTo>
                        <a:close/>
                        <a:moveTo>
                          <a:pt x="159" y="139"/>
                        </a:moveTo>
                        <a:cubicBezTo>
                          <a:pt x="162" y="141"/>
                          <a:pt x="159" y="141"/>
                          <a:pt x="161" y="142"/>
                        </a:cubicBezTo>
                        <a:cubicBezTo>
                          <a:pt x="162" y="142"/>
                          <a:pt x="162" y="139"/>
                          <a:pt x="164" y="138"/>
                        </a:cubicBezTo>
                        <a:cubicBezTo>
                          <a:pt x="167" y="138"/>
                          <a:pt x="164" y="136"/>
                          <a:pt x="162" y="135"/>
                        </a:cubicBezTo>
                        <a:cubicBezTo>
                          <a:pt x="161" y="133"/>
                          <a:pt x="161" y="136"/>
                          <a:pt x="158" y="135"/>
                        </a:cubicBezTo>
                        <a:cubicBezTo>
                          <a:pt x="155" y="133"/>
                          <a:pt x="155" y="135"/>
                          <a:pt x="156" y="136"/>
                        </a:cubicBezTo>
                        <a:cubicBezTo>
                          <a:pt x="156" y="138"/>
                          <a:pt x="158" y="138"/>
                          <a:pt x="159" y="139"/>
                        </a:cubicBezTo>
                        <a:close/>
                        <a:moveTo>
                          <a:pt x="167" y="141"/>
                        </a:moveTo>
                        <a:cubicBezTo>
                          <a:pt x="166" y="141"/>
                          <a:pt x="166" y="142"/>
                          <a:pt x="170" y="142"/>
                        </a:cubicBezTo>
                        <a:cubicBezTo>
                          <a:pt x="173" y="142"/>
                          <a:pt x="172" y="142"/>
                          <a:pt x="173" y="139"/>
                        </a:cubicBezTo>
                        <a:cubicBezTo>
                          <a:pt x="175" y="136"/>
                          <a:pt x="175" y="136"/>
                          <a:pt x="172" y="136"/>
                        </a:cubicBezTo>
                        <a:cubicBezTo>
                          <a:pt x="170" y="135"/>
                          <a:pt x="169" y="138"/>
                          <a:pt x="169" y="138"/>
                        </a:cubicBezTo>
                        <a:cubicBezTo>
                          <a:pt x="169" y="139"/>
                          <a:pt x="169" y="141"/>
                          <a:pt x="167" y="141"/>
                        </a:cubicBezTo>
                        <a:close/>
                        <a:moveTo>
                          <a:pt x="176" y="144"/>
                        </a:moveTo>
                        <a:cubicBezTo>
                          <a:pt x="178" y="144"/>
                          <a:pt x="182" y="142"/>
                          <a:pt x="184" y="142"/>
                        </a:cubicBezTo>
                        <a:cubicBezTo>
                          <a:pt x="186" y="142"/>
                          <a:pt x="187" y="141"/>
                          <a:pt x="187" y="141"/>
                        </a:cubicBezTo>
                        <a:cubicBezTo>
                          <a:pt x="187" y="142"/>
                          <a:pt x="189" y="141"/>
                          <a:pt x="190" y="142"/>
                        </a:cubicBezTo>
                        <a:cubicBezTo>
                          <a:pt x="190" y="142"/>
                          <a:pt x="193" y="142"/>
                          <a:pt x="192" y="141"/>
                        </a:cubicBezTo>
                        <a:cubicBezTo>
                          <a:pt x="190" y="141"/>
                          <a:pt x="189" y="139"/>
                          <a:pt x="190" y="141"/>
                        </a:cubicBezTo>
                        <a:cubicBezTo>
                          <a:pt x="193" y="141"/>
                          <a:pt x="193" y="141"/>
                          <a:pt x="193" y="141"/>
                        </a:cubicBezTo>
                        <a:cubicBezTo>
                          <a:pt x="193" y="139"/>
                          <a:pt x="192" y="135"/>
                          <a:pt x="190" y="136"/>
                        </a:cubicBezTo>
                        <a:cubicBezTo>
                          <a:pt x="189" y="138"/>
                          <a:pt x="189" y="135"/>
                          <a:pt x="187" y="136"/>
                        </a:cubicBezTo>
                        <a:cubicBezTo>
                          <a:pt x="186" y="138"/>
                          <a:pt x="186" y="135"/>
                          <a:pt x="182" y="135"/>
                        </a:cubicBezTo>
                        <a:cubicBezTo>
                          <a:pt x="179" y="135"/>
                          <a:pt x="182" y="138"/>
                          <a:pt x="184" y="138"/>
                        </a:cubicBezTo>
                        <a:cubicBezTo>
                          <a:pt x="184" y="138"/>
                          <a:pt x="187" y="139"/>
                          <a:pt x="186" y="139"/>
                        </a:cubicBezTo>
                        <a:cubicBezTo>
                          <a:pt x="182" y="139"/>
                          <a:pt x="184" y="141"/>
                          <a:pt x="182" y="139"/>
                        </a:cubicBezTo>
                        <a:cubicBezTo>
                          <a:pt x="181" y="139"/>
                          <a:pt x="181" y="138"/>
                          <a:pt x="179" y="138"/>
                        </a:cubicBezTo>
                        <a:cubicBezTo>
                          <a:pt x="178" y="138"/>
                          <a:pt x="176" y="136"/>
                          <a:pt x="176" y="138"/>
                        </a:cubicBezTo>
                        <a:cubicBezTo>
                          <a:pt x="175" y="139"/>
                          <a:pt x="173" y="138"/>
                          <a:pt x="175" y="141"/>
                        </a:cubicBezTo>
                        <a:cubicBezTo>
                          <a:pt x="175" y="142"/>
                          <a:pt x="173" y="144"/>
                          <a:pt x="176" y="144"/>
                        </a:cubicBezTo>
                        <a:close/>
                        <a:moveTo>
                          <a:pt x="179" y="136"/>
                        </a:moveTo>
                        <a:cubicBezTo>
                          <a:pt x="179" y="135"/>
                          <a:pt x="181" y="135"/>
                          <a:pt x="181" y="136"/>
                        </a:cubicBezTo>
                        <a:cubicBezTo>
                          <a:pt x="181" y="136"/>
                          <a:pt x="179" y="138"/>
                          <a:pt x="179" y="136"/>
                        </a:cubicBezTo>
                        <a:close/>
                        <a:moveTo>
                          <a:pt x="196" y="139"/>
                        </a:moveTo>
                        <a:cubicBezTo>
                          <a:pt x="196" y="138"/>
                          <a:pt x="196" y="138"/>
                          <a:pt x="196" y="138"/>
                        </a:cubicBezTo>
                        <a:cubicBezTo>
                          <a:pt x="195" y="138"/>
                          <a:pt x="195" y="138"/>
                          <a:pt x="195" y="138"/>
                        </a:cubicBezTo>
                        <a:cubicBezTo>
                          <a:pt x="195" y="139"/>
                          <a:pt x="195" y="139"/>
                          <a:pt x="195" y="141"/>
                        </a:cubicBezTo>
                        <a:cubicBezTo>
                          <a:pt x="195" y="142"/>
                          <a:pt x="195" y="139"/>
                          <a:pt x="196" y="139"/>
                        </a:cubicBezTo>
                        <a:close/>
                        <a:moveTo>
                          <a:pt x="196" y="141"/>
                        </a:moveTo>
                        <a:cubicBezTo>
                          <a:pt x="196" y="142"/>
                          <a:pt x="196" y="139"/>
                          <a:pt x="198" y="139"/>
                        </a:cubicBezTo>
                        <a:cubicBezTo>
                          <a:pt x="198" y="139"/>
                          <a:pt x="198" y="141"/>
                          <a:pt x="196" y="141"/>
                        </a:cubicBezTo>
                        <a:close/>
                        <a:moveTo>
                          <a:pt x="201" y="141"/>
                        </a:moveTo>
                        <a:cubicBezTo>
                          <a:pt x="202" y="142"/>
                          <a:pt x="205" y="141"/>
                          <a:pt x="207" y="142"/>
                        </a:cubicBezTo>
                        <a:cubicBezTo>
                          <a:pt x="208" y="144"/>
                          <a:pt x="208" y="142"/>
                          <a:pt x="210" y="142"/>
                        </a:cubicBezTo>
                        <a:cubicBezTo>
                          <a:pt x="210" y="142"/>
                          <a:pt x="210" y="141"/>
                          <a:pt x="212" y="142"/>
                        </a:cubicBezTo>
                        <a:cubicBezTo>
                          <a:pt x="215" y="142"/>
                          <a:pt x="216" y="141"/>
                          <a:pt x="216" y="141"/>
                        </a:cubicBezTo>
                        <a:cubicBezTo>
                          <a:pt x="218" y="141"/>
                          <a:pt x="222" y="139"/>
                          <a:pt x="222" y="139"/>
                        </a:cubicBezTo>
                        <a:cubicBezTo>
                          <a:pt x="222" y="138"/>
                          <a:pt x="224" y="138"/>
                          <a:pt x="224" y="135"/>
                        </a:cubicBezTo>
                        <a:cubicBezTo>
                          <a:pt x="222" y="133"/>
                          <a:pt x="221" y="136"/>
                          <a:pt x="222" y="136"/>
                        </a:cubicBezTo>
                        <a:cubicBezTo>
                          <a:pt x="222" y="136"/>
                          <a:pt x="222" y="136"/>
                          <a:pt x="221" y="138"/>
                        </a:cubicBezTo>
                        <a:cubicBezTo>
                          <a:pt x="218" y="138"/>
                          <a:pt x="221" y="139"/>
                          <a:pt x="219" y="139"/>
                        </a:cubicBezTo>
                        <a:cubicBezTo>
                          <a:pt x="216" y="141"/>
                          <a:pt x="216" y="136"/>
                          <a:pt x="215" y="138"/>
                        </a:cubicBezTo>
                        <a:cubicBezTo>
                          <a:pt x="213" y="139"/>
                          <a:pt x="213" y="138"/>
                          <a:pt x="212" y="139"/>
                        </a:cubicBezTo>
                        <a:cubicBezTo>
                          <a:pt x="210" y="139"/>
                          <a:pt x="208" y="138"/>
                          <a:pt x="207" y="136"/>
                        </a:cubicBezTo>
                        <a:cubicBezTo>
                          <a:pt x="205" y="136"/>
                          <a:pt x="202" y="135"/>
                          <a:pt x="201" y="136"/>
                        </a:cubicBezTo>
                        <a:cubicBezTo>
                          <a:pt x="199" y="138"/>
                          <a:pt x="198" y="138"/>
                          <a:pt x="198" y="141"/>
                        </a:cubicBezTo>
                        <a:cubicBezTo>
                          <a:pt x="198" y="144"/>
                          <a:pt x="199" y="141"/>
                          <a:pt x="201" y="141"/>
                        </a:cubicBezTo>
                        <a:close/>
                        <a:moveTo>
                          <a:pt x="204" y="112"/>
                        </a:moveTo>
                        <a:cubicBezTo>
                          <a:pt x="204" y="113"/>
                          <a:pt x="204" y="121"/>
                          <a:pt x="204" y="118"/>
                        </a:cubicBezTo>
                        <a:cubicBezTo>
                          <a:pt x="202" y="116"/>
                          <a:pt x="204" y="112"/>
                          <a:pt x="204" y="112"/>
                        </a:cubicBezTo>
                        <a:close/>
                        <a:moveTo>
                          <a:pt x="224" y="138"/>
                        </a:moveTo>
                        <a:cubicBezTo>
                          <a:pt x="224" y="138"/>
                          <a:pt x="225" y="138"/>
                          <a:pt x="224" y="139"/>
                        </a:cubicBezTo>
                        <a:cubicBezTo>
                          <a:pt x="222" y="139"/>
                          <a:pt x="222" y="139"/>
                          <a:pt x="224" y="138"/>
                        </a:cubicBezTo>
                        <a:close/>
                        <a:moveTo>
                          <a:pt x="225" y="138"/>
                        </a:moveTo>
                        <a:cubicBezTo>
                          <a:pt x="225" y="138"/>
                          <a:pt x="225" y="138"/>
                          <a:pt x="227" y="136"/>
                        </a:cubicBezTo>
                        <a:cubicBezTo>
                          <a:pt x="227" y="136"/>
                          <a:pt x="225" y="136"/>
                          <a:pt x="224" y="136"/>
                        </a:cubicBezTo>
                        <a:cubicBezTo>
                          <a:pt x="224" y="138"/>
                          <a:pt x="224" y="138"/>
                          <a:pt x="225" y="138"/>
                        </a:cubicBezTo>
                        <a:close/>
                        <a:moveTo>
                          <a:pt x="227" y="139"/>
                        </a:moveTo>
                        <a:cubicBezTo>
                          <a:pt x="230" y="139"/>
                          <a:pt x="227" y="138"/>
                          <a:pt x="228" y="138"/>
                        </a:cubicBezTo>
                        <a:cubicBezTo>
                          <a:pt x="230" y="138"/>
                          <a:pt x="228" y="138"/>
                          <a:pt x="230" y="136"/>
                        </a:cubicBezTo>
                        <a:cubicBezTo>
                          <a:pt x="231" y="136"/>
                          <a:pt x="231" y="136"/>
                          <a:pt x="230" y="136"/>
                        </a:cubicBezTo>
                        <a:cubicBezTo>
                          <a:pt x="228" y="136"/>
                          <a:pt x="227" y="136"/>
                          <a:pt x="227" y="136"/>
                        </a:cubicBezTo>
                        <a:cubicBezTo>
                          <a:pt x="227" y="138"/>
                          <a:pt x="227" y="138"/>
                          <a:pt x="225" y="138"/>
                        </a:cubicBezTo>
                        <a:cubicBezTo>
                          <a:pt x="224" y="139"/>
                          <a:pt x="225" y="139"/>
                          <a:pt x="227" y="139"/>
                        </a:cubicBezTo>
                        <a:close/>
                        <a:moveTo>
                          <a:pt x="233" y="138"/>
                        </a:moveTo>
                        <a:cubicBezTo>
                          <a:pt x="234" y="136"/>
                          <a:pt x="234" y="135"/>
                          <a:pt x="233" y="136"/>
                        </a:cubicBezTo>
                        <a:cubicBezTo>
                          <a:pt x="231" y="138"/>
                          <a:pt x="231" y="135"/>
                          <a:pt x="231" y="138"/>
                        </a:cubicBezTo>
                        <a:cubicBezTo>
                          <a:pt x="231" y="138"/>
                          <a:pt x="231" y="139"/>
                          <a:pt x="233" y="138"/>
                        </a:cubicBezTo>
                        <a:close/>
                        <a:moveTo>
                          <a:pt x="239" y="138"/>
                        </a:moveTo>
                        <a:cubicBezTo>
                          <a:pt x="242" y="138"/>
                          <a:pt x="241" y="135"/>
                          <a:pt x="238" y="135"/>
                        </a:cubicBezTo>
                        <a:cubicBezTo>
                          <a:pt x="234" y="136"/>
                          <a:pt x="236" y="133"/>
                          <a:pt x="234" y="136"/>
                        </a:cubicBezTo>
                        <a:cubicBezTo>
                          <a:pt x="233" y="139"/>
                          <a:pt x="236" y="138"/>
                          <a:pt x="239" y="138"/>
                        </a:cubicBezTo>
                        <a:close/>
                        <a:moveTo>
                          <a:pt x="198" y="151"/>
                        </a:moveTo>
                        <a:cubicBezTo>
                          <a:pt x="201" y="153"/>
                          <a:pt x="201" y="156"/>
                          <a:pt x="201" y="154"/>
                        </a:cubicBezTo>
                        <a:cubicBezTo>
                          <a:pt x="202" y="154"/>
                          <a:pt x="202" y="156"/>
                          <a:pt x="204" y="156"/>
                        </a:cubicBezTo>
                        <a:cubicBezTo>
                          <a:pt x="204" y="154"/>
                          <a:pt x="205" y="154"/>
                          <a:pt x="205" y="154"/>
                        </a:cubicBezTo>
                        <a:cubicBezTo>
                          <a:pt x="207" y="153"/>
                          <a:pt x="204" y="150"/>
                          <a:pt x="202" y="150"/>
                        </a:cubicBezTo>
                        <a:cubicBezTo>
                          <a:pt x="201" y="148"/>
                          <a:pt x="202" y="148"/>
                          <a:pt x="201" y="147"/>
                        </a:cubicBezTo>
                        <a:cubicBezTo>
                          <a:pt x="199" y="145"/>
                          <a:pt x="198" y="147"/>
                          <a:pt x="196" y="147"/>
                        </a:cubicBezTo>
                        <a:cubicBezTo>
                          <a:pt x="196" y="147"/>
                          <a:pt x="192" y="145"/>
                          <a:pt x="192" y="148"/>
                        </a:cubicBezTo>
                        <a:cubicBezTo>
                          <a:pt x="192" y="151"/>
                          <a:pt x="195" y="150"/>
                          <a:pt x="198" y="151"/>
                        </a:cubicBezTo>
                        <a:close/>
                        <a:moveTo>
                          <a:pt x="227" y="159"/>
                        </a:moveTo>
                        <a:cubicBezTo>
                          <a:pt x="227" y="159"/>
                          <a:pt x="227" y="156"/>
                          <a:pt x="225" y="159"/>
                        </a:cubicBezTo>
                        <a:cubicBezTo>
                          <a:pt x="224" y="161"/>
                          <a:pt x="222" y="159"/>
                          <a:pt x="222" y="161"/>
                        </a:cubicBezTo>
                        <a:cubicBezTo>
                          <a:pt x="222" y="162"/>
                          <a:pt x="225" y="161"/>
                          <a:pt x="227" y="159"/>
                        </a:cubicBezTo>
                        <a:close/>
                        <a:moveTo>
                          <a:pt x="233" y="154"/>
                        </a:moveTo>
                        <a:cubicBezTo>
                          <a:pt x="234" y="154"/>
                          <a:pt x="234" y="154"/>
                          <a:pt x="238" y="151"/>
                        </a:cubicBezTo>
                        <a:cubicBezTo>
                          <a:pt x="239" y="148"/>
                          <a:pt x="239" y="148"/>
                          <a:pt x="242" y="147"/>
                        </a:cubicBezTo>
                        <a:cubicBezTo>
                          <a:pt x="245" y="144"/>
                          <a:pt x="247" y="145"/>
                          <a:pt x="248" y="144"/>
                        </a:cubicBezTo>
                        <a:cubicBezTo>
                          <a:pt x="248" y="142"/>
                          <a:pt x="250" y="144"/>
                          <a:pt x="251" y="142"/>
                        </a:cubicBezTo>
                        <a:cubicBezTo>
                          <a:pt x="253" y="139"/>
                          <a:pt x="254" y="141"/>
                          <a:pt x="256" y="139"/>
                        </a:cubicBezTo>
                        <a:cubicBezTo>
                          <a:pt x="257" y="138"/>
                          <a:pt x="259" y="138"/>
                          <a:pt x="257" y="136"/>
                        </a:cubicBezTo>
                        <a:cubicBezTo>
                          <a:pt x="254" y="136"/>
                          <a:pt x="253" y="138"/>
                          <a:pt x="251" y="138"/>
                        </a:cubicBezTo>
                        <a:cubicBezTo>
                          <a:pt x="250" y="138"/>
                          <a:pt x="248" y="139"/>
                          <a:pt x="247" y="138"/>
                        </a:cubicBezTo>
                        <a:cubicBezTo>
                          <a:pt x="247" y="138"/>
                          <a:pt x="245" y="138"/>
                          <a:pt x="242" y="139"/>
                        </a:cubicBezTo>
                        <a:cubicBezTo>
                          <a:pt x="239" y="141"/>
                          <a:pt x="241" y="141"/>
                          <a:pt x="238" y="144"/>
                        </a:cubicBezTo>
                        <a:cubicBezTo>
                          <a:pt x="234" y="145"/>
                          <a:pt x="234" y="144"/>
                          <a:pt x="231" y="147"/>
                        </a:cubicBezTo>
                        <a:cubicBezTo>
                          <a:pt x="228" y="148"/>
                          <a:pt x="228" y="150"/>
                          <a:pt x="228" y="151"/>
                        </a:cubicBezTo>
                        <a:cubicBezTo>
                          <a:pt x="227" y="153"/>
                          <a:pt x="230" y="153"/>
                          <a:pt x="228" y="154"/>
                        </a:cubicBezTo>
                        <a:cubicBezTo>
                          <a:pt x="227" y="154"/>
                          <a:pt x="225" y="156"/>
                          <a:pt x="228" y="156"/>
                        </a:cubicBezTo>
                        <a:cubicBezTo>
                          <a:pt x="231" y="158"/>
                          <a:pt x="231" y="154"/>
                          <a:pt x="233" y="154"/>
                        </a:cubicBezTo>
                        <a:close/>
                        <a:moveTo>
                          <a:pt x="202" y="110"/>
                        </a:moveTo>
                        <a:cubicBezTo>
                          <a:pt x="205" y="110"/>
                          <a:pt x="201" y="106"/>
                          <a:pt x="202" y="102"/>
                        </a:cubicBezTo>
                        <a:cubicBezTo>
                          <a:pt x="204" y="101"/>
                          <a:pt x="202" y="96"/>
                          <a:pt x="202" y="90"/>
                        </a:cubicBezTo>
                        <a:cubicBezTo>
                          <a:pt x="204" y="84"/>
                          <a:pt x="199" y="87"/>
                          <a:pt x="204" y="83"/>
                        </a:cubicBezTo>
                        <a:cubicBezTo>
                          <a:pt x="208" y="80"/>
                          <a:pt x="210" y="84"/>
                          <a:pt x="207" y="87"/>
                        </a:cubicBezTo>
                        <a:cubicBezTo>
                          <a:pt x="205" y="92"/>
                          <a:pt x="208" y="92"/>
                          <a:pt x="210" y="95"/>
                        </a:cubicBezTo>
                        <a:cubicBezTo>
                          <a:pt x="213" y="98"/>
                          <a:pt x="208" y="104"/>
                          <a:pt x="215" y="104"/>
                        </a:cubicBezTo>
                        <a:cubicBezTo>
                          <a:pt x="218" y="104"/>
                          <a:pt x="215" y="101"/>
                          <a:pt x="218" y="99"/>
                        </a:cubicBezTo>
                        <a:cubicBezTo>
                          <a:pt x="221" y="98"/>
                          <a:pt x="221" y="101"/>
                          <a:pt x="222" y="98"/>
                        </a:cubicBezTo>
                        <a:cubicBezTo>
                          <a:pt x="224" y="93"/>
                          <a:pt x="216" y="93"/>
                          <a:pt x="218" y="90"/>
                        </a:cubicBezTo>
                        <a:cubicBezTo>
                          <a:pt x="221" y="87"/>
                          <a:pt x="216" y="81"/>
                          <a:pt x="213" y="78"/>
                        </a:cubicBezTo>
                        <a:cubicBezTo>
                          <a:pt x="208" y="73"/>
                          <a:pt x="218" y="73"/>
                          <a:pt x="221" y="67"/>
                        </a:cubicBezTo>
                        <a:cubicBezTo>
                          <a:pt x="224" y="61"/>
                          <a:pt x="225" y="69"/>
                          <a:pt x="227" y="66"/>
                        </a:cubicBezTo>
                        <a:cubicBezTo>
                          <a:pt x="228" y="64"/>
                          <a:pt x="228" y="63"/>
                          <a:pt x="222" y="63"/>
                        </a:cubicBezTo>
                        <a:cubicBezTo>
                          <a:pt x="216" y="63"/>
                          <a:pt x="218" y="66"/>
                          <a:pt x="213" y="66"/>
                        </a:cubicBezTo>
                        <a:cubicBezTo>
                          <a:pt x="208" y="64"/>
                          <a:pt x="210" y="70"/>
                          <a:pt x="205" y="70"/>
                        </a:cubicBezTo>
                        <a:cubicBezTo>
                          <a:pt x="202" y="69"/>
                          <a:pt x="205" y="67"/>
                          <a:pt x="202" y="64"/>
                        </a:cubicBezTo>
                        <a:cubicBezTo>
                          <a:pt x="198" y="63"/>
                          <a:pt x="201" y="49"/>
                          <a:pt x="205" y="52"/>
                        </a:cubicBezTo>
                        <a:cubicBezTo>
                          <a:pt x="208" y="54"/>
                          <a:pt x="212" y="52"/>
                          <a:pt x="213" y="52"/>
                        </a:cubicBezTo>
                        <a:cubicBezTo>
                          <a:pt x="216" y="54"/>
                          <a:pt x="224" y="50"/>
                          <a:pt x="225" y="52"/>
                        </a:cubicBezTo>
                        <a:cubicBezTo>
                          <a:pt x="225" y="54"/>
                          <a:pt x="233" y="55"/>
                          <a:pt x="236" y="50"/>
                        </a:cubicBezTo>
                        <a:cubicBezTo>
                          <a:pt x="239" y="46"/>
                          <a:pt x="242" y="43"/>
                          <a:pt x="241" y="41"/>
                        </a:cubicBezTo>
                        <a:cubicBezTo>
                          <a:pt x="239" y="38"/>
                          <a:pt x="236" y="43"/>
                          <a:pt x="233" y="47"/>
                        </a:cubicBezTo>
                        <a:cubicBezTo>
                          <a:pt x="231" y="50"/>
                          <a:pt x="224" y="46"/>
                          <a:pt x="222" y="47"/>
                        </a:cubicBezTo>
                        <a:cubicBezTo>
                          <a:pt x="222" y="49"/>
                          <a:pt x="219" y="46"/>
                          <a:pt x="215" y="46"/>
                        </a:cubicBezTo>
                        <a:cubicBezTo>
                          <a:pt x="210" y="47"/>
                          <a:pt x="213" y="44"/>
                          <a:pt x="210" y="44"/>
                        </a:cubicBezTo>
                        <a:cubicBezTo>
                          <a:pt x="208" y="44"/>
                          <a:pt x="207" y="43"/>
                          <a:pt x="205" y="44"/>
                        </a:cubicBezTo>
                        <a:cubicBezTo>
                          <a:pt x="205" y="46"/>
                          <a:pt x="204" y="50"/>
                          <a:pt x="202" y="47"/>
                        </a:cubicBezTo>
                        <a:cubicBezTo>
                          <a:pt x="201" y="46"/>
                          <a:pt x="201" y="50"/>
                          <a:pt x="199" y="52"/>
                        </a:cubicBezTo>
                        <a:cubicBezTo>
                          <a:pt x="196" y="55"/>
                          <a:pt x="199" y="57"/>
                          <a:pt x="198" y="57"/>
                        </a:cubicBezTo>
                        <a:cubicBezTo>
                          <a:pt x="195" y="58"/>
                          <a:pt x="198" y="58"/>
                          <a:pt x="198" y="61"/>
                        </a:cubicBezTo>
                        <a:cubicBezTo>
                          <a:pt x="196" y="64"/>
                          <a:pt x="193" y="66"/>
                          <a:pt x="195" y="72"/>
                        </a:cubicBezTo>
                        <a:cubicBezTo>
                          <a:pt x="195" y="78"/>
                          <a:pt x="193" y="73"/>
                          <a:pt x="193" y="78"/>
                        </a:cubicBezTo>
                        <a:cubicBezTo>
                          <a:pt x="193" y="84"/>
                          <a:pt x="189" y="81"/>
                          <a:pt x="190" y="84"/>
                        </a:cubicBezTo>
                        <a:cubicBezTo>
                          <a:pt x="192" y="87"/>
                          <a:pt x="189" y="84"/>
                          <a:pt x="190" y="89"/>
                        </a:cubicBezTo>
                        <a:cubicBezTo>
                          <a:pt x="192" y="93"/>
                          <a:pt x="193" y="87"/>
                          <a:pt x="196" y="92"/>
                        </a:cubicBezTo>
                        <a:cubicBezTo>
                          <a:pt x="199" y="98"/>
                          <a:pt x="193" y="106"/>
                          <a:pt x="196" y="110"/>
                        </a:cubicBezTo>
                        <a:cubicBezTo>
                          <a:pt x="198" y="113"/>
                          <a:pt x="199" y="110"/>
                          <a:pt x="202" y="110"/>
                        </a:cubicBezTo>
                        <a:close/>
                        <a:moveTo>
                          <a:pt x="253" y="93"/>
                        </a:moveTo>
                        <a:cubicBezTo>
                          <a:pt x="254" y="95"/>
                          <a:pt x="259" y="90"/>
                          <a:pt x="256" y="87"/>
                        </a:cubicBezTo>
                        <a:cubicBezTo>
                          <a:pt x="254" y="84"/>
                          <a:pt x="248" y="84"/>
                          <a:pt x="248" y="87"/>
                        </a:cubicBezTo>
                        <a:cubicBezTo>
                          <a:pt x="247" y="89"/>
                          <a:pt x="250" y="92"/>
                          <a:pt x="253" y="93"/>
                        </a:cubicBezTo>
                        <a:close/>
                        <a:moveTo>
                          <a:pt x="265" y="87"/>
                        </a:moveTo>
                        <a:cubicBezTo>
                          <a:pt x="265" y="86"/>
                          <a:pt x="267" y="90"/>
                          <a:pt x="270" y="89"/>
                        </a:cubicBezTo>
                        <a:cubicBezTo>
                          <a:pt x="273" y="86"/>
                          <a:pt x="276" y="90"/>
                          <a:pt x="276" y="89"/>
                        </a:cubicBezTo>
                        <a:cubicBezTo>
                          <a:pt x="276" y="87"/>
                          <a:pt x="280" y="90"/>
                          <a:pt x="283" y="93"/>
                        </a:cubicBezTo>
                        <a:cubicBezTo>
                          <a:pt x="288" y="95"/>
                          <a:pt x="288" y="92"/>
                          <a:pt x="285" y="87"/>
                        </a:cubicBezTo>
                        <a:cubicBezTo>
                          <a:pt x="282" y="83"/>
                          <a:pt x="282" y="87"/>
                          <a:pt x="277" y="84"/>
                        </a:cubicBezTo>
                        <a:cubicBezTo>
                          <a:pt x="274" y="81"/>
                          <a:pt x="276" y="84"/>
                          <a:pt x="271" y="84"/>
                        </a:cubicBezTo>
                        <a:cubicBezTo>
                          <a:pt x="265" y="83"/>
                          <a:pt x="262" y="86"/>
                          <a:pt x="262" y="89"/>
                        </a:cubicBezTo>
                        <a:cubicBezTo>
                          <a:pt x="264" y="93"/>
                          <a:pt x="264" y="87"/>
                          <a:pt x="265" y="87"/>
                        </a:cubicBezTo>
                        <a:close/>
                        <a:moveTo>
                          <a:pt x="234" y="75"/>
                        </a:moveTo>
                        <a:cubicBezTo>
                          <a:pt x="234" y="70"/>
                          <a:pt x="242" y="73"/>
                          <a:pt x="242" y="73"/>
                        </a:cubicBezTo>
                        <a:cubicBezTo>
                          <a:pt x="242" y="75"/>
                          <a:pt x="234" y="77"/>
                          <a:pt x="234" y="75"/>
                        </a:cubicBezTo>
                        <a:close/>
                        <a:moveTo>
                          <a:pt x="242" y="75"/>
                        </a:moveTo>
                        <a:cubicBezTo>
                          <a:pt x="244" y="72"/>
                          <a:pt x="253" y="73"/>
                          <a:pt x="250" y="73"/>
                        </a:cubicBezTo>
                        <a:cubicBezTo>
                          <a:pt x="248" y="75"/>
                          <a:pt x="242" y="77"/>
                          <a:pt x="242" y="75"/>
                        </a:cubicBezTo>
                        <a:close/>
                        <a:moveTo>
                          <a:pt x="261" y="73"/>
                        </a:moveTo>
                        <a:cubicBezTo>
                          <a:pt x="264" y="72"/>
                          <a:pt x="267" y="73"/>
                          <a:pt x="264" y="70"/>
                        </a:cubicBezTo>
                        <a:cubicBezTo>
                          <a:pt x="261" y="69"/>
                          <a:pt x="259" y="69"/>
                          <a:pt x="259" y="72"/>
                        </a:cubicBezTo>
                        <a:cubicBezTo>
                          <a:pt x="259" y="73"/>
                          <a:pt x="259" y="73"/>
                          <a:pt x="261" y="73"/>
                        </a:cubicBezTo>
                        <a:close/>
                        <a:moveTo>
                          <a:pt x="277" y="75"/>
                        </a:moveTo>
                        <a:cubicBezTo>
                          <a:pt x="279" y="77"/>
                          <a:pt x="282" y="78"/>
                          <a:pt x="282" y="75"/>
                        </a:cubicBezTo>
                        <a:cubicBezTo>
                          <a:pt x="283" y="73"/>
                          <a:pt x="282" y="72"/>
                          <a:pt x="279" y="73"/>
                        </a:cubicBezTo>
                        <a:cubicBezTo>
                          <a:pt x="277" y="73"/>
                          <a:pt x="276" y="75"/>
                          <a:pt x="277" y="75"/>
                        </a:cubicBezTo>
                        <a:close/>
                        <a:moveTo>
                          <a:pt x="287" y="66"/>
                        </a:moveTo>
                        <a:cubicBezTo>
                          <a:pt x="287" y="64"/>
                          <a:pt x="283" y="66"/>
                          <a:pt x="283" y="66"/>
                        </a:cubicBezTo>
                        <a:cubicBezTo>
                          <a:pt x="285" y="67"/>
                          <a:pt x="285" y="67"/>
                          <a:pt x="287" y="69"/>
                        </a:cubicBezTo>
                        <a:cubicBezTo>
                          <a:pt x="287" y="70"/>
                          <a:pt x="288" y="66"/>
                          <a:pt x="287" y="66"/>
                        </a:cubicBezTo>
                        <a:close/>
                        <a:moveTo>
                          <a:pt x="287" y="58"/>
                        </a:moveTo>
                        <a:cubicBezTo>
                          <a:pt x="287" y="58"/>
                          <a:pt x="288" y="61"/>
                          <a:pt x="290" y="60"/>
                        </a:cubicBezTo>
                        <a:cubicBezTo>
                          <a:pt x="291" y="60"/>
                          <a:pt x="288" y="57"/>
                          <a:pt x="285" y="57"/>
                        </a:cubicBezTo>
                        <a:cubicBezTo>
                          <a:pt x="282" y="58"/>
                          <a:pt x="280" y="58"/>
                          <a:pt x="282" y="60"/>
                        </a:cubicBezTo>
                        <a:cubicBezTo>
                          <a:pt x="283" y="60"/>
                          <a:pt x="285" y="61"/>
                          <a:pt x="287" y="61"/>
                        </a:cubicBezTo>
                        <a:cubicBezTo>
                          <a:pt x="288" y="60"/>
                          <a:pt x="285" y="58"/>
                          <a:pt x="287" y="58"/>
                        </a:cubicBezTo>
                        <a:close/>
                        <a:moveTo>
                          <a:pt x="265" y="63"/>
                        </a:moveTo>
                        <a:cubicBezTo>
                          <a:pt x="264" y="60"/>
                          <a:pt x="262" y="57"/>
                          <a:pt x="262" y="54"/>
                        </a:cubicBezTo>
                        <a:cubicBezTo>
                          <a:pt x="264" y="52"/>
                          <a:pt x="265" y="52"/>
                          <a:pt x="268" y="54"/>
                        </a:cubicBezTo>
                        <a:cubicBezTo>
                          <a:pt x="271" y="55"/>
                          <a:pt x="270" y="52"/>
                          <a:pt x="267" y="50"/>
                        </a:cubicBezTo>
                        <a:cubicBezTo>
                          <a:pt x="264" y="49"/>
                          <a:pt x="267" y="47"/>
                          <a:pt x="268" y="47"/>
                        </a:cubicBezTo>
                        <a:cubicBezTo>
                          <a:pt x="270" y="46"/>
                          <a:pt x="270" y="41"/>
                          <a:pt x="267" y="41"/>
                        </a:cubicBezTo>
                        <a:cubicBezTo>
                          <a:pt x="264" y="43"/>
                          <a:pt x="262" y="50"/>
                          <a:pt x="262" y="49"/>
                        </a:cubicBezTo>
                        <a:cubicBezTo>
                          <a:pt x="261" y="46"/>
                          <a:pt x="262" y="47"/>
                          <a:pt x="264" y="43"/>
                        </a:cubicBezTo>
                        <a:cubicBezTo>
                          <a:pt x="265" y="40"/>
                          <a:pt x="262" y="40"/>
                          <a:pt x="262" y="38"/>
                        </a:cubicBezTo>
                        <a:cubicBezTo>
                          <a:pt x="264" y="37"/>
                          <a:pt x="265" y="34"/>
                          <a:pt x="262" y="35"/>
                        </a:cubicBezTo>
                        <a:cubicBezTo>
                          <a:pt x="259" y="38"/>
                          <a:pt x="259" y="44"/>
                          <a:pt x="259" y="47"/>
                        </a:cubicBezTo>
                        <a:cubicBezTo>
                          <a:pt x="261" y="49"/>
                          <a:pt x="259" y="50"/>
                          <a:pt x="261" y="52"/>
                        </a:cubicBezTo>
                        <a:cubicBezTo>
                          <a:pt x="262" y="55"/>
                          <a:pt x="259" y="57"/>
                          <a:pt x="262" y="60"/>
                        </a:cubicBezTo>
                        <a:cubicBezTo>
                          <a:pt x="264" y="63"/>
                          <a:pt x="265" y="66"/>
                          <a:pt x="267" y="66"/>
                        </a:cubicBezTo>
                        <a:cubicBezTo>
                          <a:pt x="267" y="64"/>
                          <a:pt x="267" y="64"/>
                          <a:pt x="265" y="63"/>
                        </a:cubicBezTo>
                        <a:close/>
                        <a:moveTo>
                          <a:pt x="265" y="37"/>
                        </a:moveTo>
                        <a:cubicBezTo>
                          <a:pt x="265" y="34"/>
                          <a:pt x="267" y="29"/>
                          <a:pt x="268" y="32"/>
                        </a:cubicBezTo>
                        <a:cubicBezTo>
                          <a:pt x="270" y="34"/>
                          <a:pt x="265" y="40"/>
                          <a:pt x="265" y="37"/>
                        </a:cubicBezTo>
                        <a:close/>
                        <a:moveTo>
                          <a:pt x="215" y="109"/>
                        </a:moveTo>
                        <a:cubicBezTo>
                          <a:pt x="215" y="107"/>
                          <a:pt x="215" y="104"/>
                          <a:pt x="215" y="106"/>
                        </a:cubicBezTo>
                        <a:cubicBezTo>
                          <a:pt x="216" y="109"/>
                          <a:pt x="216" y="110"/>
                          <a:pt x="215" y="109"/>
                        </a:cubicBezTo>
                        <a:close/>
                        <a:moveTo>
                          <a:pt x="221" y="107"/>
                        </a:moveTo>
                        <a:cubicBezTo>
                          <a:pt x="221" y="106"/>
                          <a:pt x="221" y="104"/>
                          <a:pt x="221" y="102"/>
                        </a:cubicBezTo>
                        <a:cubicBezTo>
                          <a:pt x="222" y="99"/>
                          <a:pt x="218" y="101"/>
                          <a:pt x="218" y="104"/>
                        </a:cubicBezTo>
                        <a:cubicBezTo>
                          <a:pt x="219" y="106"/>
                          <a:pt x="216" y="110"/>
                          <a:pt x="219" y="109"/>
                        </a:cubicBezTo>
                        <a:cubicBezTo>
                          <a:pt x="221" y="107"/>
                          <a:pt x="221" y="107"/>
                          <a:pt x="221" y="107"/>
                        </a:cubicBezTo>
                        <a:close/>
                        <a:moveTo>
                          <a:pt x="222" y="110"/>
                        </a:moveTo>
                        <a:cubicBezTo>
                          <a:pt x="224" y="107"/>
                          <a:pt x="227" y="110"/>
                          <a:pt x="224" y="107"/>
                        </a:cubicBezTo>
                        <a:cubicBezTo>
                          <a:pt x="221" y="102"/>
                          <a:pt x="227" y="104"/>
                          <a:pt x="225" y="99"/>
                        </a:cubicBezTo>
                        <a:cubicBezTo>
                          <a:pt x="224" y="96"/>
                          <a:pt x="222" y="101"/>
                          <a:pt x="222" y="106"/>
                        </a:cubicBezTo>
                        <a:cubicBezTo>
                          <a:pt x="222" y="110"/>
                          <a:pt x="218" y="110"/>
                          <a:pt x="221" y="112"/>
                        </a:cubicBezTo>
                        <a:cubicBezTo>
                          <a:pt x="222" y="112"/>
                          <a:pt x="222" y="112"/>
                          <a:pt x="222" y="110"/>
                        </a:cubicBezTo>
                        <a:close/>
                        <a:moveTo>
                          <a:pt x="222" y="72"/>
                        </a:moveTo>
                        <a:cubicBezTo>
                          <a:pt x="222" y="69"/>
                          <a:pt x="222" y="67"/>
                          <a:pt x="224" y="67"/>
                        </a:cubicBezTo>
                        <a:cubicBezTo>
                          <a:pt x="225" y="67"/>
                          <a:pt x="222" y="72"/>
                          <a:pt x="222" y="72"/>
                        </a:cubicBezTo>
                        <a:close/>
                        <a:moveTo>
                          <a:pt x="227" y="69"/>
                        </a:moveTo>
                        <a:cubicBezTo>
                          <a:pt x="228" y="67"/>
                          <a:pt x="228" y="70"/>
                          <a:pt x="227" y="70"/>
                        </a:cubicBezTo>
                        <a:cubicBezTo>
                          <a:pt x="227" y="72"/>
                          <a:pt x="225" y="69"/>
                          <a:pt x="227" y="69"/>
                        </a:cubicBezTo>
                        <a:close/>
                        <a:moveTo>
                          <a:pt x="259" y="63"/>
                        </a:moveTo>
                        <a:cubicBezTo>
                          <a:pt x="259" y="64"/>
                          <a:pt x="261" y="64"/>
                          <a:pt x="261" y="61"/>
                        </a:cubicBezTo>
                        <a:cubicBezTo>
                          <a:pt x="261" y="60"/>
                          <a:pt x="259" y="58"/>
                          <a:pt x="259" y="60"/>
                        </a:cubicBezTo>
                        <a:cubicBezTo>
                          <a:pt x="257" y="61"/>
                          <a:pt x="257" y="61"/>
                          <a:pt x="259" y="63"/>
                        </a:cubicBezTo>
                        <a:close/>
                        <a:moveTo>
                          <a:pt x="290" y="133"/>
                        </a:moveTo>
                        <a:cubicBezTo>
                          <a:pt x="287" y="135"/>
                          <a:pt x="291" y="124"/>
                          <a:pt x="293" y="127"/>
                        </a:cubicBezTo>
                        <a:cubicBezTo>
                          <a:pt x="293" y="128"/>
                          <a:pt x="293" y="131"/>
                          <a:pt x="290" y="133"/>
                        </a:cubicBezTo>
                        <a:close/>
                        <a:moveTo>
                          <a:pt x="313" y="122"/>
                        </a:moveTo>
                        <a:cubicBezTo>
                          <a:pt x="311" y="124"/>
                          <a:pt x="311" y="113"/>
                          <a:pt x="314" y="118"/>
                        </a:cubicBezTo>
                        <a:cubicBezTo>
                          <a:pt x="316" y="121"/>
                          <a:pt x="316" y="122"/>
                          <a:pt x="313" y="122"/>
                        </a:cubicBezTo>
                        <a:close/>
                        <a:moveTo>
                          <a:pt x="247" y="131"/>
                        </a:moveTo>
                        <a:cubicBezTo>
                          <a:pt x="248" y="130"/>
                          <a:pt x="254" y="128"/>
                          <a:pt x="254" y="130"/>
                        </a:cubicBezTo>
                        <a:cubicBezTo>
                          <a:pt x="254" y="131"/>
                          <a:pt x="244" y="133"/>
                          <a:pt x="247" y="131"/>
                        </a:cubicBezTo>
                        <a:close/>
                        <a:moveTo>
                          <a:pt x="170" y="93"/>
                        </a:moveTo>
                        <a:cubicBezTo>
                          <a:pt x="170" y="90"/>
                          <a:pt x="170" y="87"/>
                          <a:pt x="169" y="89"/>
                        </a:cubicBezTo>
                        <a:cubicBezTo>
                          <a:pt x="167" y="90"/>
                          <a:pt x="169" y="92"/>
                          <a:pt x="169" y="95"/>
                        </a:cubicBezTo>
                        <a:cubicBezTo>
                          <a:pt x="167" y="96"/>
                          <a:pt x="169" y="96"/>
                          <a:pt x="170" y="93"/>
                        </a:cubicBezTo>
                        <a:close/>
                        <a:moveTo>
                          <a:pt x="101" y="87"/>
                        </a:moveTo>
                        <a:cubicBezTo>
                          <a:pt x="103" y="86"/>
                          <a:pt x="104" y="89"/>
                          <a:pt x="106" y="86"/>
                        </a:cubicBezTo>
                        <a:cubicBezTo>
                          <a:pt x="107" y="84"/>
                          <a:pt x="106" y="83"/>
                          <a:pt x="103" y="81"/>
                        </a:cubicBezTo>
                        <a:cubicBezTo>
                          <a:pt x="100" y="80"/>
                          <a:pt x="100" y="84"/>
                          <a:pt x="100" y="87"/>
                        </a:cubicBezTo>
                        <a:cubicBezTo>
                          <a:pt x="101" y="87"/>
                          <a:pt x="101" y="89"/>
                          <a:pt x="101" y="87"/>
                        </a:cubicBezTo>
                        <a:close/>
                        <a:moveTo>
                          <a:pt x="84" y="77"/>
                        </a:moveTo>
                        <a:cubicBezTo>
                          <a:pt x="88" y="77"/>
                          <a:pt x="86" y="83"/>
                          <a:pt x="89" y="84"/>
                        </a:cubicBezTo>
                        <a:cubicBezTo>
                          <a:pt x="91" y="86"/>
                          <a:pt x="91" y="87"/>
                          <a:pt x="94" y="86"/>
                        </a:cubicBezTo>
                        <a:cubicBezTo>
                          <a:pt x="95" y="86"/>
                          <a:pt x="92" y="84"/>
                          <a:pt x="92" y="83"/>
                        </a:cubicBezTo>
                        <a:cubicBezTo>
                          <a:pt x="94" y="81"/>
                          <a:pt x="94" y="81"/>
                          <a:pt x="91" y="81"/>
                        </a:cubicBezTo>
                        <a:cubicBezTo>
                          <a:pt x="88" y="80"/>
                          <a:pt x="91" y="70"/>
                          <a:pt x="84" y="70"/>
                        </a:cubicBezTo>
                        <a:cubicBezTo>
                          <a:pt x="81" y="72"/>
                          <a:pt x="83" y="73"/>
                          <a:pt x="81" y="75"/>
                        </a:cubicBezTo>
                        <a:cubicBezTo>
                          <a:pt x="78" y="77"/>
                          <a:pt x="83" y="77"/>
                          <a:pt x="84" y="77"/>
                        </a:cubicBezTo>
                        <a:close/>
                        <a:moveTo>
                          <a:pt x="106" y="15"/>
                        </a:moveTo>
                        <a:cubicBezTo>
                          <a:pt x="106" y="15"/>
                          <a:pt x="103" y="18"/>
                          <a:pt x="104" y="20"/>
                        </a:cubicBezTo>
                        <a:cubicBezTo>
                          <a:pt x="106" y="20"/>
                          <a:pt x="103" y="21"/>
                          <a:pt x="104" y="21"/>
                        </a:cubicBezTo>
                        <a:cubicBezTo>
                          <a:pt x="107" y="23"/>
                          <a:pt x="106" y="17"/>
                          <a:pt x="106" y="15"/>
                        </a:cubicBezTo>
                        <a:close/>
                        <a:moveTo>
                          <a:pt x="10" y="32"/>
                        </a:moveTo>
                        <a:cubicBezTo>
                          <a:pt x="11" y="34"/>
                          <a:pt x="13" y="35"/>
                          <a:pt x="13" y="34"/>
                        </a:cubicBezTo>
                        <a:cubicBezTo>
                          <a:pt x="11" y="32"/>
                          <a:pt x="8" y="28"/>
                          <a:pt x="6" y="29"/>
                        </a:cubicBezTo>
                        <a:cubicBezTo>
                          <a:pt x="6" y="31"/>
                          <a:pt x="6" y="32"/>
                          <a:pt x="10" y="32"/>
                        </a:cubicBezTo>
                        <a:close/>
                        <a:moveTo>
                          <a:pt x="22" y="50"/>
                        </a:moveTo>
                        <a:cubicBezTo>
                          <a:pt x="23" y="54"/>
                          <a:pt x="25" y="47"/>
                          <a:pt x="23" y="46"/>
                        </a:cubicBezTo>
                        <a:cubicBezTo>
                          <a:pt x="20" y="44"/>
                          <a:pt x="20" y="41"/>
                          <a:pt x="17" y="41"/>
                        </a:cubicBezTo>
                        <a:cubicBezTo>
                          <a:pt x="16" y="43"/>
                          <a:pt x="19" y="46"/>
                          <a:pt x="22" y="50"/>
                        </a:cubicBezTo>
                        <a:close/>
                        <a:moveTo>
                          <a:pt x="29" y="66"/>
                        </a:moveTo>
                        <a:cubicBezTo>
                          <a:pt x="31" y="64"/>
                          <a:pt x="36" y="72"/>
                          <a:pt x="34" y="73"/>
                        </a:cubicBezTo>
                        <a:cubicBezTo>
                          <a:pt x="32" y="73"/>
                          <a:pt x="26" y="67"/>
                          <a:pt x="29" y="66"/>
                        </a:cubicBezTo>
                        <a:close/>
                        <a:moveTo>
                          <a:pt x="37" y="77"/>
                        </a:moveTo>
                        <a:cubicBezTo>
                          <a:pt x="37" y="75"/>
                          <a:pt x="40" y="78"/>
                          <a:pt x="39" y="80"/>
                        </a:cubicBezTo>
                        <a:cubicBezTo>
                          <a:pt x="39" y="80"/>
                          <a:pt x="36" y="78"/>
                          <a:pt x="37" y="77"/>
                        </a:cubicBezTo>
                        <a:close/>
                        <a:moveTo>
                          <a:pt x="40" y="84"/>
                        </a:moveTo>
                        <a:cubicBezTo>
                          <a:pt x="42" y="84"/>
                          <a:pt x="43" y="89"/>
                          <a:pt x="43" y="87"/>
                        </a:cubicBezTo>
                        <a:cubicBezTo>
                          <a:pt x="45" y="86"/>
                          <a:pt x="42" y="80"/>
                          <a:pt x="40" y="81"/>
                        </a:cubicBezTo>
                        <a:cubicBezTo>
                          <a:pt x="39" y="83"/>
                          <a:pt x="40" y="84"/>
                          <a:pt x="40" y="84"/>
                        </a:cubicBezTo>
                        <a:close/>
                        <a:moveTo>
                          <a:pt x="75" y="63"/>
                        </a:moveTo>
                        <a:cubicBezTo>
                          <a:pt x="72" y="64"/>
                          <a:pt x="74" y="60"/>
                          <a:pt x="75" y="60"/>
                        </a:cubicBezTo>
                        <a:cubicBezTo>
                          <a:pt x="77" y="60"/>
                          <a:pt x="77" y="63"/>
                          <a:pt x="75" y="63"/>
                        </a:cubicBezTo>
                        <a:close/>
                        <a:moveTo>
                          <a:pt x="77" y="57"/>
                        </a:moveTo>
                        <a:cubicBezTo>
                          <a:pt x="75" y="55"/>
                          <a:pt x="75" y="57"/>
                          <a:pt x="75" y="58"/>
                        </a:cubicBezTo>
                        <a:cubicBezTo>
                          <a:pt x="75" y="60"/>
                          <a:pt x="80" y="60"/>
                          <a:pt x="80" y="60"/>
                        </a:cubicBezTo>
                        <a:cubicBezTo>
                          <a:pt x="80" y="60"/>
                          <a:pt x="78" y="58"/>
                          <a:pt x="77" y="57"/>
                        </a:cubicBezTo>
                        <a:close/>
                        <a:moveTo>
                          <a:pt x="54" y="35"/>
                        </a:moveTo>
                        <a:cubicBezTo>
                          <a:pt x="55" y="37"/>
                          <a:pt x="54" y="40"/>
                          <a:pt x="52" y="40"/>
                        </a:cubicBezTo>
                        <a:cubicBezTo>
                          <a:pt x="51" y="38"/>
                          <a:pt x="52" y="35"/>
                          <a:pt x="54" y="35"/>
                        </a:cubicBezTo>
                        <a:close/>
                        <a:moveTo>
                          <a:pt x="68" y="47"/>
                        </a:moveTo>
                        <a:cubicBezTo>
                          <a:pt x="68" y="47"/>
                          <a:pt x="69" y="50"/>
                          <a:pt x="68" y="50"/>
                        </a:cubicBezTo>
                        <a:cubicBezTo>
                          <a:pt x="66" y="50"/>
                          <a:pt x="66" y="47"/>
                          <a:pt x="68" y="47"/>
                        </a:cubicBezTo>
                        <a:close/>
                        <a:moveTo>
                          <a:pt x="58" y="43"/>
                        </a:moveTo>
                        <a:cubicBezTo>
                          <a:pt x="60" y="44"/>
                          <a:pt x="60" y="44"/>
                          <a:pt x="60" y="43"/>
                        </a:cubicBezTo>
                        <a:cubicBezTo>
                          <a:pt x="60" y="41"/>
                          <a:pt x="57" y="40"/>
                          <a:pt x="55" y="41"/>
                        </a:cubicBezTo>
                        <a:cubicBezTo>
                          <a:pt x="55" y="41"/>
                          <a:pt x="57" y="41"/>
                          <a:pt x="58" y="43"/>
                        </a:cubicBezTo>
                        <a:close/>
                        <a:moveTo>
                          <a:pt x="58" y="43"/>
                        </a:moveTo>
                        <a:cubicBezTo>
                          <a:pt x="60" y="44"/>
                          <a:pt x="60" y="49"/>
                          <a:pt x="58" y="47"/>
                        </a:cubicBezTo>
                        <a:cubicBezTo>
                          <a:pt x="58" y="46"/>
                          <a:pt x="57" y="41"/>
                          <a:pt x="58" y="43"/>
                        </a:cubicBezTo>
                        <a:close/>
                        <a:moveTo>
                          <a:pt x="65" y="49"/>
                        </a:moveTo>
                        <a:cubicBezTo>
                          <a:pt x="65" y="47"/>
                          <a:pt x="62" y="47"/>
                          <a:pt x="62" y="46"/>
                        </a:cubicBezTo>
                        <a:cubicBezTo>
                          <a:pt x="60" y="44"/>
                          <a:pt x="60" y="46"/>
                          <a:pt x="60" y="47"/>
                        </a:cubicBezTo>
                        <a:cubicBezTo>
                          <a:pt x="60" y="49"/>
                          <a:pt x="60" y="49"/>
                          <a:pt x="62" y="49"/>
                        </a:cubicBezTo>
                        <a:cubicBezTo>
                          <a:pt x="63" y="49"/>
                          <a:pt x="65" y="50"/>
                          <a:pt x="65" y="49"/>
                        </a:cubicBezTo>
                        <a:close/>
                        <a:moveTo>
                          <a:pt x="63" y="47"/>
                        </a:moveTo>
                        <a:cubicBezTo>
                          <a:pt x="65" y="47"/>
                          <a:pt x="65" y="47"/>
                          <a:pt x="65" y="47"/>
                        </a:cubicBezTo>
                        <a:cubicBezTo>
                          <a:pt x="65" y="46"/>
                          <a:pt x="62" y="44"/>
                          <a:pt x="62" y="46"/>
                        </a:cubicBezTo>
                        <a:cubicBezTo>
                          <a:pt x="62" y="46"/>
                          <a:pt x="62" y="46"/>
                          <a:pt x="63" y="47"/>
                        </a:cubicBezTo>
                        <a:close/>
                        <a:moveTo>
                          <a:pt x="66" y="49"/>
                        </a:moveTo>
                        <a:cubicBezTo>
                          <a:pt x="66" y="52"/>
                          <a:pt x="66" y="52"/>
                          <a:pt x="66" y="52"/>
                        </a:cubicBezTo>
                        <a:cubicBezTo>
                          <a:pt x="65" y="52"/>
                          <a:pt x="65" y="49"/>
                          <a:pt x="66" y="49"/>
                        </a:cubicBezTo>
                        <a:close/>
                        <a:moveTo>
                          <a:pt x="26" y="61"/>
                        </a:moveTo>
                        <a:cubicBezTo>
                          <a:pt x="25" y="60"/>
                          <a:pt x="26" y="58"/>
                          <a:pt x="28" y="58"/>
                        </a:cubicBezTo>
                        <a:cubicBezTo>
                          <a:pt x="29" y="60"/>
                          <a:pt x="28" y="63"/>
                          <a:pt x="26" y="61"/>
                        </a:cubicBezTo>
                        <a:close/>
                        <a:moveTo>
                          <a:pt x="332" y="73"/>
                        </a:moveTo>
                        <a:cubicBezTo>
                          <a:pt x="337" y="73"/>
                          <a:pt x="334" y="72"/>
                          <a:pt x="328" y="72"/>
                        </a:cubicBezTo>
                        <a:cubicBezTo>
                          <a:pt x="322" y="72"/>
                          <a:pt x="325" y="72"/>
                          <a:pt x="328" y="73"/>
                        </a:cubicBezTo>
                        <a:cubicBezTo>
                          <a:pt x="328" y="75"/>
                          <a:pt x="328" y="75"/>
                          <a:pt x="332" y="73"/>
                        </a:cubicBezTo>
                        <a:close/>
                        <a:moveTo>
                          <a:pt x="329" y="66"/>
                        </a:moveTo>
                        <a:cubicBezTo>
                          <a:pt x="328" y="64"/>
                          <a:pt x="329" y="63"/>
                          <a:pt x="325" y="63"/>
                        </a:cubicBezTo>
                        <a:cubicBezTo>
                          <a:pt x="320" y="61"/>
                          <a:pt x="323" y="64"/>
                          <a:pt x="325" y="66"/>
                        </a:cubicBezTo>
                        <a:cubicBezTo>
                          <a:pt x="328" y="66"/>
                          <a:pt x="325" y="69"/>
                          <a:pt x="329" y="67"/>
                        </a:cubicBezTo>
                        <a:cubicBezTo>
                          <a:pt x="331" y="67"/>
                          <a:pt x="331" y="67"/>
                          <a:pt x="329" y="66"/>
                        </a:cubicBezTo>
                        <a:close/>
                        <a:moveTo>
                          <a:pt x="277" y="133"/>
                        </a:moveTo>
                        <a:cubicBezTo>
                          <a:pt x="274" y="130"/>
                          <a:pt x="277" y="131"/>
                          <a:pt x="277" y="133"/>
                        </a:cubicBezTo>
                        <a:cubicBezTo>
                          <a:pt x="279" y="133"/>
                          <a:pt x="277" y="135"/>
                          <a:pt x="277" y="133"/>
                        </a:cubicBezTo>
                        <a:close/>
                        <a:moveTo>
                          <a:pt x="300" y="113"/>
                        </a:moveTo>
                        <a:cubicBezTo>
                          <a:pt x="300" y="109"/>
                          <a:pt x="302" y="112"/>
                          <a:pt x="302" y="112"/>
                        </a:cubicBezTo>
                        <a:cubicBezTo>
                          <a:pt x="302" y="113"/>
                          <a:pt x="300" y="115"/>
                          <a:pt x="300" y="113"/>
                        </a:cubicBezTo>
                        <a:close/>
                        <a:moveTo>
                          <a:pt x="302" y="115"/>
                        </a:moveTo>
                        <a:cubicBezTo>
                          <a:pt x="302" y="110"/>
                          <a:pt x="305" y="106"/>
                          <a:pt x="305" y="107"/>
                        </a:cubicBezTo>
                        <a:cubicBezTo>
                          <a:pt x="305" y="109"/>
                          <a:pt x="302" y="115"/>
                          <a:pt x="302" y="115"/>
                        </a:cubicBezTo>
                        <a:close/>
                        <a:moveTo>
                          <a:pt x="262" y="136"/>
                        </a:moveTo>
                        <a:cubicBezTo>
                          <a:pt x="261" y="135"/>
                          <a:pt x="262" y="135"/>
                          <a:pt x="264" y="135"/>
                        </a:cubicBezTo>
                        <a:cubicBezTo>
                          <a:pt x="265" y="136"/>
                          <a:pt x="264" y="136"/>
                          <a:pt x="262" y="136"/>
                        </a:cubicBezTo>
                        <a:close/>
                        <a:moveTo>
                          <a:pt x="314" y="116"/>
                        </a:moveTo>
                        <a:cubicBezTo>
                          <a:pt x="313" y="116"/>
                          <a:pt x="313" y="115"/>
                          <a:pt x="313" y="115"/>
                        </a:cubicBezTo>
                        <a:cubicBezTo>
                          <a:pt x="313" y="116"/>
                          <a:pt x="313" y="116"/>
                          <a:pt x="313" y="116"/>
                        </a:cubicBezTo>
                        <a:cubicBezTo>
                          <a:pt x="314" y="118"/>
                          <a:pt x="314" y="118"/>
                          <a:pt x="316" y="119"/>
                        </a:cubicBezTo>
                        <a:cubicBezTo>
                          <a:pt x="316" y="119"/>
                          <a:pt x="316" y="118"/>
                          <a:pt x="314" y="116"/>
                        </a:cubicBezTo>
                        <a:close/>
                        <a:moveTo>
                          <a:pt x="317" y="113"/>
                        </a:moveTo>
                        <a:cubicBezTo>
                          <a:pt x="317" y="109"/>
                          <a:pt x="316" y="107"/>
                          <a:pt x="314" y="110"/>
                        </a:cubicBezTo>
                        <a:cubicBezTo>
                          <a:pt x="314" y="112"/>
                          <a:pt x="313" y="110"/>
                          <a:pt x="313" y="112"/>
                        </a:cubicBezTo>
                        <a:cubicBezTo>
                          <a:pt x="313" y="112"/>
                          <a:pt x="314" y="112"/>
                          <a:pt x="314" y="113"/>
                        </a:cubicBezTo>
                        <a:cubicBezTo>
                          <a:pt x="313" y="116"/>
                          <a:pt x="314" y="116"/>
                          <a:pt x="316" y="118"/>
                        </a:cubicBezTo>
                        <a:cubicBezTo>
                          <a:pt x="317" y="118"/>
                          <a:pt x="317" y="116"/>
                          <a:pt x="317" y="113"/>
                        </a:cubicBezTo>
                        <a:close/>
                        <a:moveTo>
                          <a:pt x="349" y="138"/>
                        </a:moveTo>
                        <a:cubicBezTo>
                          <a:pt x="351" y="138"/>
                          <a:pt x="349" y="136"/>
                          <a:pt x="349" y="136"/>
                        </a:cubicBezTo>
                        <a:cubicBezTo>
                          <a:pt x="349" y="135"/>
                          <a:pt x="349" y="135"/>
                          <a:pt x="348" y="136"/>
                        </a:cubicBezTo>
                        <a:cubicBezTo>
                          <a:pt x="348" y="138"/>
                          <a:pt x="348" y="138"/>
                          <a:pt x="349" y="138"/>
                        </a:cubicBezTo>
                        <a:close/>
                        <a:moveTo>
                          <a:pt x="247" y="80"/>
                        </a:moveTo>
                        <a:cubicBezTo>
                          <a:pt x="248" y="81"/>
                          <a:pt x="248" y="80"/>
                          <a:pt x="248" y="78"/>
                        </a:cubicBezTo>
                        <a:cubicBezTo>
                          <a:pt x="247" y="77"/>
                          <a:pt x="248" y="75"/>
                          <a:pt x="247" y="75"/>
                        </a:cubicBezTo>
                        <a:cubicBezTo>
                          <a:pt x="247" y="77"/>
                          <a:pt x="247" y="78"/>
                          <a:pt x="247" y="80"/>
                        </a:cubicBezTo>
                        <a:close/>
                        <a:moveTo>
                          <a:pt x="257" y="60"/>
                        </a:moveTo>
                        <a:cubicBezTo>
                          <a:pt x="257" y="58"/>
                          <a:pt x="257" y="61"/>
                          <a:pt x="257" y="61"/>
                        </a:cubicBezTo>
                        <a:cubicBezTo>
                          <a:pt x="256" y="61"/>
                          <a:pt x="256" y="60"/>
                          <a:pt x="257" y="60"/>
                        </a:cubicBezTo>
                        <a:close/>
                        <a:moveTo>
                          <a:pt x="261" y="64"/>
                        </a:moveTo>
                        <a:cubicBezTo>
                          <a:pt x="262" y="63"/>
                          <a:pt x="264" y="63"/>
                          <a:pt x="262" y="64"/>
                        </a:cubicBezTo>
                        <a:cubicBezTo>
                          <a:pt x="262" y="66"/>
                          <a:pt x="261" y="64"/>
                          <a:pt x="261" y="64"/>
                        </a:cubicBezTo>
                        <a:close/>
                        <a:moveTo>
                          <a:pt x="262" y="93"/>
                        </a:moveTo>
                        <a:cubicBezTo>
                          <a:pt x="262" y="92"/>
                          <a:pt x="267" y="89"/>
                          <a:pt x="267" y="90"/>
                        </a:cubicBezTo>
                        <a:cubicBezTo>
                          <a:pt x="265" y="92"/>
                          <a:pt x="264" y="93"/>
                          <a:pt x="262" y="93"/>
                        </a:cubicBezTo>
                        <a:close/>
                        <a:moveTo>
                          <a:pt x="257" y="64"/>
                        </a:moveTo>
                        <a:cubicBezTo>
                          <a:pt x="256" y="64"/>
                          <a:pt x="257" y="63"/>
                          <a:pt x="257" y="63"/>
                        </a:cubicBezTo>
                        <a:cubicBezTo>
                          <a:pt x="259" y="64"/>
                          <a:pt x="259" y="64"/>
                          <a:pt x="257" y="64"/>
                        </a:cubicBezTo>
                        <a:close/>
                        <a:moveTo>
                          <a:pt x="282" y="66"/>
                        </a:moveTo>
                        <a:cubicBezTo>
                          <a:pt x="282" y="64"/>
                          <a:pt x="283" y="64"/>
                          <a:pt x="285" y="64"/>
                        </a:cubicBezTo>
                        <a:cubicBezTo>
                          <a:pt x="287" y="64"/>
                          <a:pt x="282" y="66"/>
                          <a:pt x="282" y="66"/>
                        </a:cubicBezTo>
                        <a:close/>
                        <a:moveTo>
                          <a:pt x="77" y="49"/>
                        </a:moveTo>
                        <a:cubicBezTo>
                          <a:pt x="75" y="47"/>
                          <a:pt x="72" y="46"/>
                          <a:pt x="75" y="44"/>
                        </a:cubicBezTo>
                        <a:cubicBezTo>
                          <a:pt x="78" y="43"/>
                          <a:pt x="77" y="49"/>
                          <a:pt x="77" y="49"/>
                        </a:cubicBezTo>
                        <a:close/>
                        <a:moveTo>
                          <a:pt x="72" y="46"/>
                        </a:moveTo>
                        <a:cubicBezTo>
                          <a:pt x="72" y="44"/>
                          <a:pt x="74" y="46"/>
                          <a:pt x="72" y="47"/>
                        </a:cubicBezTo>
                        <a:cubicBezTo>
                          <a:pt x="72" y="47"/>
                          <a:pt x="71" y="46"/>
                          <a:pt x="72" y="46"/>
                        </a:cubicBezTo>
                        <a:close/>
                        <a:moveTo>
                          <a:pt x="72" y="49"/>
                        </a:moveTo>
                        <a:cubicBezTo>
                          <a:pt x="72" y="47"/>
                          <a:pt x="74" y="47"/>
                          <a:pt x="74" y="49"/>
                        </a:cubicBezTo>
                        <a:cubicBezTo>
                          <a:pt x="74" y="49"/>
                          <a:pt x="74" y="50"/>
                          <a:pt x="72" y="49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4615" y="1947"/>
                    <a:ext cx="334" cy="429"/>
                  </a:xfrm>
                  <a:custGeom>
                    <a:avLst/>
                    <a:gdLst/>
                    <a:ahLst/>
                    <a:cxnLst>
                      <a:cxn ang="0">
                        <a:pos x="53" y="166"/>
                      </a:cxn>
                      <a:cxn ang="0">
                        <a:pos x="39" y="140"/>
                      </a:cxn>
                      <a:cxn ang="0">
                        <a:pos x="49" y="144"/>
                      </a:cxn>
                      <a:cxn ang="0">
                        <a:pos x="102" y="122"/>
                      </a:cxn>
                      <a:cxn ang="0">
                        <a:pos x="111" y="120"/>
                      </a:cxn>
                      <a:cxn ang="0">
                        <a:pos x="122" y="117"/>
                      </a:cxn>
                      <a:cxn ang="0">
                        <a:pos x="128" y="111"/>
                      </a:cxn>
                      <a:cxn ang="0">
                        <a:pos x="134" y="106"/>
                      </a:cxn>
                      <a:cxn ang="0">
                        <a:pos x="142" y="74"/>
                      </a:cxn>
                      <a:cxn ang="0">
                        <a:pos x="138" y="46"/>
                      </a:cxn>
                      <a:cxn ang="0">
                        <a:pos x="134" y="52"/>
                      </a:cxn>
                      <a:cxn ang="0">
                        <a:pos x="127" y="63"/>
                      </a:cxn>
                      <a:cxn ang="0">
                        <a:pos x="107" y="97"/>
                      </a:cxn>
                      <a:cxn ang="0">
                        <a:pos x="102" y="94"/>
                      </a:cxn>
                      <a:cxn ang="0">
                        <a:pos x="90" y="108"/>
                      </a:cxn>
                      <a:cxn ang="0">
                        <a:pos x="61" y="122"/>
                      </a:cxn>
                      <a:cxn ang="0">
                        <a:pos x="67" y="123"/>
                      </a:cxn>
                      <a:cxn ang="0">
                        <a:pos x="87" y="120"/>
                      </a:cxn>
                      <a:cxn ang="0">
                        <a:pos x="90" y="129"/>
                      </a:cxn>
                      <a:cxn ang="0">
                        <a:pos x="52" y="138"/>
                      </a:cxn>
                      <a:cxn ang="0">
                        <a:pos x="52" y="152"/>
                      </a:cxn>
                      <a:cxn ang="0">
                        <a:pos x="58" y="154"/>
                      </a:cxn>
                      <a:cxn ang="0">
                        <a:pos x="62" y="135"/>
                      </a:cxn>
                      <a:cxn ang="0">
                        <a:pos x="53" y="129"/>
                      </a:cxn>
                      <a:cxn ang="0">
                        <a:pos x="46" y="135"/>
                      </a:cxn>
                      <a:cxn ang="0">
                        <a:pos x="52" y="141"/>
                      </a:cxn>
                      <a:cxn ang="0">
                        <a:pos x="82" y="134"/>
                      </a:cxn>
                      <a:cxn ang="0">
                        <a:pos x="79" y="125"/>
                      </a:cxn>
                      <a:cxn ang="0">
                        <a:pos x="70" y="129"/>
                      </a:cxn>
                      <a:cxn ang="0">
                        <a:pos x="72" y="140"/>
                      </a:cxn>
                      <a:cxn ang="0">
                        <a:pos x="118" y="85"/>
                      </a:cxn>
                      <a:cxn ang="0">
                        <a:pos x="138" y="43"/>
                      </a:cxn>
                      <a:cxn ang="0">
                        <a:pos x="153" y="40"/>
                      </a:cxn>
                      <a:cxn ang="0">
                        <a:pos x="176" y="25"/>
                      </a:cxn>
                      <a:cxn ang="0">
                        <a:pos x="165" y="19"/>
                      </a:cxn>
                      <a:cxn ang="0">
                        <a:pos x="142" y="6"/>
                      </a:cxn>
                      <a:cxn ang="0">
                        <a:pos x="136" y="28"/>
                      </a:cxn>
                      <a:cxn ang="0">
                        <a:pos x="130" y="48"/>
                      </a:cxn>
                      <a:cxn ang="0">
                        <a:pos x="90" y="122"/>
                      </a:cxn>
                      <a:cxn ang="0">
                        <a:pos x="76" y="102"/>
                      </a:cxn>
                      <a:cxn ang="0">
                        <a:pos x="35" y="203"/>
                      </a:cxn>
                      <a:cxn ang="0">
                        <a:pos x="32" y="207"/>
                      </a:cxn>
                      <a:cxn ang="0">
                        <a:pos x="41" y="192"/>
                      </a:cxn>
                      <a:cxn ang="0">
                        <a:pos x="44" y="187"/>
                      </a:cxn>
                      <a:cxn ang="0">
                        <a:pos x="0" y="226"/>
                      </a:cxn>
                      <a:cxn ang="0">
                        <a:pos x="3" y="226"/>
                      </a:cxn>
                      <a:cxn ang="0">
                        <a:pos x="12" y="223"/>
                      </a:cxn>
                    </a:cxnLst>
                    <a:rect l="0" t="0" r="r" b="b"/>
                    <a:pathLst>
                      <a:path w="176" h="227">
                        <a:moveTo>
                          <a:pt x="53" y="166"/>
                        </a:moveTo>
                        <a:cubicBezTo>
                          <a:pt x="52" y="166"/>
                          <a:pt x="53" y="163"/>
                          <a:pt x="53" y="165"/>
                        </a:cubicBezTo>
                        <a:cubicBezTo>
                          <a:pt x="55" y="165"/>
                          <a:pt x="55" y="166"/>
                          <a:pt x="53" y="166"/>
                        </a:cubicBezTo>
                        <a:close/>
                        <a:moveTo>
                          <a:pt x="39" y="140"/>
                        </a:moveTo>
                        <a:cubicBezTo>
                          <a:pt x="41" y="140"/>
                          <a:pt x="41" y="141"/>
                          <a:pt x="39" y="141"/>
                        </a:cubicBezTo>
                        <a:cubicBezTo>
                          <a:pt x="38" y="141"/>
                          <a:pt x="39" y="140"/>
                          <a:pt x="39" y="140"/>
                        </a:cubicBezTo>
                        <a:close/>
                        <a:moveTo>
                          <a:pt x="49" y="144"/>
                        </a:moveTo>
                        <a:cubicBezTo>
                          <a:pt x="49" y="143"/>
                          <a:pt x="52" y="141"/>
                          <a:pt x="52" y="143"/>
                        </a:cubicBezTo>
                        <a:cubicBezTo>
                          <a:pt x="52" y="144"/>
                          <a:pt x="50" y="146"/>
                          <a:pt x="49" y="144"/>
                        </a:cubicBezTo>
                        <a:close/>
                        <a:moveTo>
                          <a:pt x="93" y="132"/>
                        </a:moveTo>
                        <a:cubicBezTo>
                          <a:pt x="96" y="135"/>
                          <a:pt x="98" y="129"/>
                          <a:pt x="99" y="126"/>
                        </a:cubicBezTo>
                        <a:cubicBezTo>
                          <a:pt x="102" y="123"/>
                          <a:pt x="107" y="125"/>
                          <a:pt x="102" y="122"/>
                        </a:cubicBezTo>
                        <a:cubicBezTo>
                          <a:pt x="99" y="120"/>
                          <a:pt x="104" y="114"/>
                          <a:pt x="104" y="117"/>
                        </a:cubicBezTo>
                        <a:cubicBezTo>
                          <a:pt x="104" y="122"/>
                          <a:pt x="108" y="117"/>
                          <a:pt x="105" y="120"/>
                        </a:cubicBezTo>
                        <a:cubicBezTo>
                          <a:pt x="104" y="123"/>
                          <a:pt x="108" y="120"/>
                          <a:pt x="111" y="120"/>
                        </a:cubicBezTo>
                        <a:cubicBezTo>
                          <a:pt x="115" y="122"/>
                          <a:pt x="113" y="122"/>
                          <a:pt x="116" y="118"/>
                        </a:cubicBezTo>
                        <a:cubicBezTo>
                          <a:pt x="118" y="115"/>
                          <a:pt x="119" y="114"/>
                          <a:pt x="119" y="118"/>
                        </a:cubicBezTo>
                        <a:cubicBezTo>
                          <a:pt x="118" y="123"/>
                          <a:pt x="121" y="122"/>
                          <a:pt x="122" y="117"/>
                        </a:cubicBezTo>
                        <a:cubicBezTo>
                          <a:pt x="122" y="114"/>
                          <a:pt x="122" y="112"/>
                          <a:pt x="125" y="114"/>
                        </a:cubicBezTo>
                        <a:cubicBezTo>
                          <a:pt x="127" y="117"/>
                          <a:pt x="125" y="114"/>
                          <a:pt x="127" y="111"/>
                        </a:cubicBezTo>
                        <a:cubicBezTo>
                          <a:pt x="128" y="109"/>
                          <a:pt x="130" y="109"/>
                          <a:pt x="128" y="111"/>
                        </a:cubicBezTo>
                        <a:cubicBezTo>
                          <a:pt x="128" y="114"/>
                          <a:pt x="127" y="120"/>
                          <a:pt x="128" y="117"/>
                        </a:cubicBezTo>
                        <a:cubicBezTo>
                          <a:pt x="130" y="114"/>
                          <a:pt x="132" y="117"/>
                          <a:pt x="133" y="112"/>
                        </a:cubicBezTo>
                        <a:cubicBezTo>
                          <a:pt x="133" y="106"/>
                          <a:pt x="139" y="114"/>
                          <a:pt x="134" y="106"/>
                        </a:cubicBezTo>
                        <a:cubicBezTo>
                          <a:pt x="130" y="100"/>
                          <a:pt x="139" y="95"/>
                          <a:pt x="136" y="88"/>
                        </a:cubicBezTo>
                        <a:cubicBezTo>
                          <a:pt x="136" y="83"/>
                          <a:pt x="138" y="79"/>
                          <a:pt x="141" y="82"/>
                        </a:cubicBezTo>
                        <a:cubicBezTo>
                          <a:pt x="144" y="83"/>
                          <a:pt x="139" y="79"/>
                          <a:pt x="142" y="74"/>
                        </a:cubicBezTo>
                        <a:cubicBezTo>
                          <a:pt x="145" y="69"/>
                          <a:pt x="147" y="63"/>
                          <a:pt x="142" y="60"/>
                        </a:cubicBezTo>
                        <a:cubicBezTo>
                          <a:pt x="139" y="55"/>
                          <a:pt x="139" y="51"/>
                          <a:pt x="141" y="49"/>
                        </a:cubicBezTo>
                        <a:cubicBezTo>
                          <a:pt x="141" y="46"/>
                          <a:pt x="139" y="48"/>
                          <a:pt x="138" y="46"/>
                        </a:cubicBezTo>
                        <a:cubicBezTo>
                          <a:pt x="136" y="45"/>
                          <a:pt x="134" y="51"/>
                          <a:pt x="138" y="49"/>
                        </a:cubicBezTo>
                        <a:cubicBezTo>
                          <a:pt x="141" y="48"/>
                          <a:pt x="139" y="54"/>
                          <a:pt x="138" y="52"/>
                        </a:cubicBezTo>
                        <a:cubicBezTo>
                          <a:pt x="136" y="51"/>
                          <a:pt x="134" y="55"/>
                          <a:pt x="134" y="52"/>
                        </a:cubicBezTo>
                        <a:cubicBezTo>
                          <a:pt x="134" y="48"/>
                          <a:pt x="132" y="48"/>
                          <a:pt x="132" y="52"/>
                        </a:cubicBezTo>
                        <a:cubicBezTo>
                          <a:pt x="132" y="57"/>
                          <a:pt x="127" y="52"/>
                          <a:pt x="128" y="57"/>
                        </a:cubicBezTo>
                        <a:cubicBezTo>
                          <a:pt x="130" y="63"/>
                          <a:pt x="127" y="62"/>
                          <a:pt x="127" y="63"/>
                        </a:cubicBezTo>
                        <a:cubicBezTo>
                          <a:pt x="127" y="65"/>
                          <a:pt x="132" y="62"/>
                          <a:pt x="127" y="74"/>
                        </a:cubicBezTo>
                        <a:cubicBezTo>
                          <a:pt x="125" y="83"/>
                          <a:pt x="122" y="83"/>
                          <a:pt x="119" y="89"/>
                        </a:cubicBezTo>
                        <a:cubicBezTo>
                          <a:pt x="115" y="95"/>
                          <a:pt x="111" y="94"/>
                          <a:pt x="107" y="97"/>
                        </a:cubicBezTo>
                        <a:cubicBezTo>
                          <a:pt x="104" y="100"/>
                          <a:pt x="107" y="95"/>
                          <a:pt x="105" y="94"/>
                        </a:cubicBezTo>
                        <a:cubicBezTo>
                          <a:pt x="104" y="94"/>
                          <a:pt x="110" y="92"/>
                          <a:pt x="108" y="89"/>
                        </a:cubicBezTo>
                        <a:cubicBezTo>
                          <a:pt x="107" y="88"/>
                          <a:pt x="102" y="91"/>
                          <a:pt x="102" y="94"/>
                        </a:cubicBezTo>
                        <a:cubicBezTo>
                          <a:pt x="104" y="98"/>
                          <a:pt x="96" y="105"/>
                          <a:pt x="96" y="106"/>
                        </a:cubicBezTo>
                        <a:cubicBezTo>
                          <a:pt x="98" y="108"/>
                          <a:pt x="98" y="111"/>
                          <a:pt x="93" y="111"/>
                        </a:cubicBezTo>
                        <a:cubicBezTo>
                          <a:pt x="89" y="112"/>
                          <a:pt x="93" y="109"/>
                          <a:pt x="90" y="108"/>
                        </a:cubicBezTo>
                        <a:cubicBezTo>
                          <a:pt x="89" y="108"/>
                          <a:pt x="76" y="114"/>
                          <a:pt x="75" y="111"/>
                        </a:cubicBezTo>
                        <a:cubicBezTo>
                          <a:pt x="73" y="108"/>
                          <a:pt x="72" y="111"/>
                          <a:pt x="67" y="115"/>
                        </a:cubicBezTo>
                        <a:cubicBezTo>
                          <a:pt x="62" y="122"/>
                          <a:pt x="62" y="117"/>
                          <a:pt x="61" y="122"/>
                        </a:cubicBezTo>
                        <a:cubicBezTo>
                          <a:pt x="59" y="125"/>
                          <a:pt x="56" y="122"/>
                          <a:pt x="56" y="125"/>
                        </a:cubicBezTo>
                        <a:cubicBezTo>
                          <a:pt x="56" y="129"/>
                          <a:pt x="61" y="126"/>
                          <a:pt x="64" y="128"/>
                        </a:cubicBezTo>
                        <a:cubicBezTo>
                          <a:pt x="69" y="129"/>
                          <a:pt x="66" y="125"/>
                          <a:pt x="67" y="123"/>
                        </a:cubicBezTo>
                        <a:cubicBezTo>
                          <a:pt x="70" y="123"/>
                          <a:pt x="69" y="125"/>
                          <a:pt x="72" y="125"/>
                        </a:cubicBezTo>
                        <a:cubicBezTo>
                          <a:pt x="75" y="123"/>
                          <a:pt x="78" y="123"/>
                          <a:pt x="81" y="122"/>
                        </a:cubicBezTo>
                        <a:cubicBezTo>
                          <a:pt x="85" y="120"/>
                          <a:pt x="81" y="118"/>
                          <a:pt x="87" y="120"/>
                        </a:cubicBezTo>
                        <a:cubicBezTo>
                          <a:pt x="92" y="122"/>
                          <a:pt x="92" y="118"/>
                          <a:pt x="93" y="120"/>
                        </a:cubicBezTo>
                        <a:cubicBezTo>
                          <a:pt x="93" y="123"/>
                          <a:pt x="90" y="123"/>
                          <a:pt x="90" y="125"/>
                        </a:cubicBezTo>
                        <a:cubicBezTo>
                          <a:pt x="90" y="126"/>
                          <a:pt x="89" y="128"/>
                          <a:pt x="90" y="129"/>
                        </a:cubicBezTo>
                        <a:cubicBezTo>
                          <a:pt x="93" y="131"/>
                          <a:pt x="90" y="131"/>
                          <a:pt x="95" y="132"/>
                        </a:cubicBezTo>
                        <a:cubicBezTo>
                          <a:pt x="93" y="132"/>
                          <a:pt x="93" y="132"/>
                          <a:pt x="93" y="132"/>
                        </a:cubicBezTo>
                        <a:close/>
                        <a:moveTo>
                          <a:pt x="52" y="138"/>
                        </a:moveTo>
                        <a:cubicBezTo>
                          <a:pt x="50" y="138"/>
                          <a:pt x="50" y="134"/>
                          <a:pt x="52" y="137"/>
                        </a:cubicBezTo>
                        <a:cubicBezTo>
                          <a:pt x="53" y="140"/>
                          <a:pt x="55" y="143"/>
                          <a:pt x="52" y="146"/>
                        </a:cubicBezTo>
                        <a:cubicBezTo>
                          <a:pt x="50" y="149"/>
                          <a:pt x="50" y="148"/>
                          <a:pt x="52" y="152"/>
                        </a:cubicBezTo>
                        <a:cubicBezTo>
                          <a:pt x="52" y="155"/>
                          <a:pt x="49" y="154"/>
                          <a:pt x="53" y="155"/>
                        </a:cubicBezTo>
                        <a:cubicBezTo>
                          <a:pt x="56" y="157"/>
                          <a:pt x="53" y="160"/>
                          <a:pt x="56" y="157"/>
                        </a:cubicBezTo>
                        <a:cubicBezTo>
                          <a:pt x="59" y="155"/>
                          <a:pt x="56" y="155"/>
                          <a:pt x="58" y="154"/>
                        </a:cubicBezTo>
                        <a:cubicBezTo>
                          <a:pt x="59" y="152"/>
                          <a:pt x="58" y="155"/>
                          <a:pt x="59" y="154"/>
                        </a:cubicBezTo>
                        <a:cubicBezTo>
                          <a:pt x="61" y="154"/>
                          <a:pt x="61" y="140"/>
                          <a:pt x="64" y="140"/>
                        </a:cubicBezTo>
                        <a:cubicBezTo>
                          <a:pt x="67" y="138"/>
                          <a:pt x="66" y="135"/>
                          <a:pt x="62" y="135"/>
                        </a:cubicBezTo>
                        <a:cubicBezTo>
                          <a:pt x="59" y="135"/>
                          <a:pt x="64" y="132"/>
                          <a:pt x="62" y="131"/>
                        </a:cubicBezTo>
                        <a:cubicBezTo>
                          <a:pt x="61" y="129"/>
                          <a:pt x="58" y="134"/>
                          <a:pt x="58" y="129"/>
                        </a:cubicBezTo>
                        <a:cubicBezTo>
                          <a:pt x="56" y="128"/>
                          <a:pt x="53" y="126"/>
                          <a:pt x="53" y="129"/>
                        </a:cubicBezTo>
                        <a:cubicBezTo>
                          <a:pt x="52" y="132"/>
                          <a:pt x="52" y="129"/>
                          <a:pt x="50" y="132"/>
                        </a:cubicBezTo>
                        <a:cubicBezTo>
                          <a:pt x="49" y="135"/>
                          <a:pt x="49" y="129"/>
                          <a:pt x="47" y="132"/>
                        </a:cubicBezTo>
                        <a:cubicBezTo>
                          <a:pt x="47" y="135"/>
                          <a:pt x="44" y="132"/>
                          <a:pt x="46" y="135"/>
                        </a:cubicBezTo>
                        <a:cubicBezTo>
                          <a:pt x="47" y="138"/>
                          <a:pt x="46" y="137"/>
                          <a:pt x="47" y="138"/>
                        </a:cubicBezTo>
                        <a:cubicBezTo>
                          <a:pt x="49" y="141"/>
                          <a:pt x="46" y="143"/>
                          <a:pt x="49" y="141"/>
                        </a:cubicBezTo>
                        <a:cubicBezTo>
                          <a:pt x="52" y="138"/>
                          <a:pt x="49" y="143"/>
                          <a:pt x="52" y="141"/>
                        </a:cubicBezTo>
                        <a:cubicBezTo>
                          <a:pt x="53" y="140"/>
                          <a:pt x="53" y="140"/>
                          <a:pt x="52" y="138"/>
                        </a:cubicBezTo>
                        <a:close/>
                        <a:moveTo>
                          <a:pt x="78" y="132"/>
                        </a:moveTo>
                        <a:cubicBezTo>
                          <a:pt x="81" y="131"/>
                          <a:pt x="82" y="137"/>
                          <a:pt x="82" y="134"/>
                        </a:cubicBezTo>
                        <a:cubicBezTo>
                          <a:pt x="84" y="129"/>
                          <a:pt x="87" y="131"/>
                          <a:pt x="87" y="128"/>
                        </a:cubicBezTo>
                        <a:cubicBezTo>
                          <a:pt x="85" y="126"/>
                          <a:pt x="87" y="126"/>
                          <a:pt x="85" y="125"/>
                        </a:cubicBezTo>
                        <a:cubicBezTo>
                          <a:pt x="84" y="123"/>
                          <a:pt x="82" y="123"/>
                          <a:pt x="79" y="125"/>
                        </a:cubicBezTo>
                        <a:cubicBezTo>
                          <a:pt x="76" y="126"/>
                          <a:pt x="78" y="128"/>
                          <a:pt x="76" y="128"/>
                        </a:cubicBezTo>
                        <a:cubicBezTo>
                          <a:pt x="75" y="126"/>
                          <a:pt x="73" y="129"/>
                          <a:pt x="73" y="128"/>
                        </a:cubicBezTo>
                        <a:cubicBezTo>
                          <a:pt x="73" y="125"/>
                          <a:pt x="73" y="125"/>
                          <a:pt x="70" y="129"/>
                        </a:cubicBezTo>
                        <a:cubicBezTo>
                          <a:pt x="69" y="132"/>
                          <a:pt x="64" y="134"/>
                          <a:pt x="67" y="134"/>
                        </a:cubicBezTo>
                        <a:cubicBezTo>
                          <a:pt x="70" y="134"/>
                          <a:pt x="67" y="135"/>
                          <a:pt x="70" y="138"/>
                        </a:cubicBezTo>
                        <a:cubicBezTo>
                          <a:pt x="72" y="140"/>
                          <a:pt x="67" y="140"/>
                          <a:pt x="72" y="140"/>
                        </a:cubicBezTo>
                        <a:cubicBezTo>
                          <a:pt x="75" y="141"/>
                          <a:pt x="73" y="134"/>
                          <a:pt x="78" y="132"/>
                        </a:cubicBezTo>
                        <a:close/>
                        <a:moveTo>
                          <a:pt x="116" y="83"/>
                        </a:moveTo>
                        <a:cubicBezTo>
                          <a:pt x="118" y="80"/>
                          <a:pt x="118" y="83"/>
                          <a:pt x="118" y="85"/>
                        </a:cubicBezTo>
                        <a:cubicBezTo>
                          <a:pt x="116" y="86"/>
                          <a:pt x="115" y="85"/>
                          <a:pt x="116" y="83"/>
                        </a:cubicBezTo>
                        <a:close/>
                        <a:moveTo>
                          <a:pt x="133" y="45"/>
                        </a:moveTo>
                        <a:cubicBezTo>
                          <a:pt x="134" y="40"/>
                          <a:pt x="134" y="45"/>
                          <a:pt x="138" y="43"/>
                        </a:cubicBezTo>
                        <a:cubicBezTo>
                          <a:pt x="142" y="42"/>
                          <a:pt x="130" y="40"/>
                          <a:pt x="132" y="36"/>
                        </a:cubicBezTo>
                        <a:cubicBezTo>
                          <a:pt x="134" y="31"/>
                          <a:pt x="134" y="39"/>
                          <a:pt x="139" y="36"/>
                        </a:cubicBezTo>
                        <a:cubicBezTo>
                          <a:pt x="142" y="32"/>
                          <a:pt x="144" y="34"/>
                          <a:pt x="153" y="40"/>
                        </a:cubicBezTo>
                        <a:cubicBezTo>
                          <a:pt x="158" y="43"/>
                          <a:pt x="156" y="32"/>
                          <a:pt x="161" y="31"/>
                        </a:cubicBezTo>
                        <a:cubicBezTo>
                          <a:pt x="164" y="29"/>
                          <a:pt x="167" y="31"/>
                          <a:pt x="170" y="29"/>
                        </a:cubicBezTo>
                        <a:cubicBezTo>
                          <a:pt x="174" y="26"/>
                          <a:pt x="176" y="26"/>
                          <a:pt x="176" y="25"/>
                        </a:cubicBezTo>
                        <a:cubicBezTo>
                          <a:pt x="174" y="23"/>
                          <a:pt x="173" y="28"/>
                          <a:pt x="170" y="23"/>
                        </a:cubicBezTo>
                        <a:cubicBezTo>
                          <a:pt x="168" y="19"/>
                          <a:pt x="173" y="14"/>
                          <a:pt x="171" y="14"/>
                        </a:cubicBezTo>
                        <a:cubicBezTo>
                          <a:pt x="170" y="16"/>
                          <a:pt x="168" y="20"/>
                          <a:pt x="165" y="19"/>
                        </a:cubicBezTo>
                        <a:cubicBezTo>
                          <a:pt x="162" y="19"/>
                          <a:pt x="165" y="17"/>
                          <a:pt x="161" y="17"/>
                        </a:cubicBezTo>
                        <a:cubicBezTo>
                          <a:pt x="156" y="16"/>
                          <a:pt x="150" y="8"/>
                          <a:pt x="147" y="5"/>
                        </a:cubicBezTo>
                        <a:cubicBezTo>
                          <a:pt x="144" y="0"/>
                          <a:pt x="139" y="2"/>
                          <a:pt x="142" y="6"/>
                        </a:cubicBezTo>
                        <a:cubicBezTo>
                          <a:pt x="145" y="12"/>
                          <a:pt x="141" y="12"/>
                          <a:pt x="142" y="16"/>
                        </a:cubicBezTo>
                        <a:cubicBezTo>
                          <a:pt x="144" y="19"/>
                          <a:pt x="139" y="20"/>
                          <a:pt x="139" y="23"/>
                        </a:cubicBezTo>
                        <a:cubicBezTo>
                          <a:pt x="141" y="25"/>
                          <a:pt x="141" y="29"/>
                          <a:pt x="136" y="28"/>
                        </a:cubicBezTo>
                        <a:cubicBezTo>
                          <a:pt x="133" y="25"/>
                          <a:pt x="130" y="25"/>
                          <a:pt x="133" y="28"/>
                        </a:cubicBezTo>
                        <a:cubicBezTo>
                          <a:pt x="134" y="31"/>
                          <a:pt x="124" y="36"/>
                          <a:pt x="128" y="39"/>
                        </a:cubicBezTo>
                        <a:cubicBezTo>
                          <a:pt x="133" y="42"/>
                          <a:pt x="127" y="45"/>
                          <a:pt x="130" y="48"/>
                        </a:cubicBezTo>
                        <a:cubicBezTo>
                          <a:pt x="130" y="48"/>
                          <a:pt x="130" y="49"/>
                          <a:pt x="133" y="45"/>
                        </a:cubicBezTo>
                        <a:close/>
                        <a:moveTo>
                          <a:pt x="87" y="125"/>
                        </a:moveTo>
                        <a:cubicBezTo>
                          <a:pt x="87" y="123"/>
                          <a:pt x="90" y="120"/>
                          <a:pt x="90" y="122"/>
                        </a:cubicBezTo>
                        <a:cubicBezTo>
                          <a:pt x="90" y="123"/>
                          <a:pt x="89" y="126"/>
                          <a:pt x="87" y="125"/>
                        </a:cubicBezTo>
                        <a:close/>
                        <a:moveTo>
                          <a:pt x="76" y="105"/>
                        </a:moveTo>
                        <a:cubicBezTo>
                          <a:pt x="76" y="102"/>
                          <a:pt x="76" y="102"/>
                          <a:pt x="76" y="102"/>
                        </a:cubicBezTo>
                        <a:cubicBezTo>
                          <a:pt x="75" y="103"/>
                          <a:pt x="75" y="105"/>
                          <a:pt x="76" y="105"/>
                        </a:cubicBezTo>
                        <a:close/>
                        <a:moveTo>
                          <a:pt x="32" y="207"/>
                        </a:moveTo>
                        <a:cubicBezTo>
                          <a:pt x="32" y="206"/>
                          <a:pt x="32" y="206"/>
                          <a:pt x="35" y="203"/>
                        </a:cubicBezTo>
                        <a:cubicBezTo>
                          <a:pt x="38" y="201"/>
                          <a:pt x="36" y="200"/>
                          <a:pt x="35" y="201"/>
                        </a:cubicBezTo>
                        <a:cubicBezTo>
                          <a:pt x="33" y="204"/>
                          <a:pt x="32" y="204"/>
                          <a:pt x="30" y="207"/>
                        </a:cubicBezTo>
                        <a:cubicBezTo>
                          <a:pt x="30" y="209"/>
                          <a:pt x="32" y="209"/>
                          <a:pt x="32" y="207"/>
                        </a:cubicBezTo>
                        <a:close/>
                        <a:moveTo>
                          <a:pt x="41" y="192"/>
                        </a:moveTo>
                        <a:cubicBezTo>
                          <a:pt x="39" y="191"/>
                          <a:pt x="41" y="189"/>
                          <a:pt x="41" y="191"/>
                        </a:cubicBezTo>
                        <a:cubicBezTo>
                          <a:pt x="43" y="192"/>
                          <a:pt x="41" y="194"/>
                          <a:pt x="41" y="192"/>
                        </a:cubicBezTo>
                        <a:close/>
                        <a:moveTo>
                          <a:pt x="44" y="187"/>
                        </a:moveTo>
                        <a:cubicBezTo>
                          <a:pt x="44" y="184"/>
                          <a:pt x="47" y="183"/>
                          <a:pt x="47" y="184"/>
                        </a:cubicBezTo>
                        <a:cubicBezTo>
                          <a:pt x="47" y="184"/>
                          <a:pt x="44" y="189"/>
                          <a:pt x="44" y="187"/>
                        </a:cubicBezTo>
                        <a:close/>
                        <a:moveTo>
                          <a:pt x="0" y="226"/>
                        </a:moveTo>
                        <a:cubicBezTo>
                          <a:pt x="0" y="224"/>
                          <a:pt x="1" y="226"/>
                          <a:pt x="1" y="227"/>
                        </a:cubicBezTo>
                        <a:cubicBezTo>
                          <a:pt x="1" y="227"/>
                          <a:pt x="0" y="227"/>
                          <a:pt x="0" y="226"/>
                        </a:cubicBezTo>
                        <a:close/>
                        <a:moveTo>
                          <a:pt x="3" y="226"/>
                        </a:moveTo>
                        <a:cubicBezTo>
                          <a:pt x="1" y="226"/>
                          <a:pt x="4" y="223"/>
                          <a:pt x="4" y="224"/>
                        </a:cubicBezTo>
                        <a:cubicBezTo>
                          <a:pt x="4" y="226"/>
                          <a:pt x="4" y="227"/>
                          <a:pt x="3" y="226"/>
                        </a:cubicBezTo>
                        <a:close/>
                        <a:moveTo>
                          <a:pt x="12" y="223"/>
                        </a:moveTo>
                        <a:cubicBezTo>
                          <a:pt x="10" y="221"/>
                          <a:pt x="12" y="221"/>
                          <a:pt x="13" y="221"/>
                        </a:cubicBezTo>
                        <a:cubicBezTo>
                          <a:pt x="13" y="223"/>
                          <a:pt x="12" y="223"/>
                          <a:pt x="12" y="223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4451" y="3018"/>
                    <a:ext cx="619" cy="646"/>
                  </a:xfrm>
                  <a:custGeom>
                    <a:avLst/>
                    <a:gdLst/>
                    <a:ahLst/>
                    <a:cxnLst>
                      <a:cxn ang="0">
                        <a:pos x="85" y="61"/>
                      </a:cxn>
                      <a:cxn ang="0">
                        <a:pos x="105" y="35"/>
                      </a:cxn>
                      <a:cxn ang="0">
                        <a:pos x="133" y="43"/>
                      </a:cxn>
                      <a:cxn ang="0">
                        <a:pos x="151" y="16"/>
                      </a:cxn>
                      <a:cxn ang="0">
                        <a:pos x="154" y="6"/>
                      </a:cxn>
                      <a:cxn ang="0">
                        <a:pos x="172" y="13"/>
                      </a:cxn>
                      <a:cxn ang="0">
                        <a:pos x="185" y="18"/>
                      </a:cxn>
                      <a:cxn ang="0">
                        <a:pos x="188" y="24"/>
                      </a:cxn>
                      <a:cxn ang="0">
                        <a:pos x="188" y="50"/>
                      </a:cxn>
                      <a:cxn ang="0">
                        <a:pos x="220" y="69"/>
                      </a:cxn>
                      <a:cxn ang="0">
                        <a:pos x="227" y="29"/>
                      </a:cxn>
                      <a:cxn ang="0">
                        <a:pos x="232" y="6"/>
                      </a:cxn>
                      <a:cxn ang="0">
                        <a:pos x="241" y="18"/>
                      </a:cxn>
                      <a:cxn ang="0">
                        <a:pos x="257" y="41"/>
                      </a:cxn>
                      <a:cxn ang="0">
                        <a:pos x="272" y="85"/>
                      </a:cxn>
                      <a:cxn ang="0">
                        <a:pos x="292" y="107"/>
                      </a:cxn>
                      <a:cxn ang="0">
                        <a:pos x="301" y="116"/>
                      </a:cxn>
                      <a:cxn ang="0">
                        <a:pos x="318" y="147"/>
                      </a:cxn>
                      <a:cxn ang="0">
                        <a:pos x="324" y="184"/>
                      </a:cxn>
                      <a:cxn ang="0">
                        <a:pos x="312" y="225"/>
                      </a:cxn>
                      <a:cxn ang="0">
                        <a:pos x="295" y="269"/>
                      </a:cxn>
                      <a:cxn ang="0">
                        <a:pos x="266" y="291"/>
                      </a:cxn>
                      <a:cxn ang="0">
                        <a:pos x="257" y="278"/>
                      </a:cxn>
                      <a:cxn ang="0">
                        <a:pos x="229" y="283"/>
                      </a:cxn>
                      <a:cxn ang="0">
                        <a:pos x="208" y="254"/>
                      </a:cxn>
                      <a:cxn ang="0">
                        <a:pos x="195" y="249"/>
                      </a:cxn>
                      <a:cxn ang="0">
                        <a:pos x="200" y="225"/>
                      </a:cxn>
                      <a:cxn ang="0">
                        <a:pos x="186" y="239"/>
                      </a:cxn>
                      <a:cxn ang="0">
                        <a:pos x="168" y="219"/>
                      </a:cxn>
                      <a:cxn ang="0">
                        <a:pos x="107" y="219"/>
                      </a:cxn>
                      <a:cxn ang="0">
                        <a:pos x="70" y="234"/>
                      </a:cxn>
                      <a:cxn ang="0">
                        <a:pos x="33" y="248"/>
                      </a:cxn>
                      <a:cxn ang="0">
                        <a:pos x="21" y="225"/>
                      </a:cxn>
                      <a:cxn ang="0">
                        <a:pos x="9" y="171"/>
                      </a:cxn>
                      <a:cxn ang="0">
                        <a:pos x="4" y="148"/>
                      </a:cxn>
                      <a:cxn ang="0">
                        <a:pos x="7" y="114"/>
                      </a:cxn>
                      <a:cxn ang="0">
                        <a:pos x="38" y="99"/>
                      </a:cxn>
                      <a:cxn ang="0">
                        <a:pos x="72" y="76"/>
                      </a:cxn>
                      <a:cxn ang="0">
                        <a:pos x="260" y="334"/>
                      </a:cxn>
                      <a:cxn ang="0">
                        <a:pos x="273" y="337"/>
                      </a:cxn>
                      <a:cxn ang="0">
                        <a:pos x="278" y="334"/>
                      </a:cxn>
                      <a:cxn ang="0">
                        <a:pos x="280" y="323"/>
                      </a:cxn>
                      <a:cxn ang="0">
                        <a:pos x="280" y="309"/>
                      </a:cxn>
                      <a:cxn ang="0">
                        <a:pos x="258" y="309"/>
                      </a:cxn>
                      <a:cxn ang="0">
                        <a:pos x="247" y="295"/>
                      </a:cxn>
                      <a:cxn ang="0">
                        <a:pos x="278" y="300"/>
                      </a:cxn>
                      <a:cxn ang="0">
                        <a:pos x="281" y="300"/>
                      </a:cxn>
                      <a:cxn ang="0">
                        <a:pos x="280" y="305"/>
                      </a:cxn>
                      <a:cxn ang="0">
                        <a:pos x="197" y="257"/>
                      </a:cxn>
                      <a:cxn ang="0">
                        <a:pos x="188" y="257"/>
                      </a:cxn>
                      <a:cxn ang="0">
                        <a:pos x="140" y="7"/>
                      </a:cxn>
                      <a:cxn ang="0">
                        <a:pos x="139" y="10"/>
                      </a:cxn>
                      <a:cxn ang="0">
                        <a:pos x="139" y="10"/>
                      </a:cxn>
                      <a:cxn ang="0">
                        <a:pos x="188" y="35"/>
                      </a:cxn>
                      <a:cxn ang="0">
                        <a:pos x="322" y="141"/>
                      </a:cxn>
                      <a:cxn ang="0">
                        <a:pos x="319" y="151"/>
                      </a:cxn>
                      <a:cxn ang="0">
                        <a:pos x="214" y="58"/>
                      </a:cxn>
                    </a:cxnLst>
                    <a:rect l="0" t="0" r="r" b="b"/>
                    <a:pathLst>
                      <a:path w="327" h="341">
                        <a:moveTo>
                          <a:pt x="72" y="76"/>
                        </a:moveTo>
                        <a:cubicBezTo>
                          <a:pt x="78" y="72"/>
                          <a:pt x="70" y="72"/>
                          <a:pt x="76" y="61"/>
                        </a:cubicBezTo>
                        <a:cubicBezTo>
                          <a:pt x="84" y="52"/>
                          <a:pt x="84" y="73"/>
                          <a:pt x="85" y="61"/>
                        </a:cubicBezTo>
                        <a:cubicBezTo>
                          <a:pt x="85" y="47"/>
                          <a:pt x="91" y="64"/>
                          <a:pt x="91" y="53"/>
                        </a:cubicBezTo>
                        <a:cubicBezTo>
                          <a:pt x="91" y="46"/>
                          <a:pt x="93" y="50"/>
                          <a:pt x="98" y="41"/>
                        </a:cubicBezTo>
                        <a:cubicBezTo>
                          <a:pt x="102" y="32"/>
                          <a:pt x="104" y="41"/>
                          <a:pt x="105" y="35"/>
                        </a:cubicBezTo>
                        <a:cubicBezTo>
                          <a:pt x="105" y="29"/>
                          <a:pt x="110" y="38"/>
                          <a:pt x="110" y="32"/>
                        </a:cubicBezTo>
                        <a:cubicBezTo>
                          <a:pt x="110" y="26"/>
                          <a:pt x="120" y="43"/>
                          <a:pt x="125" y="41"/>
                        </a:cubicBezTo>
                        <a:cubicBezTo>
                          <a:pt x="130" y="41"/>
                          <a:pt x="130" y="46"/>
                          <a:pt x="133" y="43"/>
                        </a:cubicBezTo>
                        <a:cubicBezTo>
                          <a:pt x="136" y="39"/>
                          <a:pt x="127" y="41"/>
                          <a:pt x="133" y="32"/>
                        </a:cubicBezTo>
                        <a:cubicBezTo>
                          <a:pt x="139" y="24"/>
                          <a:pt x="133" y="26"/>
                          <a:pt x="140" y="19"/>
                        </a:cubicBezTo>
                        <a:cubicBezTo>
                          <a:pt x="150" y="12"/>
                          <a:pt x="145" y="18"/>
                          <a:pt x="151" y="16"/>
                        </a:cubicBezTo>
                        <a:cubicBezTo>
                          <a:pt x="157" y="15"/>
                          <a:pt x="156" y="19"/>
                          <a:pt x="157" y="13"/>
                        </a:cubicBezTo>
                        <a:cubicBezTo>
                          <a:pt x="159" y="7"/>
                          <a:pt x="153" y="10"/>
                          <a:pt x="151" y="9"/>
                        </a:cubicBezTo>
                        <a:cubicBezTo>
                          <a:pt x="150" y="6"/>
                          <a:pt x="151" y="6"/>
                          <a:pt x="154" y="6"/>
                        </a:cubicBezTo>
                        <a:cubicBezTo>
                          <a:pt x="157" y="6"/>
                          <a:pt x="156" y="9"/>
                          <a:pt x="159" y="7"/>
                        </a:cubicBezTo>
                        <a:cubicBezTo>
                          <a:pt x="162" y="7"/>
                          <a:pt x="159" y="12"/>
                          <a:pt x="165" y="12"/>
                        </a:cubicBezTo>
                        <a:cubicBezTo>
                          <a:pt x="169" y="10"/>
                          <a:pt x="168" y="16"/>
                          <a:pt x="172" y="13"/>
                        </a:cubicBezTo>
                        <a:cubicBezTo>
                          <a:pt x="175" y="13"/>
                          <a:pt x="174" y="19"/>
                          <a:pt x="180" y="13"/>
                        </a:cubicBezTo>
                        <a:cubicBezTo>
                          <a:pt x="186" y="9"/>
                          <a:pt x="182" y="15"/>
                          <a:pt x="183" y="15"/>
                        </a:cubicBezTo>
                        <a:cubicBezTo>
                          <a:pt x="185" y="15"/>
                          <a:pt x="183" y="19"/>
                          <a:pt x="185" y="18"/>
                        </a:cubicBezTo>
                        <a:cubicBezTo>
                          <a:pt x="188" y="16"/>
                          <a:pt x="185" y="16"/>
                          <a:pt x="186" y="13"/>
                        </a:cubicBezTo>
                        <a:cubicBezTo>
                          <a:pt x="189" y="12"/>
                          <a:pt x="188" y="13"/>
                          <a:pt x="191" y="16"/>
                        </a:cubicBezTo>
                        <a:cubicBezTo>
                          <a:pt x="195" y="18"/>
                          <a:pt x="189" y="18"/>
                          <a:pt x="188" y="24"/>
                        </a:cubicBezTo>
                        <a:cubicBezTo>
                          <a:pt x="188" y="32"/>
                          <a:pt x="188" y="21"/>
                          <a:pt x="183" y="27"/>
                        </a:cubicBezTo>
                        <a:cubicBezTo>
                          <a:pt x="180" y="35"/>
                          <a:pt x="188" y="27"/>
                          <a:pt x="182" y="36"/>
                        </a:cubicBezTo>
                        <a:cubicBezTo>
                          <a:pt x="177" y="46"/>
                          <a:pt x="180" y="43"/>
                          <a:pt x="188" y="50"/>
                        </a:cubicBezTo>
                        <a:cubicBezTo>
                          <a:pt x="191" y="55"/>
                          <a:pt x="191" y="50"/>
                          <a:pt x="198" y="56"/>
                        </a:cubicBezTo>
                        <a:cubicBezTo>
                          <a:pt x="206" y="64"/>
                          <a:pt x="208" y="59"/>
                          <a:pt x="209" y="64"/>
                        </a:cubicBezTo>
                        <a:cubicBezTo>
                          <a:pt x="209" y="67"/>
                          <a:pt x="217" y="72"/>
                          <a:pt x="220" y="69"/>
                        </a:cubicBezTo>
                        <a:cubicBezTo>
                          <a:pt x="224" y="65"/>
                          <a:pt x="221" y="64"/>
                          <a:pt x="226" y="58"/>
                        </a:cubicBezTo>
                        <a:cubicBezTo>
                          <a:pt x="229" y="53"/>
                          <a:pt x="226" y="53"/>
                          <a:pt x="227" y="47"/>
                        </a:cubicBezTo>
                        <a:cubicBezTo>
                          <a:pt x="231" y="39"/>
                          <a:pt x="226" y="33"/>
                          <a:pt x="227" y="29"/>
                        </a:cubicBezTo>
                        <a:cubicBezTo>
                          <a:pt x="229" y="24"/>
                          <a:pt x="227" y="24"/>
                          <a:pt x="229" y="21"/>
                        </a:cubicBezTo>
                        <a:cubicBezTo>
                          <a:pt x="232" y="19"/>
                          <a:pt x="227" y="21"/>
                          <a:pt x="229" y="16"/>
                        </a:cubicBezTo>
                        <a:cubicBezTo>
                          <a:pt x="232" y="10"/>
                          <a:pt x="232" y="9"/>
                          <a:pt x="232" y="6"/>
                        </a:cubicBezTo>
                        <a:cubicBezTo>
                          <a:pt x="234" y="1"/>
                          <a:pt x="237" y="0"/>
                          <a:pt x="238" y="4"/>
                        </a:cubicBezTo>
                        <a:cubicBezTo>
                          <a:pt x="238" y="9"/>
                          <a:pt x="238" y="12"/>
                          <a:pt x="240" y="13"/>
                        </a:cubicBezTo>
                        <a:cubicBezTo>
                          <a:pt x="243" y="15"/>
                          <a:pt x="240" y="15"/>
                          <a:pt x="241" y="18"/>
                        </a:cubicBezTo>
                        <a:cubicBezTo>
                          <a:pt x="244" y="23"/>
                          <a:pt x="244" y="26"/>
                          <a:pt x="244" y="30"/>
                        </a:cubicBezTo>
                        <a:cubicBezTo>
                          <a:pt x="244" y="35"/>
                          <a:pt x="247" y="41"/>
                          <a:pt x="249" y="36"/>
                        </a:cubicBezTo>
                        <a:cubicBezTo>
                          <a:pt x="252" y="32"/>
                          <a:pt x="250" y="38"/>
                          <a:pt x="257" y="41"/>
                        </a:cubicBezTo>
                        <a:cubicBezTo>
                          <a:pt x="261" y="44"/>
                          <a:pt x="257" y="55"/>
                          <a:pt x="261" y="61"/>
                        </a:cubicBezTo>
                        <a:cubicBezTo>
                          <a:pt x="266" y="65"/>
                          <a:pt x="263" y="73"/>
                          <a:pt x="264" y="78"/>
                        </a:cubicBezTo>
                        <a:cubicBezTo>
                          <a:pt x="267" y="81"/>
                          <a:pt x="266" y="84"/>
                          <a:pt x="272" y="85"/>
                        </a:cubicBezTo>
                        <a:cubicBezTo>
                          <a:pt x="278" y="87"/>
                          <a:pt x="273" y="90"/>
                          <a:pt x="281" y="92"/>
                        </a:cubicBezTo>
                        <a:cubicBezTo>
                          <a:pt x="289" y="95"/>
                          <a:pt x="289" y="98"/>
                          <a:pt x="286" y="98"/>
                        </a:cubicBezTo>
                        <a:cubicBezTo>
                          <a:pt x="283" y="98"/>
                          <a:pt x="290" y="104"/>
                          <a:pt x="292" y="107"/>
                        </a:cubicBezTo>
                        <a:cubicBezTo>
                          <a:pt x="293" y="110"/>
                          <a:pt x="290" y="111"/>
                          <a:pt x="293" y="116"/>
                        </a:cubicBezTo>
                        <a:cubicBezTo>
                          <a:pt x="296" y="121"/>
                          <a:pt x="293" y="111"/>
                          <a:pt x="296" y="116"/>
                        </a:cubicBezTo>
                        <a:cubicBezTo>
                          <a:pt x="301" y="119"/>
                          <a:pt x="299" y="113"/>
                          <a:pt x="301" y="116"/>
                        </a:cubicBezTo>
                        <a:cubicBezTo>
                          <a:pt x="304" y="119"/>
                          <a:pt x="299" y="124"/>
                          <a:pt x="304" y="130"/>
                        </a:cubicBezTo>
                        <a:cubicBezTo>
                          <a:pt x="309" y="134"/>
                          <a:pt x="307" y="130"/>
                          <a:pt x="310" y="136"/>
                        </a:cubicBezTo>
                        <a:cubicBezTo>
                          <a:pt x="313" y="141"/>
                          <a:pt x="316" y="141"/>
                          <a:pt x="318" y="147"/>
                        </a:cubicBezTo>
                        <a:cubicBezTo>
                          <a:pt x="319" y="153"/>
                          <a:pt x="321" y="148"/>
                          <a:pt x="321" y="154"/>
                        </a:cubicBezTo>
                        <a:cubicBezTo>
                          <a:pt x="319" y="160"/>
                          <a:pt x="322" y="160"/>
                          <a:pt x="321" y="165"/>
                        </a:cubicBezTo>
                        <a:cubicBezTo>
                          <a:pt x="319" y="167"/>
                          <a:pt x="327" y="177"/>
                          <a:pt x="324" y="184"/>
                        </a:cubicBezTo>
                        <a:cubicBezTo>
                          <a:pt x="321" y="188"/>
                          <a:pt x="324" y="193"/>
                          <a:pt x="319" y="199"/>
                        </a:cubicBezTo>
                        <a:cubicBezTo>
                          <a:pt x="318" y="203"/>
                          <a:pt x="321" y="206"/>
                          <a:pt x="318" y="213"/>
                        </a:cubicBezTo>
                        <a:cubicBezTo>
                          <a:pt x="315" y="219"/>
                          <a:pt x="319" y="217"/>
                          <a:pt x="312" y="225"/>
                        </a:cubicBezTo>
                        <a:cubicBezTo>
                          <a:pt x="302" y="232"/>
                          <a:pt x="304" y="246"/>
                          <a:pt x="301" y="248"/>
                        </a:cubicBezTo>
                        <a:cubicBezTo>
                          <a:pt x="298" y="249"/>
                          <a:pt x="296" y="257"/>
                          <a:pt x="296" y="260"/>
                        </a:cubicBezTo>
                        <a:cubicBezTo>
                          <a:pt x="296" y="265"/>
                          <a:pt x="293" y="268"/>
                          <a:pt x="295" y="269"/>
                        </a:cubicBezTo>
                        <a:cubicBezTo>
                          <a:pt x="296" y="271"/>
                          <a:pt x="295" y="277"/>
                          <a:pt x="287" y="277"/>
                        </a:cubicBezTo>
                        <a:cubicBezTo>
                          <a:pt x="280" y="275"/>
                          <a:pt x="272" y="286"/>
                          <a:pt x="269" y="286"/>
                        </a:cubicBezTo>
                        <a:cubicBezTo>
                          <a:pt x="266" y="288"/>
                          <a:pt x="269" y="295"/>
                          <a:pt x="266" y="291"/>
                        </a:cubicBezTo>
                        <a:cubicBezTo>
                          <a:pt x="261" y="285"/>
                          <a:pt x="260" y="286"/>
                          <a:pt x="258" y="283"/>
                        </a:cubicBezTo>
                        <a:cubicBezTo>
                          <a:pt x="258" y="280"/>
                          <a:pt x="258" y="286"/>
                          <a:pt x="255" y="285"/>
                        </a:cubicBezTo>
                        <a:cubicBezTo>
                          <a:pt x="252" y="281"/>
                          <a:pt x="260" y="281"/>
                          <a:pt x="257" y="278"/>
                        </a:cubicBezTo>
                        <a:cubicBezTo>
                          <a:pt x="252" y="275"/>
                          <a:pt x="255" y="280"/>
                          <a:pt x="250" y="283"/>
                        </a:cubicBezTo>
                        <a:cubicBezTo>
                          <a:pt x="244" y="285"/>
                          <a:pt x="247" y="289"/>
                          <a:pt x="240" y="286"/>
                        </a:cubicBezTo>
                        <a:cubicBezTo>
                          <a:pt x="232" y="281"/>
                          <a:pt x="231" y="281"/>
                          <a:pt x="229" y="283"/>
                        </a:cubicBezTo>
                        <a:cubicBezTo>
                          <a:pt x="227" y="285"/>
                          <a:pt x="226" y="280"/>
                          <a:pt x="223" y="278"/>
                        </a:cubicBezTo>
                        <a:cubicBezTo>
                          <a:pt x="218" y="278"/>
                          <a:pt x="212" y="269"/>
                          <a:pt x="214" y="266"/>
                        </a:cubicBezTo>
                        <a:cubicBezTo>
                          <a:pt x="215" y="263"/>
                          <a:pt x="212" y="255"/>
                          <a:pt x="208" y="254"/>
                        </a:cubicBezTo>
                        <a:cubicBezTo>
                          <a:pt x="205" y="252"/>
                          <a:pt x="203" y="255"/>
                          <a:pt x="201" y="254"/>
                        </a:cubicBezTo>
                        <a:cubicBezTo>
                          <a:pt x="200" y="251"/>
                          <a:pt x="206" y="248"/>
                          <a:pt x="203" y="242"/>
                        </a:cubicBezTo>
                        <a:cubicBezTo>
                          <a:pt x="198" y="236"/>
                          <a:pt x="201" y="248"/>
                          <a:pt x="195" y="249"/>
                        </a:cubicBezTo>
                        <a:cubicBezTo>
                          <a:pt x="189" y="249"/>
                          <a:pt x="191" y="245"/>
                          <a:pt x="194" y="245"/>
                        </a:cubicBezTo>
                        <a:cubicBezTo>
                          <a:pt x="197" y="246"/>
                          <a:pt x="197" y="243"/>
                          <a:pt x="195" y="240"/>
                        </a:cubicBezTo>
                        <a:cubicBezTo>
                          <a:pt x="195" y="237"/>
                          <a:pt x="201" y="228"/>
                          <a:pt x="200" y="225"/>
                        </a:cubicBezTo>
                        <a:cubicBezTo>
                          <a:pt x="198" y="222"/>
                          <a:pt x="198" y="220"/>
                          <a:pt x="198" y="223"/>
                        </a:cubicBezTo>
                        <a:cubicBezTo>
                          <a:pt x="198" y="226"/>
                          <a:pt x="194" y="226"/>
                          <a:pt x="194" y="231"/>
                        </a:cubicBezTo>
                        <a:cubicBezTo>
                          <a:pt x="192" y="236"/>
                          <a:pt x="194" y="229"/>
                          <a:pt x="186" y="239"/>
                        </a:cubicBezTo>
                        <a:cubicBezTo>
                          <a:pt x="179" y="248"/>
                          <a:pt x="188" y="248"/>
                          <a:pt x="180" y="245"/>
                        </a:cubicBezTo>
                        <a:cubicBezTo>
                          <a:pt x="175" y="242"/>
                          <a:pt x="179" y="231"/>
                          <a:pt x="172" y="228"/>
                        </a:cubicBezTo>
                        <a:cubicBezTo>
                          <a:pt x="165" y="223"/>
                          <a:pt x="174" y="223"/>
                          <a:pt x="168" y="219"/>
                        </a:cubicBezTo>
                        <a:cubicBezTo>
                          <a:pt x="163" y="214"/>
                          <a:pt x="163" y="219"/>
                          <a:pt x="151" y="213"/>
                        </a:cubicBezTo>
                        <a:cubicBezTo>
                          <a:pt x="139" y="206"/>
                          <a:pt x="150" y="213"/>
                          <a:pt x="136" y="210"/>
                        </a:cubicBezTo>
                        <a:cubicBezTo>
                          <a:pt x="128" y="210"/>
                          <a:pt x="122" y="219"/>
                          <a:pt x="107" y="219"/>
                        </a:cubicBezTo>
                        <a:cubicBezTo>
                          <a:pt x="98" y="217"/>
                          <a:pt x="99" y="225"/>
                          <a:pt x="93" y="225"/>
                        </a:cubicBezTo>
                        <a:cubicBezTo>
                          <a:pt x="87" y="225"/>
                          <a:pt x="90" y="239"/>
                          <a:pt x="81" y="236"/>
                        </a:cubicBezTo>
                        <a:cubicBezTo>
                          <a:pt x="73" y="232"/>
                          <a:pt x="78" y="239"/>
                          <a:pt x="70" y="234"/>
                        </a:cubicBezTo>
                        <a:cubicBezTo>
                          <a:pt x="65" y="232"/>
                          <a:pt x="65" y="236"/>
                          <a:pt x="58" y="236"/>
                        </a:cubicBezTo>
                        <a:cubicBezTo>
                          <a:pt x="52" y="236"/>
                          <a:pt x="55" y="240"/>
                          <a:pt x="50" y="242"/>
                        </a:cubicBezTo>
                        <a:cubicBezTo>
                          <a:pt x="44" y="242"/>
                          <a:pt x="44" y="249"/>
                          <a:pt x="33" y="248"/>
                        </a:cubicBezTo>
                        <a:cubicBezTo>
                          <a:pt x="23" y="246"/>
                          <a:pt x="23" y="239"/>
                          <a:pt x="18" y="240"/>
                        </a:cubicBezTo>
                        <a:cubicBezTo>
                          <a:pt x="15" y="240"/>
                          <a:pt x="15" y="231"/>
                          <a:pt x="16" y="231"/>
                        </a:cubicBezTo>
                        <a:cubicBezTo>
                          <a:pt x="20" y="232"/>
                          <a:pt x="23" y="229"/>
                          <a:pt x="21" y="225"/>
                        </a:cubicBezTo>
                        <a:cubicBezTo>
                          <a:pt x="21" y="219"/>
                          <a:pt x="26" y="222"/>
                          <a:pt x="20" y="206"/>
                        </a:cubicBezTo>
                        <a:cubicBezTo>
                          <a:pt x="14" y="191"/>
                          <a:pt x="18" y="191"/>
                          <a:pt x="15" y="184"/>
                        </a:cubicBezTo>
                        <a:cubicBezTo>
                          <a:pt x="10" y="176"/>
                          <a:pt x="9" y="176"/>
                          <a:pt x="9" y="171"/>
                        </a:cubicBezTo>
                        <a:cubicBezTo>
                          <a:pt x="10" y="165"/>
                          <a:pt x="3" y="160"/>
                          <a:pt x="3" y="156"/>
                        </a:cubicBezTo>
                        <a:cubicBezTo>
                          <a:pt x="3" y="150"/>
                          <a:pt x="6" y="160"/>
                          <a:pt x="7" y="159"/>
                        </a:cubicBezTo>
                        <a:cubicBezTo>
                          <a:pt x="7" y="156"/>
                          <a:pt x="3" y="151"/>
                          <a:pt x="4" y="148"/>
                        </a:cubicBezTo>
                        <a:cubicBezTo>
                          <a:pt x="6" y="147"/>
                          <a:pt x="10" y="162"/>
                          <a:pt x="10" y="154"/>
                        </a:cubicBezTo>
                        <a:cubicBezTo>
                          <a:pt x="10" y="147"/>
                          <a:pt x="0" y="139"/>
                          <a:pt x="4" y="130"/>
                        </a:cubicBezTo>
                        <a:cubicBezTo>
                          <a:pt x="10" y="121"/>
                          <a:pt x="3" y="122"/>
                          <a:pt x="7" y="114"/>
                        </a:cubicBezTo>
                        <a:cubicBezTo>
                          <a:pt x="12" y="107"/>
                          <a:pt x="9" y="124"/>
                          <a:pt x="12" y="114"/>
                        </a:cubicBezTo>
                        <a:cubicBezTo>
                          <a:pt x="15" y="107"/>
                          <a:pt x="16" y="113"/>
                          <a:pt x="24" y="104"/>
                        </a:cubicBezTo>
                        <a:cubicBezTo>
                          <a:pt x="32" y="95"/>
                          <a:pt x="32" y="102"/>
                          <a:pt x="38" y="99"/>
                        </a:cubicBezTo>
                        <a:cubicBezTo>
                          <a:pt x="44" y="96"/>
                          <a:pt x="47" y="96"/>
                          <a:pt x="49" y="93"/>
                        </a:cubicBezTo>
                        <a:cubicBezTo>
                          <a:pt x="50" y="90"/>
                          <a:pt x="55" y="96"/>
                          <a:pt x="62" y="90"/>
                        </a:cubicBezTo>
                        <a:cubicBezTo>
                          <a:pt x="70" y="85"/>
                          <a:pt x="67" y="81"/>
                          <a:pt x="72" y="76"/>
                        </a:cubicBezTo>
                        <a:close/>
                        <a:moveTo>
                          <a:pt x="255" y="318"/>
                        </a:moveTo>
                        <a:cubicBezTo>
                          <a:pt x="257" y="321"/>
                          <a:pt x="257" y="320"/>
                          <a:pt x="257" y="323"/>
                        </a:cubicBezTo>
                        <a:cubicBezTo>
                          <a:pt x="257" y="326"/>
                          <a:pt x="258" y="332"/>
                          <a:pt x="260" y="334"/>
                        </a:cubicBezTo>
                        <a:cubicBezTo>
                          <a:pt x="263" y="335"/>
                          <a:pt x="263" y="340"/>
                          <a:pt x="264" y="340"/>
                        </a:cubicBezTo>
                        <a:cubicBezTo>
                          <a:pt x="266" y="338"/>
                          <a:pt x="267" y="340"/>
                          <a:pt x="270" y="340"/>
                        </a:cubicBezTo>
                        <a:cubicBezTo>
                          <a:pt x="272" y="341"/>
                          <a:pt x="270" y="338"/>
                          <a:pt x="273" y="337"/>
                        </a:cubicBezTo>
                        <a:cubicBezTo>
                          <a:pt x="275" y="335"/>
                          <a:pt x="275" y="332"/>
                          <a:pt x="275" y="334"/>
                        </a:cubicBezTo>
                        <a:cubicBezTo>
                          <a:pt x="276" y="335"/>
                          <a:pt x="275" y="331"/>
                          <a:pt x="276" y="332"/>
                        </a:cubicBezTo>
                        <a:cubicBezTo>
                          <a:pt x="278" y="332"/>
                          <a:pt x="278" y="334"/>
                          <a:pt x="278" y="334"/>
                        </a:cubicBezTo>
                        <a:cubicBezTo>
                          <a:pt x="276" y="334"/>
                          <a:pt x="276" y="335"/>
                          <a:pt x="280" y="335"/>
                        </a:cubicBezTo>
                        <a:cubicBezTo>
                          <a:pt x="281" y="337"/>
                          <a:pt x="278" y="329"/>
                          <a:pt x="280" y="327"/>
                        </a:cubicBezTo>
                        <a:cubicBezTo>
                          <a:pt x="281" y="327"/>
                          <a:pt x="278" y="324"/>
                          <a:pt x="280" y="323"/>
                        </a:cubicBezTo>
                        <a:cubicBezTo>
                          <a:pt x="283" y="321"/>
                          <a:pt x="281" y="326"/>
                          <a:pt x="283" y="324"/>
                        </a:cubicBezTo>
                        <a:cubicBezTo>
                          <a:pt x="284" y="323"/>
                          <a:pt x="281" y="323"/>
                          <a:pt x="283" y="317"/>
                        </a:cubicBezTo>
                        <a:cubicBezTo>
                          <a:pt x="283" y="312"/>
                          <a:pt x="281" y="308"/>
                          <a:pt x="280" y="309"/>
                        </a:cubicBezTo>
                        <a:cubicBezTo>
                          <a:pt x="278" y="311"/>
                          <a:pt x="278" y="308"/>
                          <a:pt x="276" y="311"/>
                        </a:cubicBezTo>
                        <a:cubicBezTo>
                          <a:pt x="275" y="312"/>
                          <a:pt x="276" y="309"/>
                          <a:pt x="270" y="312"/>
                        </a:cubicBezTo>
                        <a:cubicBezTo>
                          <a:pt x="263" y="315"/>
                          <a:pt x="264" y="309"/>
                          <a:pt x="258" y="309"/>
                        </a:cubicBezTo>
                        <a:cubicBezTo>
                          <a:pt x="254" y="309"/>
                          <a:pt x="254" y="305"/>
                          <a:pt x="252" y="311"/>
                        </a:cubicBezTo>
                        <a:cubicBezTo>
                          <a:pt x="252" y="312"/>
                          <a:pt x="254" y="314"/>
                          <a:pt x="255" y="318"/>
                        </a:cubicBezTo>
                        <a:close/>
                        <a:moveTo>
                          <a:pt x="247" y="295"/>
                        </a:moveTo>
                        <a:cubicBezTo>
                          <a:pt x="249" y="294"/>
                          <a:pt x="250" y="300"/>
                          <a:pt x="247" y="301"/>
                        </a:cubicBezTo>
                        <a:cubicBezTo>
                          <a:pt x="246" y="301"/>
                          <a:pt x="246" y="297"/>
                          <a:pt x="247" y="295"/>
                        </a:cubicBezTo>
                        <a:close/>
                        <a:moveTo>
                          <a:pt x="278" y="300"/>
                        </a:moveTo>
                        <a:cubicBezTo>
                          <a:pt x="280" y="300"/>
                          <a:pt x="280" y="300"/>
                          <a:pt x="280" y="301"/>
                        </a:cubicBezTo>
                        <a:cubicBezTo>
                          <a:pt x="280" y="303"/>
                          <a:pt x="283" y="303"/>
                          <a:pt x="283" y="301"/>
                        </a:cubicBezTo>
                        <a:cubicBezTo>
                          <a:pt x="281" y="300"/>
                          <a:pt x="284" y="300"/>
                          <a:pt x="281" y="300"/>
                        </a:cubicBezTo>
                        <a:cubicBezTo>
                          <a:pt x="280" y="298"/>
                          <a:pt x="280" y="295"/>
                          <a:pt x="278" y="298"/>
                        </a:cubicBezTo>
                        <a:cubicBezTo>
                          <a:pt x="278" y="298"/>
                          <a:pt x="276" y="298"/>
                          <a:pt x="278" y="300"/>
                        </a:cubicBezTo>
                        <a:close/>
                        <a:moveTo>
                          <a:pt x="280" y="305"/>
                        </a:moveTo>
                        <a:cubicBezTo>
                          <a:pt x="280" y="303"/>
                          <a:pt x="284" y="303"/>
                          <a:pt x="283" y="305"/>
                        </a:cubicBezTo>
                        <a:cubicBezTo>
                          <a:pt x="283" y="306"/>
                          <a:pt x="280" y="305"/>
                          <a:pt x="280" y="305"/>
                        </a:cubicBezTo>
                        <a:close/>
                        <a:moveTo>
                          <a:pt x="197" y="257"/>
                        </a:moveTo>
                        <a:cubicBezTo>
                          <a:pt x="198" y="255"/>
                          <a:pt x="201" y="257"/>
                          <a:pt x="200" y="255"/>
                        </a:cubicBezTo>
                        <a:cubicBezTo>
                          <a:pt x="200" y="254"/>
                          <a:pt x="198" y="255"/>
                          <a:pt x="197" y="252"/>
                        </a:cubicBezTo>
                        <a:cubicBezTo>
                          <a:pt x="195" y="251"/>
                          <a:pt x="188" y="254"/>
                          <a:pt x="188" y="257"/>
                        </a:cubicBezTo>
                        <a:cubicBezTo>
                          <a:pt x="189" y="259"/>
                          <a:pt x="195" y="257"/>
                          <a:pt x="197" y="257"/>
                        </a:cubicBezTo>
                        <a:close/>
                        <a:moveTo>
                          <a:pt x="148" y="7"/>
                        </a:moveTo>
                        <a:cubicBezTo>
                          <a:pt x="145" y="3"/>
                          <a:pt x="145" y="10"/>
                          <a:pt x="140" y="7"/>
                        </a:cubicBezTo>
                        <a:cubicBezTo>
                          <a:pt x="137" y="6"/>
                          <a:pt x="140" y="10"/>
                          <a:pt x="143" y="13"/>
                        </a:cubicBezTo>
                        <a:cubicBezTo>
                          <a:pt x="145" y="13"/>
                          <a:pt x="150" y="10"/>
                          <a:pt x="148" y="7"/>
                        </a:cubicBezTo>
                        <a:close/>
                        <a:moveTo>
                          <a:pt x="139" y="10"/>
                        </a:moveTo>
                        <a:cubicBezTo>
                          <a:pt x="137" y="7"/>
                          <a:pt x="137" y="7"/>
                          <a:pt x="137" y="10"/>
                        </a:cubicBezTo>
                        <a:cubicBezTo>
                          <a:pt x="137" y="12"/>
                          <a:pt x="136" y="12"/>
                          <a:pt x="139" y="13"/>
                        </a:cubicBezTo>
                        <a:cubicBezTo>
                          <a:pt x="140" y="13"/>
                          <a:pt x="140" y="12"/>
                          <a:pt x="139" y="10"/>
                        </a:cubicBezTo>
                        <a:close/>
                        <a:moveTo>
                          <a:pt x="188" y="35"/>
                        </a:moveTo>
                        <a:cubicBezTo>
                          <a:pt x="186" y="32"/>
                          <a:pt x="191" y="32"/>
                          <a:pt x="191" y="33"/>
                        </a:cubicBezTo>
                        <a:cubicBezTo>
                          <a:pt x="189" y="36"/>
                          <a:pt x="188" y="38"/>
                          <a:pt x="188" y="35"/>
                        </a:cubicBezTo>
                        <a:close/>
                        <a:moveTo>
                          <a:pt x="321" y="148"/>
                        </a:moveTo>
                        <a:cubicBezTo>
                          <a:pt x="321" y="147"/>
                          <a:pt x="322" y="145"/>
                          <a:pt x="322" y="144"/>
                        </a:cubicBezTo>
                        <a:cubicBezTo>
                          <a:pt x="322" y="142"/>
                          <a:pt x="322" y="142"/>
                          <a:pt x="322" y="141"/>
                        </a:cubicBezTo>
                        <a:cubicBezTo>
                          <a:pt x="322" y="139"/>
                          <a:pt x="321" y="141"/>
                          <a:pt x="321" y="142"/>
                        </a:cubicBezTo>
                        <a:cubicBezTo>
                          <a:pt x="322" y="144"/>
                          <a:pt x="319" y="145"/>
                          <a:pt x="319" y="145"/>
                        </a:cubicBezTo>
                        <a:cubicBezTo>
                          <a:pt x="321" y="147"/>
                          <a:pt x="318" y="150"/>
                          <a:pt x="319" y="151"/>
                        </a:cubicBezTo>
                        <a:cubicBezTo>
                          <a:pt x="321" y="151"/>
                          <a:pt x="321" y="150"/>
                          <a:pt x="321" y="148"/>
                        </a:cubicBezTo>
                        <a:close/>
                        <a:moveTo>
                          <a:pt x="211" y="59"/>
                        </a:moveTo>
                        <a:cubicBezTo>
                          <a:pt x="212" y="59"/>
                          <a:pt x="215" y="59"/>
                          <a:pt x="214" y="58"/>
                        </a:cubicBezTo>
                        <a:cubicBezTo>
                          <a:pt x="212" y="56"/>
                          <a:pt x="208" y="59"/>
                          <a:pt x="209" y="61"/>
                        </a:cubicBezTo>
                        <a:cubicBezTo>
                          <a:pt x="209" y="61"/>
                          <a:pt x="211" y="61"/>
                          <a:pt x="211" y="59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1"/>
                <p:cNvGrpSpPr/>
                <p:nvPr userDrawn="1"/>
              </p:nvGrpSpPr>
              <p:grpSpPr>
                <a:xfrm>
                  <a:off x="553135" y="1191309"/>
                  <a:ext cx="2597315" cy="3507829"/>
                  <a:chOff x="553135" y="1191309"/>
                  <a:chExt cx="2597315" cy="3507829"/>
                </a:xfrm>
                <a:grpFill/>
              </p:grpSpPr>
              <p:sp>
                <p:nvSpPr>
                  <p:cNvPr id="191" name="Freeform 52"/>
                  <p:cNvSpPr>
                    <a:spLocks/>
                  </p:cNvSpPr>
                  <p:nvPr/>
                </p:nvSpPr>
                <p:spPr bwMode="auto">
                  <a:xfrm>
                    <a:off x="2620801" y="2456447"/>
                    <a:ext cx="49473" cy="18936"/>
                  </a:xfrm>
                  <a:custGeom>
                    <a:avLst/>
                    <a:gdLst/>
                    <a:ahLst/>
                    <a:cxnLst>
                      <a:cxn ang="0">
                        <a:pos x="1" y="7"/>
                      </a:cxn>
                      <a:cxn ang="0">
                        <a:pos x="1" y="5"/>
                      </a:cxn>
                      <a:cxn ang="0">
                        <a:pos x="4" y="3"/>
                      </a:cxn>
                      <a:cxn ang="0">
                        <a:pos x="7" y="3"/>
                      </a:cxn>
                      <a:cxn ang="0">
                        <a:pos x="12" y="2"/>
                      </a:cxn>
                      <a:cxn ang="0">
                        <a:pos x="13" y="2"/>
                      </a:cxn>
                      <a:cxn ang="0">
                        <a:pos x="13" y="3"/>
                      </a:cxn>
                      <a:cxn ang="0">
                        <a:pos x="17" y="2"/>
                      </a:cxn>
                      <a:cxn ang="0">
                        <a:pos x="17" y="2"/>
                      </a:cxn>
                      <a:cxn ang="0">
                        <a:pos x="10" y="5"/>
                      </a:cxn>
                      <a:cxn ang="0">
                        <a:pos x="7" y="7"/>
                      </a:cxn>
                      <a:cxn ang="0">
                        <a:pos x="4" y="7"/>
                      </a:cxn>
                      <a:cxn ang="0">
                        <a:pos x="1" y="8"/>
                      </a:cxn>
                      <a:cxn ang="0">
                        <a:pos x="1" y="7"/>
                      </a:cxn>
                    </a:cxnLst>
                    <a:rect l="0" t="0" r="r" b="b"/>
                    <a:pathLst>
                      <a:path w="18" h="8">
                        <a:moveTo>
                          <a:pt x="1" y="7"/>
                        </a:moveTo>
                        <a:cubicBezTo>
                          <a:pt x="0" y="7"/>
                          <a:pt x="0" y="7"/>
                          <a:pt x="1" y="5"/>
                        </a:cubicBezTo>
                        <a:cubicBezTo>
                          <a:pt x="4" y="3"/>
                          <a:pt x="3" y="3"/>
                          <a:pt x="4" y="3"/>
                        </a:cubicBezTo>
                        <a:cubicBezTo>
                          <a:pt x="6" y="3"/>
                          <a:pt x="6" y="3"/>
                          <a:pt x="7" y="3"/>
                        </a:cubicBezTo>
                        <a:cubicBezTo>
                          <a:pt x="9" y="2"/>
                          <a:pt x="10" y="3"/>
                          <a:pt x="12" y="2"/>
                        </a:cubicBezTo>
                        <a:cubicBezTo>
                          <a:pt x="15" y="0"/>
                          <a:pt x="17" y="0"/>
                          <a:pt x="13" y="2"/>
                        </a:cubicBezTo>
                        <a:cubicBezTo>
                          <a:pt x="12" y="3"/>
                          <a:pt x="12" y="3"/>
                          <a:pt x="13" y="3"/>
                        </a:cubicBezTo>
                        <a:cubicBezTo>
                          <a:pt x="15" y="2"/>
                          <a:pt x="15" y="3"/>
                          <a:pt x="17" y="2"/>
                        </a:cubicBezTo>
                        <a:cubicBezTo>
                          <a:pt x="18" y="2"/>
                          <a:pt x="18" y="2"/>
                          <a:pt x="17" y="2"/>
                        </a:cubicBezTo>
                        <a:cubicBezTo>
                          <a:pt x="15" y="3"/>
                          <a:pt x="12" y="5"/>
                          <a:pt x="10" y="5"/>
                        </a:cubicBezTo>
                        <a:cubicBezTo>
                          <a:pt x="9" y="5"/>
                          <a:pt x="9" y="7"/>
                          <a:pt x="7" y="7"/>
                        </a:cubicBezTo>
                        <a:cubicBezTo>
                          <a:pt x="6" y="7"/>
                          <a:pt x="4" y="7"/>
                          <a:pt x="4" y="7"/>
                        </a:cubicBezTo>
                        <a:cubicBezTo>
                          <a:pt x="4" y="8"/>
                          <a:pt x="1" y="8"/>
                          <a:pt x="1" y="8"/>
                        </a:cubicBezTo>
                        <a:cubicBezTo>
                          <a:pt x="3" y="7"/>
                          <a:pt x="3" y="7"/>
                          <a:pt x="1" y="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53"/>
                  <p:cNvSpPr>
                    <a:spLocks/>
                  </p:cNvSpPr>
                  <p:nvPr/>
                </p:nvSpPr>
                <p:spPr bwMode="auto">
                  <a:xfrm>
                    <a:off x="1676455" y="2661189"/>
                    <a:ext cx="669336" cy="409483"/>
                  </a:xfrm>
                  <a:custGeom>
                    <a:avLst/>
                    <a:gdLst/>
                    <a:ahLst/>
                    <a:cxnLst>
                      <a:cxn ang="0">
                        <a:pos x="208" y="151"/>
                      </a:cxn>
                      <a:cxn ang="0">
                        <a:pos x="205" y="157"/>
                      </a:cxn>
                      <a:cxn ang="0">
                        <a:pos x="211" y="163"/>
                      </a:cxn>
                      <a:cxn ang="0">
                        <a:pos x="202" y="168"/>
                      </a:cxn>
                      <a:cxn ang="0">
                        <a:pos x="200" y="177"/>
                      </a:cxn>
                      <a:cxn ang="0">
                        <a:pos x="199" y="183"/>
                      </a:cxn>
                      <a:cxn ang="0">
                        <a:pos x="161" y="171"/>
                      </a:cxn>
                      <a:cxn ang="0">
                        <a:pos x="107" y="144"/>
                      </a:cxn>
                      <a:cxn ang="0">
                        <a:pos x="93" y="115"/>
                      </a:cxn>
                      <a:cxn ang="0">
                        <a:pos x="64" y="75"/>
                      </a:cxn>
                      <a:cxn ang="0">
                        <a:pos x="49" y="50"/>
                      </a:cxn>
                      <a:cxn ang="0">
                        <a:pos x="28" y="14"/>
                      </a:cxn>
                      <a:cxn ang="0">
                        <a:pos x="23" y="30"/>
                      </a:cxn>
                      <a:cxn ang="0">
                        <a:pos x="44" y="63"/>
                      </a:cxn>
                      <a:cxn ang="0">
                        <a:pos x="52" y="87"/>
                      </a:cxn>
                      <a:cxn ang="0">
                        <a:pos x="60" y="99"/>
                      </a:cxn>
                      <a:cxn ang="0">
                        <a:pos x="37" y="67"/>
                      </a:cxn>
                      <a:cxn ang="0">
                        <a:pos x="23" y="47"/>
                      </a:cxn>
                      <a:cxn ang="0">
                        <a:pos x="0" y="3"/>
                      </a:cxn>
                      <a:cxn ang="0">
                        <a:pos x="18" y="3"/>
                      </a:cxn>
                      <a:cxn ang="0">
                        <a:pos x="72" y="15"/>
                      </a:cxn>
                      <a:cxn ang="0">
                        <a:pos x="84" y="11"/>
                      </a:cxn>
                      <a:cxn ang="0">
                        <a:pos x="107" y="38"/>
                      </a:cxn>
                      <a:cxn ang="0">
                        <a:pos x="138" y="50"/>
                      </a:cxn>
                      <a:cxn ang="0">
                        <a:pos x="158" y="70"/>
                      </a:cxn>
                      <a:cxn ang="0">
                        <a:pos x="154" y="87"/>
                      </a:cxn>
                      <a:cxn ang="0">
                        <a:pos x="154" y="105"/>
                      </a:cxn>
                      <a:cxn ang="0">
                        <a:pos x="161" y="125"/>
                      </a:cxn>
                      <a:cxn ang="0">
                        <a:pos x="182" y="148"/>
                      </a:cxn>
                      <a:cxn ang="0">
                        <a:pos x="197" y="142"/>
                      </a:cxn>
                      <a:cxn ang="0">
                        <a:pos x="205" y="144"/>
                      </a:cxn>
                      <a:cxn ang="0">
                        <a:pos x="211" y="134"/>
                      </a:cxn>
                      <a:cxn ang="0">
                        <a:pos x="213" y="121"/>
                      </a:cxn>
                      <a:cxn ang="0">
                        <a:pos x="229" y="115"/>
                      </a:cxn>
                      <a:cxn ang="0">
                        <a:pos x="237" y="115"/>
                      </a:cxn>
                      <a:cxn ang="0">
                        <a:pos x="242" y="116"/>
                      </a:cxn>
                      <a:cxn ang="0">
                        <a:pos x="236" y="131"/>
                      </a:cxn>
                      <a:cxn ang="0">
                        <a:pos x="236" y="136"/>
                      </a:cxn>
                      <a:cxn ang="0">
                        <a:pos x="233" y="147"/>
                      </a:cxn>
                      <a:cxn ang="0">
                        <a:pos x="231" y="142"/>
                      </a:cxn>
                      <a:cxn ang="0">
                        <a:pos x="225" y="150"/>
                      </a:cxn>
                    </a:cxnLst>
                    <a:rect l="0" t="0" r="r" b="b"/>
                    <a:pathLst>
                      <a:path w="243" h="183">
                        <a:moveTo>
                          <a:pt x="223" y="151"/>
                        </a:moveTo>
                        <a:cubicBezTo>
                          <a:pt x="208" y="151"/>
                          <a:pt x="208" y="151"/>
                          <a:pt x="208" y="151"/>
                        </a:cubicBezTo>
                        <a:cubicBezTo>
                          <a:pt x="208" y="157"/>
                          <a:pt x="208" y="157"/>
                          <a:pt x="208" y="157"/>
                        </a:cubicBezTo>
                        <a:cubicBezTo>
                          <a:pt x="205" y="157"/>
                          <a:pt x="205" y="157"/>
                          <a:pt x="205" y="157"/>
                        </a:cubicBezTo>
                        <a:cubicBezTo>
                          <a:pt x="205" y="157"/>
                          <a:pt x="207" y="157"/>
                          <a:pt x="207" y="159"/>
                        </a:cubicBezTo>
                        <a:cubicBezTo>
                          <a:pt x="208" y="160"/>
                          <a:pt x="210" y="160"/>
                          <a:pt x="211" y="163"/>
                        </a:cubicBezTo>
                        <a:cubicBezTo>
                          <a:pt x="211" y="167"/>
                          <a:pt x="214" y="162"/>
                          <a:pt x="213" y="168"/>
                        </a:cubicBezTo>
                        <a:cubicBezTo>
                          <a:pt x="202" y="168"/>
                          <a:pt x="202" y="168"/>
                          <a:pt x="202" y="168"/>
                        </a:cubicBezTo>
                        <a:cubicBezTo>
                          <a:pt x="199" y="176"/>
                          <a:pt x="199" y="176"/>
                          <a:pt x="199" y="176"/>
                        </a:cubicBezTo>
                        <a:cubicBezTo>
                          <a:pt x="200" y="177"/>
                          <a:pt x="200" y="177"/>
                          <a:pt x="200" y="177"/>
                        </a:cubicBezTo>
                        <a:cubicBezTo>
                          <a:pt x="200" y="177"/>
                          <a:pt x="199" y="179"/>
                          <a:pt x="199" y="180"/>
                        </a:cubicBezTo>
                        <a:cubicBezTo>
                          <a:pt x="199" y="182"/>
                          <a:pt x="199" y="183"/>
                          <a:pt x="199" y="183"/>
                        </a:cubicBezTo>
                        <a:cubicBezTo>
                          <a:pt x="191" y="177"/>
                          <a:pt x="191" y="170"/>
                          <a:pt x="181" y="168"/>
                        </a:cubicBezTo>
                        <a:cubicBezTo>
                          <a:pt x="171" y="165"/>
                          <a:pt x="171" y="176"/>
                          <a:pt x="161" y="171"/>
                        </a:cubicBezTo>
                        <a:cubicBezTo>
                          <a:pt x="150" y="168"/>
                          <a:pt x="130" y="159"/>
                          <a:pt x="124" y="153"/>
                        </a:cubicBezTo>
                        <a:cubicBezTo>
                          <a:pt x="118" y="147"/>
                          <a:pt x="115" y="151"/>
                          <a:pt x="107" y="144"/>
                        </a:cubicBezTo>
                        <a:cubicBezTo>
                          <a:pt x="101" y="137"/>
                          <a:pt x="96" y="137"/>
                          <a:pt x="93" y="131"/>
                        </a:cubicBezTo>
                        <a:cubicBezTo>
                          <a:pt x="89" y="124"/>
                          <a:pt x="98" y="121"/>
                          <a:pt x="93" y="115"/>
                        </a:cubicBezTo>
                        <a:cubicBezTo>
                          <a:pt x="90" y="107"/>
                          <a:pt x="95" y="105"/>
                          <a:pt x="80" y="90"/>
                        </a:cubicBezTo>
                        <a:cubicBezTo>
                          <a:pt x="67" y="79"/>
                          <a:pt x="73" y="79"/>
                          <a:pt x="64" y="75"/>
                        </a:cubicBezTo>
                        <a:cubicBezTo>
                          <a:pt x="57" y="70"/>
                          <a:pt x="69" y="66"/>
                          <a:pt x="60" y="61"/>
                        </a:cubicBezTo>
                        <a:cubicBezTo>
                          <a:pt x="50" y="58"/>
                          <a:pt x="55" y="53"/>
                          <a:pt x="49" y="50"/>
                        </a:cubicBezTo>
                        <a:cubicBezTo>
                          <a:pt x="43" y="46"/>
                          <a:pt x="37" y="35"/>
                          <a:pt x="34" y="24"/>
                        </a:cubicBezTo>
                        <a:cubicBezTo>
                          <a:pt x="31" y="15"/>
                          <a:pt x="31" y="15"/>
                          <a:pt x="28" y="14"/>
                        </a:cubicBezTo>
                        <a:cubicBezTo>
                          <a:pt x="23" y="12"/>
                          <a:pt x="26" y="14"/>
                          <a:pt x="20" y="11"/>
                        </a:cubicBezTo>
                        <a:cubicBezTo>
                          <a:pt x="15" y="7"/>
                          <a:pt x="20" y="24"/>
                          <a:pt x="23" y="30"/>
                        </a:cubicBezTo>
                        <a:cubicBezTo>
                          <a:pt x="26" y="37"/>
                          <a:pt x="32" y="40"/>
                          <a:pt x="34" y="47"/>
                        </a:cubicBezTo>
                        <a:cubicBezTo>
                          <a:pt x="37" y="55"/>
                          <a:pt x="41" y="56"/>
                          <a:pt x="44" y="63"/>
                        </a:cubicBezTo>
                        <a:cubicBezTo>
                          <a:pt x="47" y="70"/>
                          <a:pt x="46" y="69"/>
                          <a:pt x="49" y="76"/>
                        </a:cubicBezTo>
                        <a:cubicBezTo>
                          <a:pt x="53" y="84"/>
                          <a:pt x="50" y="84"/>
                          <a:pt x="52" y="87"/>
                        </a:cubicBezTo>
                        <a:cubicBezTo>
                          <a:pt x="55" y="90"/>
                          <a:pt x="55" y="84"/>
                          <a:pt x="58" y="90"/>
                        </a:cubicBezTo>
                        <a:cubicBezTo>
                          <a:pt x="61" y="96"/>
                          <a:pt x="64" y="96"/>
                          <a:pt x="60" y="99"/>
                        </a:cubicBezTo>
                        <a:cubicBezTo>
                          <a:pt x="55" y="102"/>
                          <a:pt x="58" y="96"/>
                          <a:pt x="46" y="87"/>
                        </a:cubicBezTo>
                        <a:cubicBezTo>
                          <a:pt x="32" y="79"/>
                          <a:pt x="44" y="72"/>
                          <a:pt x="37" y="67"/>
                        </a:cubicBezTo>
                        <a:cubicBezTo>
                          <a:pt x="31" y="61"/>
                          <a:pt x="24" y="59"/>
                          <a:pt x="18" y="53"/>
                        </a:cubicBezTo>
                        <a:cubicBezTo>
                          <a:pt x="14" y="47"/>
                          <a:pt x="23" y="55"/>
                          <a:pt x="23" y="47"/>
                        </a:cubicBezTo>
                        <a:cubicBezTo>
                          <a:pt x="24" y="40"/>
                          <a:pt x="15" y="37"/>
                          <a:pt x="12" y="30"/>
                        </a:cubicBezTo>
                        <a:cubicBezTo>
                          <a:pt x="8" y="26"/>
                          <a:pt x="9" y="20"/>
                          <a:pt x="0" y="3"/>
                        </a:cubicBezTo>
                        <a:cubicBezTo>
                          <a:pt x="5" y="1"/>
                          <a:pt x="15" y="1"/>
                          <a:pt x="18" y="0"/>
                        </a:cubicBezTo>
                        <a:cubicBezTo>
                          <a:pt x="18" y="3"/>
                          <a:pt x="18" y="3"/>
                          <a:pt x="18" y="3"/>
                        </a:cubicBezTo>
                        <a:cubicBezTo>
                          <a:pt x="23" y="4"/>
                          <a:pt x="46" y="14"/>
                          <a:pt x="49" y="15"/>
                        </a:cubicBezTo>
                        <a:cubicBezTo>
                          <a:pt x="72" y="15"/>
                          <a:pt x="72" y="15"/>
                          <a:pt x="72" y="15"/>
                        </a:cubicBezTo>
                        <a:cubicBezTo>
                          <a:pt x="72" y="11"/>
                          <a:pt x="72" y="11"/>
                          <a:pt x="72" y="11"/>
                        </a:cubicBezTo>
                        <a:cubicBezTo>
                          <a:pt x="84" y="11"/>
                          <a:pt x="84" y="11"/>
                          <a:pt x="84" y="11"/>
                        </a:cubicBezTo>
                        <a:cubicBezTo>
                          <a:pt x="84" y="11"/>
                          <a:pt x="93" y="20"/>
                          <a:pt x="96" y="23"/>
                        </a:cubicBezTo>
                        <a:cubicBezTo>
                          <a:pt x="101" y="26"/>
                          <a:pt x="99" y="33"/>
                          <a:pt x="107" y="38"/>
                        </a:cubicBezTo>
                        <a:cubicBezTo>
                          <a:pt x="116" y="41"/>
                          <a:pt x="110" y="27"/>
                          <a:pt x="121" y="29"/>
                        </a:cubicBezTo>
                        <a:cubicBezTo>
                          <a:pt x="130" y="30"/>
                          <a:pt x="132" y="43"/>
                          <a:pt x="138" y="50"/>
                        </a:cubicBezTo>
                        <a:cubicBezTo>
                          <a:pt x="144" y="58"/>
                          <a:pt x="139" y="67"/>
                          <a:pt x="153" y="69"/>
                        </a:cubicBezTo>
                        <a:cubicBezTo>
                          <a:pt x="154" y="69"/>
                          <a:pt x="158" y="72"/>
                          <a:pt x="158" y="70"/>
                        </a:cubicBezTo>
                        <a:cubicBezTo>
                          <a:pt x="158" y="70"/>
                          <a:pt x="158" y="70"/>
                          <a:pt x="159" y="70"/>
                        </a:cubicBezTo>
                        <a:cubicBezTo>
                          <a:pt x="159" y="76"/>
                          <a:pt x="156" y="76"/>
                          <a:pt x="154" y="87"/>
                        </a:cubicBezTo>
                        <a:cubicBezTo>
                          <a:pt x="153" y="99"/>
                          <a:pt x="154" y="99"/>
                          <a:pt x="154" y="102"/>
                        </a:cubicBezTo>
                        <a:cubicBezTo>
                          <a:pt x="153" y="104"/>
                          <a:pt x="153" y="102"/>
                          <a:pt x="154" y="105"/>
                        </a:cubicBezTo>
                        <a:cubicBezTo>
                          <a:pt x="154" y="110"/>
                          <a:pt x="154" y="115"/>
                          <a:pt x="156" y="115"/>
                        </a:cubicBezTo>
                        <a:cubicBezTo>
                          <a:pt x="158" y="115"/>
                          <a:pt x="156" y="121"/>
                          <a:pt x="161" y="125"/>
                        </a:cubicBezTo>
                        <a:cubicBezTo>
                          <a:pt x="168" y="133"/>
                          <a:pt x="165" y="141"/>
                          <a:pt x="173" y="142"/>
                        </a:cubicBezTo>
                        <a:cubicBezTo>
                          <a:pt x="181" y="144"/>
                          <a:pt x="179" y="148"/>
                          <a:pt x="182" y="148"/>
                        </a:cubicBezTo>
                        <a:cubicBezTo>
                          <a:pt x="185" y="147"/>
                          <a:pt x="185" y="145"/>
                          <a:pt x="190" y="145"/>
                        </a:cubicBezTo>
                        <a:cubicBezTo>
                          <a:pt x="197" y="144"/>
                          <a:pt x="193" y="144"/>
                          <a:pt x="197" y="142"/>
                        </a:cubicBezTo>
                        <a:cubicBezTo>
                          <a:pt x="200" y="142"/>
                          <a:pt x="202" y="142"/>
                          <a:pt x="202" y="144"/>
                        </a:cubicBezTo>
                        <a:cubicBezTo>
                          <a:pt x="202" y="147"/>
                          <a:pt x="205" y="145"/>
                          <a:pt x="205" y="144"/>
                        </a:cubicBezTo>
                        <a:cubicBezTo>
                          <a:pt x="207" y="141"/>
                          <a:pt x="203" y="142"/>
                          <a:pt x="205" y="141"/>
                        </a:cubicBezTo>
                        <a:cubicBezTo>
                          <a:pt x="207" y="139"/>
                          <a:pt x="210" y="139"/>
                          <a:pt x="211" y="134"/>
                        </a:cubicBezTo>
                        <a:cubicBezTo>
                          <a:pt x="211" y="128"/>
                          <a:pt x="213" y="133"/>
                          <a:pt x="213" y="127"/>
                        </a:cubicBezTo>
                        <a:cubicBezTo>
                          <a:pt x="211" y="122"/>
                          <a:pt x="213" y="124"/>
                          <a:pt x="213" y="121"/>
                        </a:cubicBezTo>
                        <a:cubicBezTo>
                          <a:pt x="213" y="118"/>
                          <a:pt x="219" y="116"/>
                          <a:pt x="223" y="116"/>
                        </a:cubicBezTo>
                        <a:cubicBezTo>
                          <a:pt x="228" y="116"/>
                          <a:pt x="225" y="115"/>
                          <a:pt x="229" y="115"/>
                        </a:cubicBezTo>
                        <a:cubicBezTo>
                          <a:pt x="234" y="113"/>
                          <a:pt x="237" y="116"/>
                          <a:pt x="239" y="115"/>
                        </a:cubicBezTo>
                        <a:cubicBezTo>
                          <a:pt x="240" y="115"/>
                          <a:pt x="239" y="115"/>
                          <a:pt x="237" y="115"/>
                        </a:cubicBezTo>
                        <a:cubicBezTo>
                          <a:pt x="237" y="115"/>
                          <a:pt x="239" y="113"/>
                          <a:pt x="240" y="115"/>
                        </a:cubicBezTo>
                        <a:cubicBezTo>
                          <a:pt x="242" y="116"/>
                          <a:pt x="242" y="115"/>
                          <a:pt x="242" y="116"/>
                        </a:cubicBezTo>
                        <a:cubicBezTo>
                          <a:pt x="242" y="119"/>
                          <a:pt x="243" y="118"/>
                          <a:pt x="240" y="122"/>
                        </a:cubicBezTo>
                        <a:cubicBezTo>
                          <a:pt x="236" y="128"/>
                          <a:pt x="237" y="131"/>
                          <a:pt x="236" y="131"/>
                        </a:cubicBezTo>
                        <a:cubicBezTo>
                          <a:pt x="233" y="133"/>
                          <a:pt x="234" y="134"/>
                          <a:pt x="236" y="134"/>
                        </a:cubicBezTo>
                        <a:cubicBezTo>
                          <a:pt x="237" y="133"/>
                          <a:pt x="237" y="134"/>
                          <a:pt x="236" y="136"/>
                        </a:cubicBezTo>
                        <a:cubicBezTo>
                          <a:pt x="233" y="137"/>
                          <a:pt x="237" y="136"/>
                          <a:pt x="236" y="137"/>
                        </a:cubicBezTo>
                        <a:cubicBezTo>
                          <a:pt x="236" y="139"/>
                          <a:pt x="234" y="150"/>
                          <a:pt x="233" y="147"/>
                        </a:cubicBezTo>
                        <a:cubicBezTo>
                          <a:pt x="233" y="145"/>
                          <a:pt x="231" y="145"/>
                          <a:pt x="231" y="144"/>
                        </a:cubicBezTo>
                        <a:cubicBezTo>
                          <a:pt x="233" y="141"/>
                          <a:pt x="233" y="141"/>
                          <a:pt x="231" y="142"/>
                        </a:cubicBezTo>
                        <a:cubicBezTo>
                          <a:pt x="231" y="144"/>
                          <a:pt x="229" y="144"/>
                          <a:pt x="229" y="145"/>
                        </a:cubicBezTo>
                        <a:cubicBezTo>
                          <a:pt x="226" y="144"/>
                          <a:pt x="226" y="150"/>
                          <a:pt x="225" y="150"/>
                        </a:cubicBezTo>
                        <a:cubicBezTo>
                          <a:pt x="225" y="151"/>
                          <a:pt x="223" y="148"/>
                          <a:pt x="223" y="15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54"/>
                  <p:cNvSpPr>
                    <a:spLocks/>
                  </p:cNvSpPr>
                  <p:nvPr/>
                </p:nvSpPr>
                <p:spPr bwMode="auto">
                  <a:xfrm>
                    <a:off x="2293409" y="2983095"/>
                    <a:ext cx="24736" cy="57990"/>
                  </a:xfrm>
                  <a:custGeom>
                    <a:avLst/>
                    <a:gdLst/>
                    <a:ahLst/>
                    <a:cxnLst>
                      <a:cxn ang="0">
                        <a:pos x="6" y="1"/>
                      </a:cxn>
                      <a:cxn ang="0">
                        <a:pos x="1" y="6"/>
                      </a:cxn>
                      <a:cxn ang="0">
                        <a:pos x="0" y="8"/>
                      </a:cxn>
                      <a:cxn ang="0">
                        <a:pos x="0" y="26"/>
                      </a:cxn>
                      <a:cxn ang="0">
                        <a:pos x="1" y="26"/>
                      </a:cxn>
                      <a:cxn ang="0">
                        <a:pos x="6" y="20"/>
                      </a:cxn>
                      <a:cxn ang="0">
                        <a:pos x="7" y="4"/>
                      </a:cxn>
                      <a:cxn ang="0">
                        <a:pos x="7" y="1"/>
                      </a:cxn>
                      <a:cxn ang="0">
                        <a:pos x="6" y="1"/>
                      </a:cxn>
                    </a:cxnLst>
                    <a:rect l="0" t="0" r="r" b="b"/>
                    <a:pathLst>
                      <a:path w="9" h="26">
                        <a:moveTo>
                          <a:pt x="6" y="1"/>
                        </a:moveTo>
                        <a:cubicBezTo>
                          <a:pt x="3" y="0"/>
                          <a:pt x="3" y="6"/>
                          <a:pt x="1" y="6"/>
                        </a:cubicBezTo>
                        <a:cubicBezTo>
                          <a:pt x="1" y="8"/>
                          <a:pt x="0" y="4"/>
                          <a:pt x="0" y="8"/>
                        </a:cubicBezTo>
                        <a:cubicBezTo>
                          <a:pt x="0" y="26"/>
                          <a:pt x="0" y="26"/>
                          <a:pt x="0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24"/>
                          <a:pt x="4" y="23"/>
                          <a:pt x="6" y="20"/>
                        </a:cubicBezTo>
                        <a:cubicBezTo>
                          <a:pt x="7" y="18"/>
                          <a:pt x="6" y="9"/>
                          <a:pt x="7" y="4"/>
                        </a:cubicBezTo>
                        <a:cubicBezTo>
                          <a:pt x="9" y="3"/>
                          <a:pt x="7" y="1"/>
                          <a:pt x="7" y="1"/>
                        </a:cubicBezTo>
                        <a:cubicBezTo>
                          <a:pt x="6" y="3"/>
                          <a:pt x="6" y="3"/>
                          <a:pt x="6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55"/>
                  <p:cNvSpPr>
                    <a:spLocks/>
                  </p:cNvSpPr>
                  <p:nvPr/>
                </p:nvSpPr>
                <p:spPr bwMode="auto">
                  <a:xfrm>
                    <a:off x="2715381" y="3590220"/>
                    <a:ext cx="280830" cy="298237"/>
                  </a:xfrm>
                  <a:custGeom>
                    <a:avLst/>
                    <a:gdLst/>
                    <a:ahLst/>
                    <a:cxnLst>
                      <a:cxn ang="0">
                        <a:pos x="3" y="15"/>
                      </a:cxn>
                      <a:cxn ang="0">
                        <a:pos x="19" y="9"/>
                      </a:cxn>
                      <a:cxn ang="0">
                        <a:pos x="36" y="6"/>
                      </a:cxn>
                      <a:cxn ang="0">
                        <a:pos x="41" y="26"/>
                      </a:cxn>
                      <a:cxn ang="0">
                        <a:pos x="56" y="34"/>
                      </a:cxn>
                      <a:cxn ang="0">
                        <a:pos x="62" y="38"/>
                      </a:cxn>
                      <a:cxn ang="0">
                        <a:pos x="73" y="41"/>
                      </a:cxn>
                      <a:cxn ang="0">
                        <a:pos x="79" y="67"/>
                      </a:cxn>
                      <a:cxn ang="0">
                        <a:pos x="91" y="69"/>
                      </a:cxn>
                      <a:cxn ang="0">
                        <a:pos x="94" y="78"/>
                      </a:cxn>
                      <a:cxn ang="0">
                        <a:pos x="96" y="93"/>
                      </a:cxn>
                      <a:cxn ang="0">
                        <a:pos x="94" y="101"/>
                      </a:cxn>
                      <a:cxn ang="0">
                        <a:pos x="93" y="106"/>
                      </a:cxn>
                      <a:cxn ang="0">
                        <a:pos x="90" y="101"/>
                      </a:cxn>
                      <a:cxn ang="0">
                        <a:pos x="76" y="98"/>
                      </a:cxn>
                      <a:cxn ang="0">
                        <a:pos x="64" y="103"/>
                      </a:cxn>
                      <a:cxn ang="0">
                        <a:pos x="61" y="113"/>
                      </a:cxn>
                      <a:cxn ang="0">
                        <a:pos x="58" y="127"/>
                      </a:cxn>
                      <a:cxn ang="0">
                        <a:pos x="55" y="124"/>
                      </a:cxn>
                      <a:cxn ang="0">
                        <a:pos x="48" y="124"/>
                      </a:cxn>
                      <a:cxn ang="0">
                        <a:pos x="44" y="132"/>
                      </a:cxn>
                      <a:cxn ang="0">
                        <a:pos x="35" y="125"/>
                      </a:cxn>
                      <a:cxn ang="0">
                        <a:pos x="29" y="121"/>
                      </a:cxn>
                      <a:cxn ang="0">
                        <a:pos x="26" y="125"/>
                      </a:cxn>
                      <a:cxn ang="0">
                        <a:pos x="21" y="132"/>
                      </a:cxn>
                      <a:cxn ang="0">
                        <a:pos x="15" y="129"/>
                      </a:cxn>
                      <a:cxn ang="0">
                        <a:pos x="12" y="113"/>
                      </a:cxn>
                      <a:cxn ang="0">
                        <a:pos x="10" y="109"/>
                      </a:cxn>
                      <a:cxn ang="0">
                        <a:pos x="10" y="104"/>
                      </a:cxn>
                      <a:cxn ang="0">
                        <a:pos x="10" y="99"/>
                      </a:cxn>
                      <a:cxn ang="0">
                        <a:pos x="9" y="95"/>
                      </a:cxn>
                      <a:cxn ang="0">
                        <a:pos x="6" y="86"/>
                      </a:cxn>
                      <a:cxn ang="0">
                        <a:pos x="3" y="78"/>
                      </a:cxn>
                      <a:cxn ang="0">
                        <a:pos x="4" y="66"/>
                      </a:cxn>
                      <a:cxn ang="0">
                        <a:pos x="4" y="55"/>
                      </a:cxn>
                      <a:cxn ang="0">
                        <a:pos x="7" y="44"/>
                      </a:cxn>
                      <a:cxn ang="0">
                        <a:pos x="9" y="31"/>
                      </a:cxn>
                      <a:cxn ang="0">
                        <a:pos x="3" y="15"/>
                      </a:cxn>
                    </a:cxnLst>
                    <a:rect l="0" t="0" r="r" b="b"/>
                    <a:pathLst>
                      <a:path w="102" h="133">
                        <a:moveTo>
                          <a:pt x="3" y="15"/>
                        </a:moveTo>
                        <a:cubicBezTo>
                          <a:pt x="12" y="18"/>
                          <a:pt x="10" y="17"/>
                          <a:pt x="19" y="9"/>
                        </a:cubicBezTo>
                        <a:cubicBezTo>
                          <a:pt x="27" y="3"/>
                          <a:pt x="39" y="0"/>
                          <a:pt x="36" y="6"/>
                        </a:cubicBezTo>
                        <a:cubicBezTo>
                          <a:pt x="35" y="14"/>
                          <a:pt x="35" y="20"/>
                          <a:pt x="41" y="26"/>
                        </a:cubicBezTo>
                        <a:cubicBezTo>
                          <a:pt x="47" y="32"/>
                          <a:pt x="50" y="29"/>
                          <a:pt x="56" y="34"/>
                        </a:cubicBezTo>
                        <a:cubicBezTo>
                          <a:pt x="61" y="38"/>
                          <a:pt x="59" y="35"/>
                          <a:pt x="62" y="38"/>
                        </a:cubicBezTo>
                        <a:cubicBezTo>
                          <a:pt x="67" y="43"/>
                          <a:pt x="68" y="37"/>
                          <a:pt x="73" y="41"/>
                        </a:cubicBezTo>
                        <a:cubicBezTo>
                          <a:pt x="78" y="46"/>
                          <a:pt x="74" y="66"/>
                          <a:pt x="79" y="67"/>
                        </a:cubicBezTo>
                        <a:cubicBezTo>
                          <a:pt x="84" y="67"/>
                          <a:pt x="93" y="66"/>
                          <a:pt x="91" y="69"/>
                        </a:cubicBezTo>
                        <a:cubicBezTo>
                          <a:pt x="90" y="72"/>
                          <a:pt x="90" y="77"/>
                          <a:pt x="94" y="78"/>
                        </a:cubicBezTo>
                        <a:cubicBezTo>
                          <a:pt x="102" y="81"/>
                          <a:pt x="96" y="92"/>
                          <a:pt x="96" y="93"/>
                        </a:cubicBezTo>
                        <a:cubicBezTo>
                          <a:pt x="97" y="96"/>
                          <a:pt x="94" y="99"/>
                          <a:pt x="94" y="101"/>
                        </a:cubicBezTo>
                        <a:cubicBezTo>
                          <a:pt x="96" y="104"/>
                          <a:pt x="96" y="104"/>
                          <a:pt x="93" y="106"/>
                        </a:cubicBezTo>
                        <a:cubicBezTo>
                          <a:pt x="93" y="103"/>
                          <a:pt x="94" y="103"/>
                          <a:pt x="90" y="101"/>
                        </a:cubicBezTo>
                        <a:cubicBezTo>
                          <a:pt x="87" y="98"/>
                          <a:pt x="85" y="95"/>
                          <a:pt x="76" y="98"/>
                        </a:cubicBezTo>
                        <a:cubicBezTo>
                          <a:pt x="67" y="99"/>
                          <a:pt x="65" y="98"/>
                          <a:pt x="64" y="103"/>
                        </a:cubicBezTo>
                        <a:cubicBezTo>
                          <a:pt x="62" y="107"/>
                          <a:pt x="61" y="107"/>
                          <a:pt x="61" y="113"/>
                        </a:cubicBezTo>
                        <a:cubicBezTo>
                          <a:pt x="61" y="118"/>
                          <a:pt x="58" y="124"/>
                          <a:pt x="58" y="127"/>
                        </a:cubicBezTo>
                        <a:cubicBezTo>
                          <a:pt x="56" y="125"/>
                          <a:pt x="56" y="124"/>
                          <a:pt x="55" y="124"/>
                        </a:cubicBezTo>
                        <a:cubicBezTo>
                          <a:pt x="53" y="124"/>
                          <a:pt x="52" y="124"/>
                          <a:pt x="48" y="124"/>
                        </a:cubicBezTo>
                        <a:cubicBezTo>
                          <a:pt x="47" y="124"/>
                          <a:pt x="45" y="125"/>
                          <a:pt x="44" y="132"/>
                        </a:cubicBezTo>
                        <a:cubicBezTo>
                          <a:pt x="42" y="124"/>
                          <a:pt x="39" y="124"/>
                          <a:pt x="35" y="125"/>
                        </a:cubicBezTo>
                        <a:cubicBezTo>
                          <a:pt x="30" y="125"/>
                          <a:pt x="30" y="121"/>
                          <a:pt x="29" y="121"/>
                        </a:cubicBezTo>
                        <a:cubicBezTo>
                          <a:pt x="27" y="122"/>
                          <a:pt x="29" y="124"/>
                          <a:pt x="26" y="125"/>
                        </a:cubicBezTo>
                        <a:cubicBezTo>
                          <a:pt x="24" y="127"/>
                          <a:pt x="24" y="130"/>
                          <a:pt x="21" y="132"/>
                        </a:cubicBezTo>
                        <a:cubicBezTo>
                          <a:pt x="18" y="133"/>
                          <a:pt x="16" y="133"/>
                          <a:pt x="15" y="129"/>
                        </a:cubicBezTo>
                        <a:cubicBezTo>
                          <a:pt x="15" y="122"/>
                          <a:pt x="13" y="113"/>
                          <a:pt x="12" y="113"/>
                        </a:cubicBezTo>
                        <a:cubicBezTo>
                          <a:pt x="9" y="113"/>
                          <a:pt x="12" y="110"/>
                          <a:pt x="10" y="109"/>
                        </a:cubicBezTo>
                        <a:cubicBezTo>
                          <a:pt x="9" y="109"/>
                          <a:pt x="9" y="107"/>
                          <a:pt x="10" y="104"/>
                        </a:cubicBezTo>
                        <a:cubicBezTo>
                          <a:pt x="12" y="103"/>
                          <a:pt x="7" y="103"/>
                          <a:pt x="10" y="99"/>
                        </a:cubicBezTo>
                        <a:cubicBezTo>
                          <a:pt x="12" y="98"/>
                          <a:pt x="10" y="98"/>
                          <a:pt x="9" y="95"/>
                        </a:cubicBezTo>
                        <a:cubicBezTo>
                          <a:pt x="7" y="95"/>
                          <a:pt x="6" y="87"/>
                          <a:pt x="6" y="86"/>
                        </a:cubicBezTo>
                        <a:cubicBezTo>
                          <a:pt x="6" y="84"/>
                          <a:pt x="4" y="84"/>
                          <a:pt x="3" y="78"/>
                        </a:cubicBezTo>
                        <a:cubicBezTo>
                          <a:pt x="3" y="75"/>
                          <a:pt x="10" y="69"/>
                          <a:pt x="4" y="66"/>
                        </a:cubicBezTo>
                        <a:cubicBezTo>
                          <a:pt x="0" y="63"/>
                          <a:pt x="7" y="60"/>
                          <a:pt x="4" y="55"/>
                        </a:cubicBezTo>
                        <a:cubicBezTo>
                          <a:pt x="1" y="51"/>
                          <a:pt x="9" y="49"/>
                          <a:pt x="7" y="44"/>
                        </a:cubicBezTo>
                        <a:cubicBezTo>
                          <a:pt x="6" y="38"/>
                          <a:pt x="9" y="31"/>
                          <a:pt x="9" y="31"/>
                        </a:cubicBezTo>
                        <a:cubicBezTo>
                          <a:pt x="3" y="15"/>
                          <a:pt x="3" y="15"/>
                          <a:pt x="3" y="15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56"/>
                  <p:cNvSpPr>
                    <a:spLocks/>
                  </p:cNvSpPr>
                  <p:nvPr/>
                </p:nvSpPr>
                <p:spPr bwMode="auto">
                  <a:xfrm>
                    <a:off x="2873985" y="3803246"/>
                    <a:ext cx="184795" cy="195274"/>
                  </a:xfrm>
                  <a:custGeom>
                    <a:avLst/>
                    <a:gdLst/>
                    <a:ahLst/>
                    <a:cxnLst>
                      <a:cxn ang="0">
                        <a:pos x="62" y="64"/>
                      </a:cxn>
                      <a:cxn ang="0">
                        <a:pos x="62" y="73"/>
                      </a:cxn>
                      <a:cxn ang="0">
                        <a:pos x="56" y="83"/>
                      </a:cxn>
                      <a:cxn ang="0">
                        <a:pos x="50" y="84"/>
                      </a:cxn>
                      <a:cxn ang="0">
                        <a:pos x="36" y="83"/>
                      </a:cxn>
                      <a:cxn ang="0">
                        <a:pos x="32" y="81"/>
                      </a:cxn>
                      <a:cxn ang="0">
                        <a:pos x="35" y="76"/>
                      </a:cxn>
                      <a:cxn ang="0">
                        <a:pos x="36" y="70"/>
                      </a:cxn>
                      <a:cxn ang="0">
                        <a:pos x="39" y="64"/>
                      </a:cxn>
                      <a:cxn ang="0">
                        <a:pos x="35" y="58"/>
                      </a:cxn>
                      <a:cxn ang="0">
                        <a:pos x="23" y="52"/>
                      </a:cxn>
                      <a:cxn ang="0">
                        <a:pos x="12" y="46"/>
                      </a:cxn>
                      <a:cxn ang="0">
                        <a:pos x="3" y="37"/>
                      </a:cxn>
                      <a:cxn ang="0">
                        <a:pos x="0" y="32"/>
                      </a:cxn>
                      <a:cxn ang="0">
                        <a:pos x="3" y="18"/>
                      </a:cxn>
                      <a:cxn ang="0">
                        <a:pos x="6" y="8"/>
                      </a:cxn>
                      <a:cxn ang="0">
                        <a:pos x="18" y="3"/>
                      </a:cxn>
                      <a:cxn ang="0">
                        <a:pos x="32" y="6"/>
                      </a:cxn>
                      <a:cxn ang="0">
                        <a:pos x="35" y="11"/>
                      </a:cxn>
                      <a:cxn ang="0">
                        <a:pos x="38" y="22"/>
                      </a:cxn>
                      <a:cxn ang="0">
                        <a:pos x="36" y="29"/>
                      </a:cxn>
                      <a:cxn ang="0">
                        <a:pos x="47" y="31"/>
                      </a:cxn>
                      <a:cxn ang="0">
                        <a:pos x="55" y="34"/>
                      </a:cxn>
                      <a:cxn ang="0">
                        <a:pos x="58" y="49"/>
                      </a:cxn>
                      <a:cxn ang="0">
                        <a:pos x="64" y="47"/>
                      </a:cxn>
                      <a:cxn ang="0">
                        <a:pos x="62" y="64"/>
                      </a:cxn>
                    </a:cxnLst>
                    <a:rect l="0" t="0" r="r" b="b"/>
                    <a:pathLst>
                      <a:path w="67" h="87">
                        <a:moveTo>
                          <a:pt x="62" y="64"/>
                        </a:moveTo>
                        <a:cubicBezTo>
                          <a:pt x="64" y="70"/>
                          <a:pt x="62" y="69"/>
                          <a:pt x="62" y="73"/>
                        </a:cubicBezTo>
                        <a:cubicBezTo>
                          <a:pt x="61" y="78"/>
                          <a:pt x="56" y="78"/>
                          <a:pt x="56" y="83"/>
                        </a:cubicBezTo>
                        <a:cubicBezTo>
                          <a:pt x="55" y="87"/>
                          <a:pt x="53" y="80"/>
                          <a:pt x="50" y="84"/>
                        </a:cubicBezTo>
                        <a:cubicBezTo>
                          <a:pt x="46" y="87"/>
                          <a:pt x="42" y="83"/>
                          <a:pt x="36" y="83"/>
                        </a:cubicBezTo>
                        <a:cubicBezTo>
                          <a:pt x="32" y="83"/>
                          <a:pt x="32" y="84"/>
                          <a:pt x="32" y="81"/>
                        </a:cubicBezTo>
                        <a:cubicBezTo>
                          <a:pt x="30" y="80"/>
                          <a:pt x="33" y="80"/>
                          <a:pt x="35" y="76"/>
                        </a:cubicBezTo>
                        <a:cubicBezTo>
                          <a:pt x="36" y="73"/>
                          <a:pt x="33" y="72"/>
                          <a:pt x="36" y="70"/>
                        </a:cubicBezTo>
                        <a:cubicBezTo>
                          <a:pt x="39" y="69"/>
                          <a:pt x="36" y="69"/>
                          <a:pt x="39" y="64"/>
                        </a:cubicBezTo>
                        <a:cubicBezTo>
                          <a:pt x="41" y="63"/>
                          <a:pt x="36" y="58"/>
                          <a:pt x="35" y="58"/>
                        </a:cubicBezTo>
                        <a:cubicBezTo>
                          <a:pt x="32" y="58"/>
                          <a:pt x="29" y="57"/>
                          <a:pt x="23" y="52"/>
                        </a:cubicBezTo>
                        <a:cubicBezTo>
                          <a:pt x="18" y="47"/>
                          <a:pt x="13" y="49"/>
                          <a:pt x="12" y="46"/>
                        </a:cubicBezTo>
                        <a:cubicBezTo>
                          <a:pt x="10" y="43"/>
                          <a:pt x="6" y="43"/>
                          <a:pt x="3" y="37"/>
                        </a:cubicBezTo>
                        <a:cubicBezTo>
                          <a:pt x="1" y="32"/>
                          <a:pt x="1" y="34"/>
                          <a:pt x="0" y="32"/>
                        </a:cubicBezTo>
                        <a:cubicBezTo>
                          <a:pt x="0" y="29"/>
                          <a:pt x="3" y="23"/>
                          <a:pt x="3" y="18"/>
                        </a:cubicBezTo>
                        <a:cubicBezTo>
                          <a:pt x="3" y="12"/>
                          <a:pt x="4" y="12"/>
                          <a:pt x="6" y="8"/>
                        </a:cubicBezTo>
                        <a:cubicBezTo>
                          <a:pt x="7" y="3"/>
                          <a:pt x="9" y="5"/>
                          <a:pt x="18" y="3"/>
                        </a:cubicBezTo>
                        <a:cubicBezTo>
                          <a:pt x="27" y="0"/>
                          <a:pt x="29" y="3"/>
                          <a:pt x="32" y="6"/>
                        </a:cubicBezTo>
                        <a:cubicBezTo>
                          <a:pt x="36" y="8"/>
                          <a:pt x="35" y="8"/>
                          <a:pt x="35" y="11"/>
                        </a:cubicBezTo>
                        <a:cubicBezTo>
                          <a:pt x="35" y="14"/>
                          <a:pt x="39" y="18"/>
                          <a:pt x="38" y="22"/>
                        </a:cubicBezTo>
                        <a:cubicBezTo>
                          <a:pt x="36" y="26"/>
                          <a:pt x="38" y="26"/>
                          <a:pt x="36" y="29"/>
                        </a:cubicBezTo>
                        <a:cubicBezTo>
                          <a:pt x="36" y="31"/>
                          <a:pt x="47" y="32"/>
                          <a:pt x="47" y="31"/>
                        </a:cubicBezTo>
                        <a:cubicBezTo>
                          <a:pt x="49" y="29"/>
                          <a:pt x="53" y="31"/>
                          <a:pt x="55" y="34"/>
                        </a:cubicBezTo>
                        <a:cubicBezTo>
                          <a:pt x="58" y="46"/>
                          <a:pt x="55" y="49"/>
                          <a:pt x="58" y="49"/>
                        </a:cubicBezTo>
                        <a:cubicBezTo>
                          <a:pt x="61" y="49"/>
                          <a:pt x="62" y="46"/>
                          <a:pt x="64" y="47"/>
                        </a:cubicBezTo>
                        <a:cubicBezTo>
                          <a:pt x="67" y="51"/>
                          <a:pt x="65" y="63"/>
                          <a:pt x="62" y="6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57"/>
                  <p:cNvSpPr>
                    <a:spLocks/>
                  </p:cNvSpPr>
                  <p:nvPr/>
                </p:nvSpPr>
                <p:spPr bwMode="auto">
                  <a:xfrm>
                    <a:off x="2959835" y="4047042"/>
                    <a:ext cx="126592" cy="124265"/>
                  </a:xfrm>
                  <a:custGeom>
                    <a:avLst/>
                    <a:gdLst/>
                    <a:ahLst/>
                    <a:cxnLst>
                      <a:cxn ang="0">
                        <a:pos x="42" y="41"/>
                      </a:cxn>
                      <a:cxn ang="0">
                        <a:pos x="33" y="52"/>
                      </a:cxn>
                      <a:cxn ang="0">
                        <a:pos x="22" y="52"/>
                      </a:cxn>
                      <a:cxn ang="0">
                        <a:pos x="10" y="47"/>
                      </a:cxn>
                      <a:cxn ang="0">
                        <a:pos x="2" y="44"/>
                      </a:cxn>
                      <a:cxn ang="0">
                        <a:pos x="4" y="33"/>
                      </a:cxn>
                      <a:cxn ang="0">
                        <a:pos x="4" y="20"/>
                      </a:cxn>
                      <a:cxn ang="0">
                        <a:pos x="5" y="13"/>
                      </a:cxn>
                      <a:cxn ang="0">
                        <a:pos x="8" y="3"/>
                      </a:cxn>
                      <a:cxn ang="0">
                        <a:pos x="17" y="4"/>
                      </a:cxn>
                      <a:cxn ang="0">
                        <a:pos x="23" y="12"/>
                      </a:cxn>
                      <a:cxn ang="0">
                        <a:pos x="30" y="15"/>
                      </a:cxn>
                      <a:cxn ang="0">
                        <a:pos x="36" y="21"/>
                      </a:cxn>
                      <a:cxn ang="0">
                        <a:pos x="42" y="27"/>
                      </a:cxn>
                      <a:cxn ang="0">
                        <a:pos x="42" y="41"/>
                      </a:cxn>
                    </a:cxnLst>
                    <a:rect l="0" t="0" r="r" b="b"/>
                    <a:pathLst>
                      <a:path w="46" h="55">
                        <a:moveTo>
                          <a:pt x="42" y="41"/>
                        </a:moveTo>
                        <a:cubicBezTo>
                          <a:pt x="39" y="47"/>
                          <a:pt x="36" y="49"/>
                          <a:pt x="33" y="52"/>
                        </a:cubicBezTo>
                        <a:cubicBezTo>
                          <a:pt x="28" y="55"/>
                          <a:pt x="27" y="50"/>
                          <a:pt x="22" y="52"/>
                        </a:cubicBezTo>
                        <a:cubicBezTo>
                          <a:pt x="19" y="53"/>
                          <a:pt x="13" y="47"/>
                          <a:pt x="10" y="47"/>
                        </a:cubicBezTo>
                        <a:cubicBezTo>
                          <a:pt x="5" y="47"/>
                          <a:pt x="2" y="44"/>
                          <a:pt x="2" y="44"/>
                        </a:cubicBezTo>
                        <a:cubicBezTo>
                          <a:pt x="0" y="41"/>
                          <a:pt x="0" y="35"/>
                          <a:pt x="4" y="33"/>
                        </a:cubicBezTo>
                        <a:cubicBezTo>
                          <a:pt x="7" y="32"/>
                          <a:pt x="2" y="23"/>
                          <a:pt x="4" y="20"/>
                        </a:cubicBezTo>
                        <a:cubicBezTo>
                          <a:pt x="7" y="18"/>
                          <a:pt x="2" y="18"/>
                          <a:pt x="5" y="13"/>
                        </a:cubicBezTo>
                        <a:cubicBezTo>
                          <a:pt x="8" y="9"/>
                          <a:pt x="5" y="7"/>
                          <a:pt x="8" y="3"/>
                        </a:cubicBezTo>
                        <a:cubicBezTo>
                          <a:pt x="11" y="7"/>
                          <a:pt x="11" y="0"/>
                          <a:pt x="17" y="4"/>
                        </a:cubicBezTo>
                        <a:cubicBezTo>
                          <a:pt x="22" y="9"/>
                          <a:pt x="19" y="13"/>
                          <a:pt x="23" y="12"/>
                        </a:cubicBezTo>
                        <a:cubicBezTo>
                          <a:pt x="27" y="9"/>
                          <a:pt x="25" y="13"/>
                          <a:pt x="30" y="15"/>
                        </a:cubicBezTo>
                        <a:cubicBezTo>
                          <a:pt x="34" y="18"/>
                          <a:pt x="33" y="18"/>
                          <a:pt x="36" y="21"/>
                        </a:cubicBezTo>
                        <a:cubicBezTo>
                          <a:pt x="40" y="23"/>
                          <a:pt x="39" y="23"/>
                          <a:pt x="42" y="27"/>
                        </a:cubicBezTo>
                        <a:cubicBezTo>
                          <a:pt x="46" y="33"/>
                          <a:pt x="39" y="33"/>
                          <a:pt x="42" y="4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58"/>
                  <p:cNvSpPr>
                    <a:spLocks/>
                  </p:cNvSpPr>
                  <p:nvPr/>
                </p:nvSpPr>
                <p:spPr bwMode="auto">
                  <a:xfrm>
                    <a:off x="2456377" y="3384294"/>
                    <a:ext cx="286650" cy="401199"/>
                  </a:xfrm>
                  <a:custGeom>
                    <a:avLst/>
                    <a:gdLst/>
                    <a:ahLst/>
                    <a:cxnLst>
                      <a:cxn ang="0">
                        <a:pos x="93" y="41"/>
                      </a:cxn>
                      <a:cxn ang="0">
                        <a:pos x="86" y="41"/>
                      </a:cxn>
                      <a:cxn ang="0">
                        <a:pos x="72" y="49"/>
                      </a:cxn>
                      <a:cxn ang="0">
                        <a:pos x="64" y="66"/>
                      </a:cxn>
                      <a:cxn ang="0">
                        <a:pos x="67" y="90"/>
                      </a:cxn>
                      <a:cxn ang="0">
                        <a:pos x="75" y="95"/>
                      </a:cxn>
                      <a:cxn ang="0">
                        <a:pos x="86" y="95"/>
                      </a:cxn>
                      <a:cxn ang="0">
                        <a:pos x="89" y="107"/>
                      </a:cxn>
                      <a:cxn ang="0">
                        <a:pos x="96" y="107"/>
                      </a:cxn>
                      <a:cxn ang="0">
                        <a:pos x="103" y="122"/>
                      </a:cxn>
                      <a:cxn ang="0">
                        <a:pos x="101" y="136"/>
                      </a:cxn>
                      <a:cxn ang="0">
                        <a:pos x="98" y="147"/>
                      </a:cxn>
                      <a:cxn ang="0">
                        <a:pos x="98" y="158"/>
                      </a:cxn>
                      <a:cxn ang="0">
                        <a:pos x="96" y="170"/>
                      </a:cxn>
                      <a:cxn ang="0">
                        <a:pos x="93" y="173"/>
                      </a:cxn>
                      <a:cxn ang="0">
                        <a:pos x="89" y="179"/>
                      </a:cxn>
                      <a:cxn ang="0">
                        <a:pos x="81" y="171"/>
                      </a:cxn>
                      <a:cxn ang="0">
                        <a:pos x="66" y="159"/>
                      </a:cxn>
                      <a:cxn ang="0">
                        <a:pos x="51" y="147"/>
                      </a:cxn>
                      <a:cxn ang="0">
                        <a:pos x="43" y="133"/>
                      </a:cxn>
                      <a:cxn ang="0">
                        <a:pos x="35" y="118"/>
                      </a:cxn>
                      <a:cxn ang="0">
                        <a:pos x="31" y="107"/>
                      </a:cxn>
                      <a:cxn ang="0">
                        <a:pos x="23" y="84"/>
                      </a:cxn>
                      <a:cxn ang="0">
                        <a:pos x="14" y="69"/>
                      </a:cxn>
                      <a:cxn ang="0">
                        <a:pos x="5" y="57"/>
                      </a:cxn>
                      <a:cxn ang="0">
                        <a:pos x="3" y="52"/>
                      </a:cxn>
                      <a:cxn ang="0">
                        <a:pos x="11" y="34"/>
                      </a:cxn>
                      <a:cxn ang="0">
                        <a:pos x="9" y="43"/>
                      </a:cxn>
                      <a:cxn ang="0">
                        <a:pos x="15" y="44"/>
                      </a:cxn>
                      <a:cxn ang="0">
                        <a:pos x="22" y="47"/>
                      </a:cxn>
                      <a:cxn ang="0">
                        <a:pos x="26" y="35"/>
                      </a:cxn>
                      <a:cxn ang="0">
                        <a:pos x="48" y="18"/>
                      </a:cxn>
                      <a:cxn ang="0">
                        <a:pos x="51" y="2"/>
                      </a:cxn>
                      <a:cxn ang="0">
                        <a:pos x="55" y="5"/>
                      </a:cxn>
                      <a:cxn ang="0">
                        <a:pos x="61" y="12"/>
                      </a:cxn>
                      <a:cxn ang="0">
                        <a:pos x="70" y="25"/>
                      </a:cxn>
                      <a:cxn ang="0">
                        <a:pos x="86" y="23"/>
                      </a:cxn>
                      <a:cxn ang="0">
                        <a:pos x="92" y="28"/>
                      </a:cxn>
                      <a:cxn ang="0">
                        <a:pos x="89" y="38"/>
                      </a:cxn>
                      <a:cxn ang="0">
                        <a:pos x="93" y="41"/>
                      </a:cxn>
                    </a:cxnLst>
                    <a:rect l="0" t="0" r="r" b="b"/>
                    <a:pathLst>
                      <a:path w="104" h="179">
                        <a:moveTo>
                          <a:pt x="93" y="41"/>
                        </a:moveTo>
                        <a:cubicBezTo>
                          <a:pt x="89" y="44"/>
                          <a:pt x="92" y="38"/>
                          <a:pt x="86" y="41"/>
                        </a:cubicBezTo>
                        <a:cubicBezTo>
                          <a:pt x="80" y="46"/>
                          <a:pt x="78" y="44"/>
                          <a:pt x="72" y="49"/>
                        </a:cubicBezTo>
                        <a:cubicBezTo>
                          <a:pt x="67" y="55"/>
                          <a:pt x="70" y="63"/>
                          <a:pt x="64" y="66"/>
                        </a:cubicBezTo>
                        <a:cubicBezTo>
                          <a:pt x="55" y="73"/>
                          <a:pt x="69" y="86"/>
                          <a:pt x="67" y="90"/>
                        </a:cubicBezTo>
                        <a:cubicBezTo>
                          <a:pt x="66" y="95"/>
                          <a:pt x="75" y="89"/>
                          <a:pt x="75" y="95"/>
                        </a:cubicBezTo>
                        <a:cubicBezTo>
                          <a:pt x="74" y="103"/>
                          <a:pt x="84" y="98"/>
                          <a:pt x="86" y="95"/>
                        </a:cubicBezTo>
                        <a:cubicBezTo>
                          <a:pt x="89" y="90"/>
                          <a:pt x="86" y="107"/>
                          <a:pt x="89" y="107"/>
                        </a:cubicBezTo>
                        <a:cubicBezTo>
                          <a:pt x="92" y="109"/>
                          <a:pt x="92" y="106"/>
                          <a:pt x="96" y="107"/>
                        </a:cubicBezTo>
                        <a:cubicBezTo>
                          <a:pt x="103" y="122"/>
                          <a:pt x="103" y="122"/>
                          <a:pt x="103" y="122"/>
                        </a:cubicBezTo>
                        <a:cubicBezTo>
                          <a:pt x="103" y="122"/>
                          <a:pt x="100" y="130"/>
                          <a:pt x="101" y="136"/>
                        </a:cubicBezTo>
                        <a:cubicBezTo>
                          <a:pt x="103" y="141"/>
                          <a:pt x="95" y="142"/>
                          <a:pt x="98" y="147"/>
                        </a:cubicBezTo>
                        <a:cubicBezTo>
                          <a:pt x="101" y="152"/>
                          <a:pt x="93" y="155"/>
                          <a:pt x="98" y="158"/>
                        </a:cubicBezTo>
                        <a:cubicBezTo>
                          <a:pt x="104" y="161"/>
                          <a:pt x="96" y="167"/>
                          <a:pt x="96" y="170"/>
                        </a:cubicBezTo>
                        <a:cubicBezTo>
                          <a:pt x="96" y="170"/>
                          <a:pt x="96" y="173"/>
                          <a:pt x="93" y="173"/>
                        </a:cubicBezTo>
                        <a:cubicBezTo>
                          <a:pt x="92" y="173"/>
                          <a:pt x="98" y="176"/>
                          <a:pt x="89" y="179"/>
                        </a:cubicBezTo>
                        <a:cubicBezTo>
                          <a:pt x="87" y="176"/>
                          <a:pt x="83" y="176"/>
                          <a:pt x="81" y="171"/>
                        </a:cubicBezTo>
                        <a:cubicBezTo>
                          <a:pt x="81" y="167"/>
                          <a:pt x="78" y="167"/>
                          <a:pt x="66" y="159"/>
                        </a:cubicBezTo>
                        <a:cubicBezTo>
                          <a:pt x="52" y="153"/>
                          <a:pt x="52" y="150"/>
                          <a:pt x="51" y="147"/>
                        </a:cubicBezTo>
                        <a:cubicBezTo>
                          <a:pt x="48" y="144"/>
                          <a:pt x="41" y="141"/>
                          <a:pt x="43" y="133"/>
                        </a:cubicBezTo>
                        <a:cubicBezTo>
                          <a:pt x="43" y="126"/>
                          <a:pt x="35" y="122"/>
                          <a:pt x="35" y="118"/>
                        </a:cubicBezTo>
                        <a:cubicBezTo>
                          <a:pt x="35" y="113"/>
                          <a:pt x="32" y="113"/>
                          <a:pt x="31" y="107"/>
                        </a:cubicBezTo>
                        <a:cubicBezTo>
                          <a:pt x="31" y="101"/>
                          <a:pt x="25" y="92"/>
                          <a:pt x="23" y="84"/>
                        </a:cubicBezTo>
                        <a:cubicBezTo>
                          <a:pt x="22" y="78"/>
                          <a:pt x="17" y="78"/>
                          <a:pt x="14" y="69"/>
                        </a:cubicBezTo>
                        <a:cubicBezTo>
                          <a:pt x="12" y="63"/>
                          <a:pt x="0" y="61"/>
                          <a:pt x="5" y="57"/>
                        </a:cubicBezTo>
                        <a:cubicBezTo>
                          <a:pt x="9" y="55"/>
                          <a:pt x="5" y="55"/>
                          <a:pt x="3" y="52"/>
                        </a:cubicBezTo>
                        <a:cubicBezTo>
                          <a:pt x="2" y="47"/>
                          <a:pt x="2" y="43"/>
                          <a:pt x="11" y="34"/>
                        </a:cubicBezTo>
                        <a:cubicBezTo>
                          <a:pt x="14" y="40"/>
                          <a:pt x="8" y="40"/>
                          <a:pt x="9" y="43"/>
                        </a:cubicBezTo>
                        <a:cubicBezTo>
                          <a:pt x="9" y="46"/>
                          <a:pt x="11" y="43"/>
                          <a:pt x="15" y="44"/>
                        </a:cubicBezTo>
                        <a:cubicBezTo>
                          <a:pt x="19" y="44"/>
                          <a:pt x="19" y="50"/>
                          <a:pt x="22" y="47"/>
                        </a:cubicBezTo>
                        <a:cubicBezTo>
                          <a:pt x="25" y="44"/>
                          <a:pt x="22" y="44"/>
                          <a:pt x="26" y="35"/>
                        </a:cubicBezTo>
                        <a:cubicBezTo>
                          <a:pt x="31" y="28"/>
                          <a:pt x="43" y="25"/>
                          <a:pt x="48" y="18"/>
                        </a:cubicBezTo>
                        <a:cubicBezTo>
                          <a:pt x="51" y="11"/>
                          <a:pt x="51" y="9"/>
                          <a:pt x="51" y="2"/>
                        </a:cubicBezTo>
                        <a:cubicBezTo>
                          <a:pt x="52" y="0"/>
                          <a:pt x="52" y="3"/>
                          <a:pt x="55" y="5"/>
                        </a:cubicBezTo>
                        <a:cubicBezTo>
                          <a:pt x="60" y="6"/>
                          <a:pt x="57" y="9"/>
                          <a:pt x="61" y="12"/>
                        </a:cubicBezTo>
                        <a:cubicBezTo>
                          <a:pt x="67" y="15"/>
                          <a:pt x="66" y="25"/>
                          <a:pt x="70" y="25"/>
                        </a:cubicBezTo>
                        <a:cubicBezTo>
                          <a:pt x="77" y="25"/>
                          <a:pt x="80" y="21"/>
                          <a:pt x="86" y="23"/>
                        </a:cubicBezTo>
                        <a:cubicBezTo>
                          <a:pt x="93" y="26"/>
                          <a:pt x="93" y="26"/>
                          <a:pt x="92" y="28"/>
                        </a:cubicBezTo>
                        <a:cubicBezTo>
                          <a:pt x="89" y="34"/>
                          <a:pt x="86" y="40"/>
                          <a:pt x="89" y="38"/>
                        </a:cubicBezTo>
                        <a:cubicBezTo>
                          <a:pt x="92" y="38"/>
                          <a:pt x="92" y="40"/>
                          <a:pt x="93" y="4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59"/>
                  <p:cNvSpPr>
                    <a:spLocks/>
                  </p:cNvSpPr>
                  <p:nvPr/>
                </p:nvSpPr>
                <p:spPr bwMode="auto">
                  <a:xfrm>
                    <a:off x="2508760" y="3115645"/>
                    <a:ext cx="272100" cy="360961"/>
                  </a:xfrm>
                  <a:custGeom>
                    <a:avLst/>
                    <a:gdLst/>
                    <a:ahLst/>
                    <a:cxnLst>
                      <a:cxn ang="0">
                        <a:pos x="64" y="7"/>
                      </a:cxn>
                      <a:cxn ang="0">
                        <a:pos x="61" y="2"/>
                      </a:cxn>
                      <a:cxn ang="0">
                        <a:pos x="52" y="8"/>
                      </a:cxn>
                      <a:cxn ang="0">
                        <a:pos x="39" y="13"/>
                      </a:cxn>
                      <a:cxn ang="0">
                        <a:pos x="33" y="14"/>
                      </a:cxn>
                      <a:cxn ang="0">
                        <a:pos x="29" y="25"/>
                      </a:cxn>
                      <a:cxn ang="0">
                        <a:pos x="24" y="33"/>
                      </a:cxn>
                      <a:cxn ang="0">
                        <a:pos x="20" y="40"/>
                      </a:cxn>
                      <a:cxn ang="0">
                        <a:pos x="15" y="37"/>
                      </a:cxn>
                      <a:cxn ang="0">
                        <a:pos x="16" y="45"/>
                      </a:cxn>
                      <a:cxn ang="0">
                        <a:pos x="15" y="48"/>
                      </a:cxn>
                      <a:cxn ang="0">
                        <a:pos x="12" y="46"/>
                      </a:cxn>
                      <a:cxn ang="0">
                        <a:pos x="10" y="51"/>
                      </a:cxn>
                      <a:cxn ang="0">
                        <a:pos x="12" y="54"/>
                      </a:cxn>
                      <a:cxn ang="0">
                        <a:pos x="13" y="57"/>
                      </a:cxn>
                      <a:cxn ang="0">
                        <a:pos x="15" y="63"/>
                      </a:cxn>
                      <a:cxn ang="0">
                        <a:pos x="13" y="73"/>
                      </a:cxn>
                      <a:cxn ang="0">
                        <a:pos x="15" y="86"/>
                      </a:cxn>
                      <a:cxn ang="0">
                        <a:pos x="10" y="97"/>
                      </a:cxn>
                      <a:cxn ang="0">
                        <a:pos x="4" y="102"/>
                      </a:cxn>
                      <a:cxn ang="0">
                        <a:pos x="3" y="108"/>
                      </a:cxn>
                      <a:cxn ang="0">
                        <a:pos x="12" y="114"/>
                      </a:cxn>
                      <a:cxn ang="0">
                        <a:pos x="15" y="117"/>
                      </a:cxn>
                      <a:cxn ang="0">
                        <a:pos x="23" y="119"/>
                      </a:cxn>
                      <a:cxn ang="0">
                        <a:pos x="26" y="119"/>
                      </a:cxn>
                      <a:cxn ang="0">
                        <a:pos x="32" y="122"/>
                      </a:cxn>
                      <a:cxn ang="0">
                        <a:pos x="36" y="125"/>
                      </a:cxn>
                      <a:cxn ang="0">
                        <a:pos x="43" y="132"/>
                      </a:cxn>
                      <a:cxn ang="0">
                        <a:pos x="52" y="145"/>
                      </a:cxn>
                      <a:cxn ang="0">
                        <a:pos x="67" y="143"/>
                      </a:cxn>
                      <a:cxn ang="0">
                        <a:pos x="73" y="148"/>
                      </a:cxn>
                      <a:cxn ang="0">
                        <a:pos x="70" y="158"/>
                      </a:cxn>
                      <a:cxn ang="0">
                        <a:pos x="75" y="161"/>
                      </a:cxn>
                      <a:cxn ang="0">
                        <a:pos x="78" y="138"/>
                      </a:cxn>
                      <a:cxn ang="0">
                        <a:pos x="78" y="128"/>
                      </a:cxn>
                      <a:cxn ang="0">
                        <a:pos x="73" y="117"/>
                      </a:cxn>
                      <a:cxn ang="0">
                        <a:pos x="78" y="114"/>
                      </a:cxn>
                      <a:cxn ang="0">
                        <a:pos x="81" y="116"/>
                      </a:cxn>
                      <a:cxn ang="0">
                        <a:pos x="79" y="111"/>
                      </a:cxn>
                      <a:cxn ang="0">
                        <a:pos x="75" y="111"/>
                      </a:cxn>
                      <a:cxn ang="0">
                        <a:pos x="75" y="105"/>
                      </a:cxn>
                      <a:cxn ang="0">
                        <a:pos x="88" y="105"/>
                      </a:cxn>
                      <a:cxn ang="0">
                        <a:pos x="90" y="103"/>
                      </a:cxn>
                      <a:cxn ang="0">
                        <a:pos x="94" y="100"/>
                      </a:cxn>
                      <a:cxn ang="0">
                        <a:pos x="99" y="109"/>
                      </a:cxn>
                      <a:cxn ang="0">
                        <a:pos x="94" y="97"/>
                      </a:cxn>
                      <a:cxn ang="0">
                        <a:pos x="91" y="94"/>
                      </a:cxn>
                      <a:cxn ang="0">
                        <a:pos x="94" y="89"/>
                      </a:cxn>
                      <a:cxn ang="0">
                        <a:pos x="91" y="80"/>
                      </a:cxn>
                      <a:cxn ang="0">
                        <a:pos x="94" y="62"/>
                      </a:cxn>
                      <a:cxn ang="0">
                        <a:pos x="79" y="62"/>
                      </a:cxn>
                      <a:cxn ang="0">
                        <a:pos x="72" y="54"/>
                      </a:cxn>
                      <a:cxn ang="0">
                        <a:pos x="61" y="54"/>
                      </a:cxn>
                      <a:cxn ang="0">
                        <a:pos x="55" y="50"/>
                      </a:cxn>
                      <a:cxn ang="0">
                        <a:pos x="55" y="40"/>
                      </a:cxn>
                      <a:cxn ang="0">
                        <a:pos x="49" y="33"/>
                      </a:cxn>
                      <a:cxn ang="0">
                        <a:pos x="49" y="30"/>
                      </a:cxn>
                      <a:cxn ang="0">
                        <a:pos x="55" y="14"/>
                      </a:cxn>
                      <a:cxn ang="0">
                        <a:pos x="64" y="7"/>
                      </a:cxn>
                    </a:cxnLst>
                    <a:rect l="0" t="0" r="r" b="b"/>
                    <a:pathLst>
                      <a:path w="99" h="161">
                        <a:moveTo>
                          <a:pt x="64" y="7"/>
                        </a:moveTo>
                        <a:cubicBezTo>
                          <a:pt x="65" y="5"/>
                          <a:pt x="67" y="0"/>
                          <a:pt x="61" y="2"/>
                        </a:cubicBezTo>
                        <a:cubicBezTo>
                          <a:pt x="56" y="2"/>
                          <a:pt x="59" y="3"/>
                          <a:pt x="52" y="8"/>
                        </a:cubicBezTo>
                        <a:cubicBezTo>
                          <a:pt x="43" y="16"/>
                          <a:pt x="41" y="8"/>
                          <a:pt x="39" y="13"/>
                        </a:cubicBezTo>
                        <a:cubicBezTo>
                          <a:pt x="38" y="17"/>
                          <a:pt x="35" y="11"/>
                          <a:pt x="33" y="14"/>
                        </a:cubicBezTo>
                        <a:cubicBezTo>
                          <a:pt x="32" y="17"/>
                          <a:pt x="29" y="17"/>
                          <a:pt x="29" y="25"/>
                        </a:cubicBezTo>
                        <a:cubicBezTo>
                          <a:pt x="30" y="34"/>
                          <a:pt x="26" y="28"/>
                          <a:pt x="24" y="33"/>
                        </a:cubicBezTo>
                        <a:cubicBezTo>
                          <a:pt x="24" y="37"/>
                          <a:pt x="18" y="36"/>
                          <a:pt x="20" y="40"/>
                        </a:cubicBezTo>
                        <a:cubicBezTo>
                          <a:pt x="21" y="48"/>
                          <a:pt x="18" y="42"/>
                          <a:pt x="15" y="37"/>
                        </a:cubicBezTo>
                        <a:cubicBezTo>
                          <a:pt x="13" y="40"/>
                          <a:pt x="18" y="45"/>
                          <a:pt x="16" y="45"/>
                        </a:cubicBezTo>
                        <a:cubicBezTo>
                          <a:pt x="15" y="45"/>
                          <a:pt x="16" y="46"/>
                          <a:pt x="15" y="48"/>
                        </a:cubicBezTo>
                        <a:cubicBezTo>
                          <a:pt x="13" y="50"/>
                          <a:pt x="12" y="46"/>
                          <a:pt x="12" y="46"/>
                        </a:cubicBezTo>
                        <a:cubicBezTo>
                          <a:pt x="10" y="50"/>
                          <a:pt x="12" y="48"/>
                          <a:pt x="10" y="51"/>
                        </a:cubicBezTo>
                        <a:cubicBezTo>
                          <a:pt x="12" y="53"/>
                          <a:pt x="12" y="53"/>
                          <a:pt x="12" y="54"/>
                        </a:cubicBezTo>
                        <a:cubicBezTo>
                          <a:pt x="12" y="56"/>
                          <a:pt x="12" y="56"/>
                          <a:pt x="13" y="57"/>
                        </a:cubicBezTo>
                        <a:cubicBezTo>
                          <a:pt x="18" y="59"/>
                          <a:pt x="13" y="62"/>
                          <a:pt x="15" y="63"/>
                        </a:cubicBezTo>
                        <a:cubicBezTo>
                          <a:pt x="18" y="68"/>
                          <a:pt x="12" y="65"/>
                          <a:pt x="13" y="73"/>
                        </a:cubicBezTo>
                        <a:cubicBezTo>
                          <a:pt x="15" y="80"/>
                          <a:pt x="12" y="85"/>
                          <a:pt x="15" y="86"/>
                        </a:cubicBezTo>
                        <a:cubicBezTo>
                          <a:pt x="16" y="86"/>
                          <a:pt x="13" y="97"/>
                          <a:pt x="10" y="97"/>
                        </a:cubicBezTo>
                        <a:cubicBezTo>
                          <a:pt x="6" y="97"/>
                          <a:pt x="4" y="97"/>
                          <a:pt x="4" y="102"/>
                        </a:cubicBezTo>
                        <a:cubicBezTo>
                          <a:pt x="6" y="105"/>
                          <a:pt x="0" y="102"/>
                          <a:pt x="3" y="108"/>
                        </a:cubicBezTo>
                        <a:cubicBezTo>
                          <a:pt x="9" y="112"/>
                          <a:pt x="10" y="114"/>
                          <a:pt x="12" y="114"/>
                        </a:cubicBezTo>
                        <a:cubicBezTo>
                          <a:pt x="12" y="114"/>
                          <a:pt x="15" y="116"/>
                          <a:pt x="15" y="117"/>
                        </a:cubicBezTo>
                        <a:cubicBezTo>
                          <a:pt x="15" y="119"/>
                          <a:pt x="23" y="120"/>
                          <a:pt x="23" y="119"/>
                        </a:cubicBezTo>
                        <a:cubicBezTo>
                          <a:pt x="23" y="117"/>
                          <a:pt x="24" y="116"/>
                          <a:pt x="26" y="119"/>
                        </a:cubicBezTo>
                        <a:cubicBezTo>
                          <a:pt x="27" y="122"/>
                          <a:pt x="29" y="122"/>
                          <a:pt x="32" y="122"/>
                        </a:cubicBezTo>
                        <a:cubicBezTo>
                          <a:pt x="33" y="120"/>
                          <a:pt x="33" y="123"/>
                          <a:pt x="36" y="125"/>
                        </a:cubicBezTo>
                        <a:cubicBezTo>
                          <a:pt x="41" y="126"/>
                          <a:pt x="38" y="129"/>
                          <a:pt x="43" y="132"/>
                        </a:cubicBezTo>
                        <a:cubicBezTo>
                          <a:pt x="49" y="135"/>
                          <a:pt x="47" y="145"/>
                          <a:pt x="52" y="145"/>
                        </a:cubicBezTo>
                        <a:cubicBezTo>
                          <a:pt x="58" y="145"/>
                          <a:pt x="61" y="142"/>
                          <a:pt x="67" y="143"/>
                        </a:cubicBezTo>
                        <a:cubicBezTo>
                          <a:pt x="75" y="146"/>
                          <a:pt x="75" y="146"/>
                          <a:pt x="73" y="148"/>
                        </a:cubicBezTo>
                        <a:cubicBezTo>
                          <a:pt x="70" y="154"/>
                          <a:pt x="67" y="160"/>
                          <a:pt x="70" y="158"/>
                        </a:cubicBezTo>
                        <a:cubicBezTo>
                          <a:pt x="73" y="158"/>
                          <a:pt x="73" y="160"/>
                          <a:pt x="75" y="161"/>
                        </a:cubicBezTo>
                        <a:cubicBezTo>
                          <a:pt x="75" y="160"/>
                          <a:pt x="76" y="145"/>
                          <a:pt x="78" y="138"/>
                        </a:cubicBezTo>
                        <a:cubicBezTo>
                          <a:pt x="79" y="131"/>
                          <a:pt x="76" y="131"/>
                          <a:pt x="78" y="128"/>
                        </a:cubicBezTo>
                        <a:cubicBezTo>
                          <a:pt x="78" y="125"/>
                          <a:pt x="75" y="129"/>
                          <a:pt x="73" y="117"/>
                        </a:cubicBezTo>
                        <a:cubicBezTo>
                          <a:pt x="73" y="114"/>
                          <a:pt x="76" y="116"/>
                          <a:pt x="78" y="114"/>
                        </a:cubicBezTo>
                        <a:cubicBezTo>
                          <a:pt x="78" y="114"/>
                          <a:pt x="79" y="116"/>
                          <a:pt x="81" y="116"/>
                        </a:cubicBezTo>
                        <a:cubicBezTo>
                          <a:pt x="81" y="117"/>
                          <a:pt x="81" y="111"/>
                          <a:pt x="79" y="111"/>
                        </a:cubicBezTo>
                        <a:cubicBezTo>
                          <a:pt x="76" y="111"/>
                          <a:pt x="75" y="111"/>
                          <a:pt x="75" y="111"/>
                        </a:cubicBezTo>
                        <a:cubicBezTo>
                          <a:pt x="75" y="105"/>
                          <a:pt x="75" y="105"/>
                          <a:pt x="75" y="105"/>
                        </a:cubicBezTo>
                        <a:cubicBezTo>
                          <a:pt x="88" y="105"/>
                          <a:pt x="88" y="105"/>
                          <a:pt x="88" y="105"/>
                        </a:cubicBezTo>
                        <a:cubicBezTo>
                          <a:pt x="87" y="103"/>
                          <a:pt x="87" y="100"/>
                          <a:pt x="90" y="103"/>
                        </a:cubicBezTo>
                        <a:cubicBezTo>
                          <a:pt x="91" y="106"/>
                          <a:pt x="93" y="100"/>
                          <a:pt x="94" y="100"/>
                        </a:cubicBezTo>
                        <a:cubicBezTo>
                          <a:pt x="99" y="106"/>
                          <a:pt x="94" y="111"/>
                          <a:pt x="99" y="109"/>
                        </a:cubicBezTo>
                        <a:cubicBezTo>
                          <a:pt x="96" y="100"/>
                          <a:pt x="98" y="99"/>
                          <a:pt x="94" y="97"/>
                        </a:cubicBezTo>
                        <a:cubicBezTo>
                          <a:pt x="93" y="96"/>
                          <a:pt x="93" y="94"/>
                          <a:pt x="91" y="94"/>
                        </a:cubicBezTo>
                        <a:cubicBezTo>
                          <a:pt x="90" y="96"/>
                          <a:pt x="90" y="94"/>
                          <a:pt x="94" y="89"/>
                        </a:cubicBezTo>
                        <a:cubicBezTo>
                          <a:pt x="96" y="88"/>
                          <a:pt x="93" y="86"/>
                          <a:pt x="91" y="80"/>
                        </a:cubicBezTo>
                        <a:cubicBezTo>
                          <a:pt x="88" y="71"/>
                          <a:pt x="96" y="62"/>
                          <a:pt x="94" y="62"/>
                        </a:cubicBezTo>
                        <a:cubicBezTo>
                          <a:pt x="87" y="60"/>
                          <a:pt x="87" y="63"/>
                          <a:pt x="79" y="62"/>
                        </a:cubicBezTo>
                        <a:cubicBezTo>
                          <a:pt x="76" y="62"/>
                          <a:pt x="75" y="53"/>
                          <a:pt x="72" y="54"/>
                        </a:cubicBezTo>
                        <a:cubicBezTo>
                          <a:pt x="70" y="56"/>
                          <a:pt x="69" y="53"/>
                          <a:pt x="61" y="54"/>
                        </a:cubicBezTo>
                        <a:cubicBezTo>
                          <a:pt x="55" y="54"/>
                          <a:pt x="59" y="51"/>
                          <a:pt x="55" y="50"/>
                        </a:cubicBezTo>
                        <a:cubicBezTo>
                          <a:pt x="52" y="50"/>
                          <a:pt x="58" y="42"/>
                          <a:pt x="55" y="40"/>
                        </a:cubicBezTo>
                        <a:cubicBezTo>
                          <a:pt x="50" y="37"/>
                          <a:pt x="53" y="31"/>
                          <a:pt x="49" y="33"/>
                        </a:cubicBezTo>
                        <a:cubicBezTo>
                          <a:pt x="46" y="33"/>
                          <a:pt x="47" y="33"/>
                          <a:pt x="49" y="30"/>
                        </a:cubicBezTo>
                        <a:cubicBezTo>
                          <a:pt x="52" y="28"/>
                          <a:pt x="50" y="16"/>
                          <a:pt x="55" y="14"/>
                        </a:cubicBezTo>
                        <a:cubicBezTo>
                          <a:pt x="59" y="11"/>
                          <a:pt x="53" y="8"/>
                          <a:pt x="64" y="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60"/>
                  <p:cNvSpPr>
                    <a:spLocks/>
                  </p:cNvSpPr>
                  <p:nvPr/>
                </p:nvSpPr>
                <p:spPr bwMode="auto">
                  <a:xfrm>
                    <a:off x="2635352" y="3113278"/>
                    <a:ext cx="305566" cy="262732"/>
                  </a:xfrm>
                  <a:custGeom>
                    <a:avLst/>
                    <a:gdLst/>
                    <a:ahLst/>
                    <a:cxnLst>
                      <a:cxn ang="0">
                        <a:pos x="102" y="72"/>
                      </a:cxn>
                      <a:cxn ang="0">
                        <a:pos x="88" y="83"/>
                      </a:cxn>
                      <a:cxn ang="0">
                        <a:pos x="82" y="86"/>
                      </a:cxn>
                      <a:cxn ang="0">
                        <a:pos x="71" y="84"/>
                      </a:cxn>
                      <a:cxn ang="0">
                        <a:pos x="77" y="98"/>
                      </a:cxn>
                      <a:cxn ang="0">
                        <a:pos x="77" y="103"/>
                      </a:cxn>
                      <a:cxn ang="0">
                        <a:pos x="71" y="109"/>
                      </a:cxn>
                      <a:cxn ang="0">
                        <a:pos x="62" y="115"/>
                      </a:cxn>
                      <a:cxn ang="0">
                        <a:pos x="53" y="110"/>
                      </a:cxn>
                      <a:cxn ang="0">
                        <a:pos x="48" y="98"/>
                      </a:cxn>
                      <a:cxn ang="0">
                        <a:pos x="45" y="95"/>
                      </a:cxn>
                      <a:cxn ang="0">
                        <a:pos x="48" y="90"/>
                      </a:cxn>
                      <a:cxn ang="0">
                        <a:pos x="45" y="81"/>
                      </a:cxn>
                      <a:cxn ang="0">
                        <a:pos x="48" y="63"/>
                      </a:cxn>
                      <a:cxn ang="0">
                        <a:pos x="33" y="63"/>
                      </a:cxn>
                      <a:cxn ang="0">
                        <a:pos x="26" y="55"/>
                      </a:cxn>
                      <a:cxn ang="0">
                        <a:pos x="15" y="55"/>
                      </a:cxn>
                      <a:cxn ang="0">
                        <a:pos x="9" y="51"/>
                      </a:cxn>
                      <a:cxn ang="0">
                        <a:pos x="9" y="41"/>
                      </a:cxn>
                      <a:cxn ang="0">
                        <a:pos x="3" y="34"/>
                      </a:cxn>
                      <a:cxn ang="0">
                        <a:pos x="3" y="31"/>
                      </a:cxn>
                      <a:cxn ang="0">
                        <a:pos x="9" y="15"/>
                      </a:cxn>
                      <a:cxn ang="0">
                        <a:pos x="18" y="8"/>
                      </a:cxn>
                      <a:cxn ang="0">
                        <a:pos x="13" y="14"/>
                      </a:cxn>
                      <a:cxn ang="0">
                        <a:pos x="15" y="17"/>
                      </a:cxn>
                      <a:cxn ang="0">
                        <a:pos x="23" y="14"/>
                      </a:cxn>
                      <a:cxn ang="0">
                        <a:pos x="26" y="9"/>
                      </a:cxn>
                      <a:cxn ang="0">
                        <a:pos x="30" y="6"/>
                      </a:cxn>
                      <a:cxn ang="0">
                        <a:pos x="41" y="18"/>
                      </a:cxn>
                      <a:cxn ang="0">
                        <a:pos x="59" y="21"/>
                      </a:cxn>
                      <a:cxn ang="0">
                        <a:pos x="71" y="23"/>
                      </a:cxn>
                      <a:cxn ang="0">
                        <a:pos x="77" y="18"/>
                      </a:cxn>
                      <a:cxn ang="0">
                        <a:pos x="88" y="18"/>
                      </a:cxn>
                      <a:cxn ang="0">
                        <a:pos x="87" y="20"/>
                      </a:cxn>
                      <a:cxn ang="0">
                        <a:pos x="91" y="26"/>
                      </a:cxn>
                      <a:cxn ang="0">
                        <a:pos x="97" y="29"/>
                      </a:cxn>
                      <a:cxn ang="0">
                        <a:pos x="100" y="34"/>
                      </a:cxn>
                      <a:cxn ang="0">
                        <a:pos x="97" y="40"/>
                      </a:cxn>
                      <a:cxn ang="0">
                        <a:pos x="108" y="40"/>
                      </a:cxn>
                      <a:cxn ang="0">
                        <a:pos x="102" y="49"/>
                      </a:cxn>
                      <a:cxn ang="0">
                        <a:pos x="105" y="54"/>
                      </a:cxn>
                      <a:cxn ang="0">
                        <a:pos x="102" y="57"/>
                      </a:cxn>
                      <a:cxn ang="0">
                        <a:pos x="99" y="61"/>
                      </a:cxn>
                      <a:cxn ang="0">
                        <a:pos x="102" y="72"/>
                      </a:cxn>
                    </a:cxnLst>
                    <a:rect l="0" t="0" r="r" b="b"/>
                    <a:pathLst>
                      <a:path w="111" h="117">
                        <a:moveTo>
                          <a:pt x="102" y="72"/>
                        </a:moveTo>
                        <a:cubicBezTo>
                          <a:pt x="103" y="78"/>
                          <a:pt x="93" y="83"/>
                          <a:pt x="88" y="83"/>
                        </a:cubicBezTo>
                        <a:cubicBezTo>
                          <a:pt x="84" y="81"/>
                          <a:pt x="90" y="90"/>
                          <a:pt x="82" y="86"/>
                        </a:cubicBezTo>
                        <a:cubicBezTo>
                          <a:pt x="76" y="83"/>
                          <a:pt x="68" y="80"/>
                          <a:pt x="71" y="84"/>
                        </a:cubicBezTo>
                        <a:cubicBezTo>
                          <a:pt x="74" y="89"/>
                          <a:pt x="74" y="100"/>
                          <a:pt x="77" y="98"/>
                        </a:cubicBezTo>
                        <a:cubicBezTo>
                          <a:pt x="80" y="97"/>
                          <a:pt x="82" y="100"/>
                          <a:pt x="77" y="103"/>
                        </a:cubicBezTo>
                        <a:cubicBezTo>
                          <a:pt x="73" y="104"/>
                          <a:pt x="77" y="109"/>
                          <a:pt x="71" y="109"/>
                        </a:cubicBezTo>
                        <a:cubicBezTo>
                          <a:pt x="65" y="110"/>
                          <a:pt x="67" y="117"/>
                          <a:pt x="62" y="115"/>
                        </a:cubicBezTo>
                        <a:cubicBezTo>
                          <a:pt x="59" y="113"/>
                          <a:pt x="56" y="117"/>
                          <a:pt x="53" y="110"/>
                        </a:cubicBezTo>
                        <a:cubicBezTo>
                          <a:pt x="50" y="101"/>
                          <a:pt x="52" y="100"/>
                          <a:pt x="48" y="98"/>
                        </a:cubicBezTo>
                        <a:cubicBezTo>
                          <a:pt x="47" y="97"/>
                          <a:pt x="47" y="95"/>
                          <a:pt x="45" y="95"/>
                        </a:cubicBezTo>
                        <a:cubicBezTo>
                          <a:pt x="44" y="97"/>
                          <a:pt x="44" y="95"/>
                          <a:pt x="48" y="90"/>
                        </a:cubicBezTo>
                        <a:cubicBezTo>
                          <a:pt x="50" y="89"/>
                          <a:pt x="47" y="87"/>
                          <a:pt x="45" y="81"/>
                        </a:cubicBezTo>
                        <a:cubicBezTo>
                          <a:pt x="42" y="72"/>
                          <a:pt x="50" y="63"/>
                          <a:pt x="48" y="63"/>
                        </a:cubicBezTo>
                        <a:cubicBezTo>
                          <a:pt x="41" y="61"/>
                          <a:pt x="41" y="64"/>
                          <a:pt x="33" y="63"/>
                        </a:cubicBezTo>
                        <a:cubicBezTo>
                          <a:pt x="30" y="63"/>
                          <a:pt x="29" y="54"/>
                          <a:pt x="26" y="55"/>
                        </a:cubicBezTo>
                        <a:cubicBezTo>
                          <a:pt x="24" y="57"/>
                          <a:pt x="23" y="54"/>
                          <a:pt x="15" y="55"/>
                        </a:cubicBezTo>
                        <a:cubicBezTo>
                          <a:pt x="9" y="55"/>
                          <a:pt x="13" y="52"/>
                          <a:pt x="9" y="51"/>
                        </a:cubicBezTo>
                        <a:cubicBezTo>
                          <a:pt x="6" y="51"/>
                          <a:pt x="12" y="43"/>
                          <a:pt x="9" y="41"/>
                        </a:cubicBezTo>
                        <a:cubicBezTo>
                          <a:pt x="4" y="38"/>
                          <a:pt x="7" y="32"/>
                          <a:pt x="3" y="34"/>
                        </a:cubicBezTo>
                        <a:cubicBezTo>
                          <a:pt x="0" y="34"/>
                          <a:pt x="1" y="34"/>
                          <a:pt x="3" y="31"/>
                        </a:cubicBezTo>
                        <a:cubicBezTo>
                          <a:pt x="6" y="29"/>
                          <a:pt x="4" y="17"/>
                          <a:pt x="9" y="15"/>
                        </a:cubicBezTo>
                        <a:cubicBezTo>
                          <a:pt x="13" y="12"/>
                          <a:pt x="7" y="9"/>
                          <a:pt x="18" y="8"/>
                        </a:cubicBezTo>
                        <a:cubicBezTo>
                          <a:pt x="15" y="9"/>
                          <a:pt x="10" y="11"/>
                          <a:pt x="13" y="14"/>
                        </a:cubicBezTo>
                        <a:cubicBezTo>
                          <a:pt x="13" y="14"/>
                          <a:pt x="15" y="15"/>
                          <a:pt x="15" y="17"/>
                        </a:cubicBezTo>
                        <a:cubicBezTo>
                          <a:pt x="15" y="21"/>
                          <a:pt x="16" y="15"/>
                          <a:pt x="23" y="14"/>
                        </a:cubicBezTo>
                        <a:cubicBezTo>
                          <a:pt x="30" y="12"/>
                          <a:pt x="27" y="11"/>
                          <a:pt x="26" y="9"/>
                        </a:cubicBezTo>
                        <a:cubicBezTo>
                          <a:pt x="26" y="6"/>
                          <a:pt x="29" y="0"/>
                          <a:pt x="30" y="6"/>
                        </a:cubicBezTo>
                        <a:cubicBezTo>
                          <a:pt x="33" y="14"/>
                          <a:pt x="41" y="9"/>
                          <a:pt x="41" y="18"/>
                        </a:cubicBezTo>
                        <a:cubicBezTo>
                          <a:pt x="41" y="26"/>
                          <a:pt x="56" y="15"/>
                          <a:pt x="59" y="21"/>
                        </a:cubicBezTo>
                        <a:cubicBezTo>
                          <a:pt x="64" y="26"/>
                          <a:pt x="68" y="24"/>
                          <a:pt x="71" y="23"/>
                        </a:cubicBezTo>
                        <a:cubicBezTo>
                          <a:pt x="74" y="21"/>
                          <a:pt x="70" y="18"/>
                          <a:pt x="77" y="18"/>
                        </a:cubicBezTo>
                        <a:cubicBezTo>
                          <a:pt x="85" y="18"/>
                          <a:pt x="82" y="17"/>
                          <a:pt x="88" y="18"/>
                        </a:cubicBezTo>
                        <a:cubicBezTo>
                          <a:pt x="94" y="18"/>
                          <a:pt x="93" y="20"/>
                          <a:pt x="87" y="20"/>
                        </a:cubicBezTo>
                        <a:cubicBezTo>
                          <a:pt x="80" y="21"/>
                          <a:pt x="90" y="24"/>
                          <a:pt x="91" y="26"/>
                        </a:cubicBezTo>
                        <a:cubicBezTo>
                          <a:pt x="93" y="29"/>
                          <a:pt x="96" y="26"/>
                          <a:pt x="97" y="29"/>
                        </a:cubicBezTo>
                        <a:cubicBezTo>
                          <a:pt x="99" y="32"/>
                          <a:pt x="103" y="31"/>
                          <a:pt x="100" y="34"/>
                        </a:cubicBezTo>
                        <a:cubicBezTo>
                          <a:pt x="97" y="35"/>
                          <a:pt x="99" y="37"/>
                          <a:pt x="97" y="40"/>
                        </a:cubicBezTo>
                        <a:cubicBezTo>
                          <a:pt x="94" y="43"/>
                          <a:pt x="103" y="37"/>
                          <a:pt x="108" y="40"/>
                        </a:cubicBezTo>
                        <a:cubicBezTo>
                          <a:pt x="111" y="44"/>
                          <a:pt x="103" y="46"/>
                          <a:pt x="102" y="49"/>
                        </a:cubicBezTo>
                        <a:cubicBezTo>
                          <a:pt x="100" y="51"/>
                          <a:pt x="103" y="51"/>
                          <a:pt x="105" y="54"/>
                        </a:cubicBezTo>
                        <a:cubicBezTo>
                          <a:pt x="105" y="55"/>
                          <a:pt x="105" y="55"/>
                          <a:pt x="102" y="57"/>
                        </a:cubicBezTo>
                        <a:cubicBezTo>
                          <a:pt x="97" y="58"/>
                          <a:pt x="97" y="57"/>
                          <a:pt x="99" y="61"/>
                        </a:cubicBezTo>
                        <a:cubicBezTo>
                          <a:pt x="100" y="66"/>
                          <a:pt x="91" y="63"/>
                          <a:pt x="102" y="7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61"/>
                  <p:cNvSpPr>
                    <a:spLocks/>
                  </p:cNvSpPr>
                  <p:nvPr/>
                </p:nvSpPr>
                <p:spPr bwMode="auto">
                  <a:xfrm>
                    <a:off x="2885626" y="3203222"/>
                    <a:ext cx="123682" cy="160953"/>
                  </a:xfrm>
                  <a:custGeom>
                    <a:avLst/>
                    <a:gdLst/>
                    <a:ahLst/>
                    <a:cxnLst>
                      <a:cxn ang="0">
                        <a:pos x="45" y="64"/>
                      </a:cxn>
                      <a:cxn ang="0">
                        <a:pos x="38" y="63"/>
                      </a:cxn>
                      <a:cxn ang="0">
                        <a:pos x="31" y="67"/>
                      </a:cxn>
                      <a:cxn ang="0">
                        <a:pos x="26" y="70"/>
                      </a:cxn>
                      <a:cxn ang="0">
                        <a:pos x="18" y="63"/>
                      </a:cxn>
                      <a:cxn ang="0">
                        <a:pos x="17" y="55"/>
                      </a:cxn>
                      <a:cxn ang="0">
                        <a:pos x="18" y="46"/>
                      </a:cxn>
                      <a:cxn ang="0">
                        <a:pos x="15" y="37"/>
                      </a:cxn>
                      <a:cxn ang="0">
                        <a:pos x="14" y="32"/>
                      </a:cxn>
                      <a:cxn ang="0">
                        <a:pos x="11" y="32"/>
                      </a:cxn>
                      <a:cxn ang="0">
                        <a:pos x="8" y="21"/>
                      </a:cxn>
                      <a:cxn ang="0">
                        <a:pos x="11" y="17"/>
                      </a:cxn>
                      <a:cxn ang="0">
                        <a:pos x="14" y="14"/>
                      </a:cxn>
                      <a:cxn ang="0">
                        <a:pos x="11" y="9"/>
                      </a:cxn>
                      <a:cxn ang="0">
                        <a:pos x="17" y="0"/>
                      </a:cxn>
                      <a:cxn ang="0">
                        <a:pos x="18" y="1"/>
                      </a:cxn>
                      <a:cxn ang="0">
                        <a:pos x="28" y="12"/>
                      </a:cxn>
                      <a:cxn ang="0">
                        <a:pos x="32" y="17"/>
                      </a:cxn>
                      <a:cxn ang="0">
                        <a:pos x="37" y="21"/>
                      </a:cxn>
                      <a:cxn ang="0">
                        <a:pos x="40" y="26"/>
                      </a:cxn>
                      <a:cxn ang="0">
                        <a:pos x="38" y="32"/>
                      </a:cxn>
                      <a:cxn ang="0">
                        <a:pos x="35" y="35"/>
                      </a:cxn>
                      <a:cxn ang="0">
                        <a:pos x="32" y="37"/>
                      </a:cxn>
                      <a:cxn ang="0">
                        <a:pos x="32" y="41"/>
                      </a:cxn>
                      <a:cxn ang="0">
                        <a:pos x="35" y="49"/>
                      </a:cxn>
                      <a:cxn ang="0">
                        <a:pos x="38" y="51"/>
                      </a:cxn>
                      <a:cxn ang="0">
                        <a:pos x="40" y="57"/>
                      </a:cxn>
                      <a:cxn ang="0">
                        <a:pos x="45" y="64"/>
                      </a:cxn>
                    </a:cxnLst>
                    <a:rect l="0" t="0" r="r" b="b"/>
                    <a:pathLst>
                      <a:path w="45" h="72">
                        <a:moveTo>
                          <a:pt x="45" y="64"/>
                        </a:moveTo>
                        <a:cubicBezTo>
                          <a:pt x="40" y="64"/>
                          <a:pt x="41" y="63"/>
                          <a:pt x="38" y="63"/>
                        </a:cubicBezTo>
                        <a:cubicBezTo>
                          <a:pt x="35" y="64"/>
                          <a:pt x="34" y="69"/>
                          <a:pt x="31" y="67"/>
                        </a:cubicBezTo>
                        <a:cubicBezTo>
                          <a:pt x="28" y="67"/>
                          <a:pt x="29" y="69"/>
                          <a:pt x="26" y="70"/>
                        </a:cubicBezTo>
                        <a:cubicBezTo>
                          <a:pt x="25" y="72"/>
                          <a:pt x="18" y="67"/>
                          <a:pt x="18" y="63"/>
                        </a:cubicBezTo>
                        <a:cubicBezTo>
                          <a:pt x="18" y="58"/>
                          <a:pt x="15" y="61"/>
                          <a:pt x="17" y="55"/>
                        </a:cubicBezTo>
                        <a:cubicBezTo>
                          <a:pt x="18" y="49"/>
                          <a:pt x="18" y="49"/>
                          <a:pt x="18" y="46"/>
                        </a:cubicBezTo>
                        <a:cubicBezTo>
                          <a:pt x="21" y="40"/>
                          <a:pt x="14" y="41"/>
                          <a:pt x="15" y="37"/>
                        </a:cubicBezTo>
                        <a:cubicBezTo>
                          <a:pt x="17" y="34"/>
                          <a:pt x="15" y="31"/>
                          <a:pt x="14" y="32"/>
                        </a:cubicBezTo>
                        <a:cubicBezTo>
                          <a:pt x="12" y="32"/>
                          <a:pt x="11" y="32"/>
                          <a:pt x="11" y="32"/>
                        </a:cubicBezTo>
                        <a:cubicBezTo>
                          <a:pt x="0" y="23"/>
                          <a:pt x="9" y="26"/>
                          <a:pt x="8" y="21"/>
                        </a:cubicBezTo>
                        <a:cubicBezTo>
                          <a:pt x="6" y="17"/>
                          <a:pt x="6" y="18"/>
                          <a:pt x="11" y="17"/>
                        </a:cubicBezTo>
                        <a:cubicBezTo>
                          <a:pt x="14" y="15"/>
                          <a:pt x="14" y="15"/>
                          <a:pt x="14" y="14"/>
                        </a:cubicBezTo>
                        <a:cubicBezTo>
                          <a:pt x="12" y="11"/>
                          <a:pt x="9" y="11"/>
                          <a:pt x="11" y="9"/>
                        </a:cubicBezTo>
                        <a:cubicBezTo>
                          <a:pt x="12" y="6"/>
                          <a:pt x="20" y="5"/>
                          <a:pt x="17" y="0"/>
                        </a:cubicBezTo>
                        <a:cubicBezTo>
                          <a:pt x="17" y="1"/>
                          <a:pt x="18" y="1"/>
                          <a:pt x="18" y="1"/>
                        </a:cubicBezTo>
                        <a:cubicBezTo>
                          <a:pt x="26" y="6"/>
                          <a:pt x="29" y="9"/>
                          <a:pt x="28" y="12"/>
                        </a:cubicBezTo>
                        <a:cubicBezTo>
                          <a:pt x="28" y="17"/>
                          <a:pt x="26" y="15"/>
                          <a:pt x="32" y="17"/>
                        </a:cubicBezTo>
                        <a:cubicBezTo>
                          <a:pt x="37" y="18"/>
                          <a:pt x="34" y="21"/>
                          <a:pt x="37" y="21"/>
                        </a:cubicBezTo>
                        <a:cubicBezTo>
                          <a:pt x="38" y="21"/>
                          <a:pt x="38" y="24"/>
                          <a:pt x="40" y="26"/>
                        </a:cubicBezTo>
                        <a:cubicBezTo>
                          <a:pt x="40" y="29"/>
                          <a:pt x="38" y="31"/>
                          <a:pt x="38" y="32"/>
                        </a:cubicBezTo>
                        <a:cubicBezTo>
                          <a:pt x="38" y="34"/>
                          <a:pt x="38" y="34"/>
                          <a:pt x="35" y="35"/>
                        </a:cubicBezTo>
                        <a:cubicBezTo>
                          <a:pt x="32" y="35"/>
                          <a:pt x="32" y="35"/>
                          <a:pt x="32" y="37"/>
                        </a:cubicBezTo>
                        <a:cubicBezTo>
                          <a:pt x="34" y="38"/>
                          <a:pt x="34" y="38"/>
                          <a:pt x="32" y="41"/>
                        </a:cubicBezTo>
                        <a:cubicBezTo>
                          <a:pt x="31" y="46"/>
                          <a:pt x="34" y="46"/>
                          <a:pt x="35" y="49"/>
                        </a:cubicBezTo>
                        <a:cubicBezTo>
                          <a:pt x="35" y="52"/>
                          <a:pt x="37" y="49"/>
                          <a:pt x="38" y="51"/>
                        </a:cubicBezTo>
                        <a:cubicBezTo>
                          <a:pt x="38" y="52"/>
                          <a:pt x="37" y="54"/>
                          <a:pt x="40" y="57"/>
                        </a:cubicBezTo>
                        <a:cubicBezTo>
                          <a:pt x="41" y="58"/>
                          <a:pt x="41" y="61"/>
                          <a:pt x="45" y="6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62"/>
                  <p:cNvSpPr>
                    <a:spLocks/>
                  </p:cNvSpPr>
                  <p:nvPr/>
                </p:nvSpPr>
                <p:spPr bwMode="auto">
                  <a:xfrm>
                    <a:off x="2971475" y="3254112"/>
                    <a:ext cx="90215" cy="99412"/>
                  </a:xfrm>
                  <a:custGeom>
                    <a:avLst/>
                    <a:gdLst/>
                    <a:ahLst/>
                    <a:cxnLst>
                      <a:cxn ang="0">
                        <a:pos x="33" y="5"/>
                      </a:cxn>
                      <a:cxn ang="0">
                        <a:pos x="29" y="15"/>
                      </a:cxn>
                      <a:cxn ang="0">
                        <a:pos x="32" y="23"/>
                      </a:cxn>
                      <a:cxn ang="0">
                        <a:pos x="32" y="27"/>
                      </a:cxn>
                      <a:cxn ang="0">
                        <a:pos x="29" y="36"/>
                      </a:cxn>
                      <a:cxn ang="0">
                        <a:pos x="26" y="35"/>
                      </a:cxn>
                      <a:cxn ang="0">
                        <a:pos x="20" y="36"/>
                      </a:cxn>
                      <a:cxn ang="0">
                        <a:pos x="18" y="39"/>
                      </a:cxn>
                      <a:cxn ang="0">
                        <a:pos x="14" y="41"/>
                      </a:cxn>
                      <a:cxn ang="0">
                        <a:pos x="9" y="33"/>
                      </a:cxn>
                      <a:cxn ang="0">
                        <a:pos x="8" y="27"/>
                      </a:cxn>
                      <a:cxn ang="0">
                        <a:pos x="5" y="26"/>
                      </a:cxn>
                      <a:cxn ang="0">
                        <a:pos x="2" y="18"/>
                      </a:cxn>
                      <a:cxn ang="0">
                        <a:pos x="2" y="14"/>
                      </a:cxn>
                      <a:cxn ang="0">
                        <a:pos x="5" y="12"/>
                      </a:cxn>
                      <a:cxn ang="0">
                        <a:pos x="8" y="9"/>
                      </a:cxn>
                      <a:cxn ang="0">
                        <a:pos x="9" y="3"/>
                      </a:cxn>
                      <a:cxn ang="0">
                        <a:pos x="18" y="3"/>
                      </a:cxn>
                      <a:cxn ang="0">
                        <a:pos x="21" y="1"/>
                      </a:cxn>
                      <a:cxn ang="0">
                        <a:pos x="24" y="1"/>
                      </a:cxn>
                      <a:cxn ang="0">
                        <a:pos x="33" y="5"/>
                      </a:cxn>
                    </a:cxnLst>
                    <a:rect l="0" t="0" r="r" b="b"/>
                    <a:pathLst>
                      <a:path w="33" h="44">
                        <a:moveTo>
                          <a:pt x="33" y="5"/>
                        </a:moveTo>
                        <a:cubicBezTo>
                          <a:pt x="30" y="12"/>
                          <a:pt x="29" y="9"/>
                          <a:pt x="29" y="15"/>
                        </a:cubicBezTo>
                        <a:cubicBezTo>
                          <a:pt x="30" y="20"/>
                          <a:pt x="30" y="21"/>
                          <a:pt x="32" y="23"/>
                        </a:cubicBezTo>
                        <a:cubicBezTo>
                          <a:pt x="33" y="24"/>
                          <a:pt x="33" y="26"/>
                          <a:pt x="32" y="27"/>
                        </a:cubicBezTo>
                        <a:cubicBezTo>
                          <a:pt x="30" y="29"/>
                          <a:pt x="33" y="33"/>
                          <a:pt x="29" y="36"/>
                        </a:cubicBezTo>
                        <a:cubicBezTo>
                          <a:pt x="27" y="35"/>
                          <a:pt x="26" y="36"/>
                          <a:pt x="26" y="35"/>
                        </a:cubicBezTo>
                        <a:cubicBezTo>
                          <a:pt x="26" y="32"/>
                          <a:pt x="21" y="38"/>
                          <a:pt x="20" y="36"/>
                        </a:cubicBezTo>
                        <a:cubicBezTo>
                          <a:pt x="17" y="35"/>
                          <a:pt x="17" y="36"/>
                          <a:pt x="18" y="39"/>
                        </a:cubicBezTo>
                        <a:cubicBezTo>
                          <a:pt x="20" y="44"/>
                          <a:pt x="15" y="39"/>
                          <a:pt x="14" y="41"/>
                        </a:cubicBezTo>
                        <a:cubicBezTo>
                          <a:pt x="11" y="38"/>
                          <a:pt x="11" y="35"/>
                          <a:pt x="9" y="33"/>
                        </a:cubicBezTo>
                        <a:cubicBezTo>
                          <a:pt x="6" y="30"/>
                          <a:pt x="8" y="29"/>
                          <a:pt x="8" y="27"/>
                        </a:cubicBezTo>
                        <a:cubicBezTo>
                          <a:pt x="6" y="26"/>
                          <a:pt x="5" y="29"/>
                          <a:pt x="5" y="26"/>
                        </a:cubicBezTo>
                        <a:cubicBezTo>
                          <a:pt x="3" y="23"/>
                          <a:pt x="0" y="23"/>
                          <a:pt x="2" y="18"/>
                        </a:cubicBezTo>
                        <a:cubicBezTo>
                          <a:pt x="3" y="15"/>
                          <a:pt x="3" y="15"/>
                          <a:pt x="2" y="14"/>
                        </a:cubicBezTo>
                        <a:cubicBezTo>
                          <a:pt x="2" y="12"/>
                          <a:pt x="2" y="12"/>
                          <a:pt x="5" y="12"/>
                        </a:cubicBezTo>
                        <a:cubicBezTo>
                          <a:pt x="8" y="11"/>
                          <a:pt x="8" y="11"/>
                          <a:pt x="8" y="9"/>
                        </a:cubicBezTo>
                        <a:cubicBezTo>
                          <a:pt x="8" y="8"/>
                          <a:pt x="9" y="6"/>
                          <a:pt x="9" y="3"/>
                        </a:cubicBezTo>
                        <a:cubicBezTo>
                          <a:pt x="12" y="0"/>
                          <a:pt x="18" y="5"/>
                          <a:pt x="18" y="3"/>
                        </a:cubicBezTo>
                        <a:cubicBezTo>
                          <a:pt x="18" y="1"/>
                          <a:pt x="20" y="1"/>
                          <a:pt x="21" y="1"/>
                        </a:cubicBezTo>
                        <a:cubicBezTo>
                          <a:pt x="23" y="1"/>
                          <a:pt x="24" y="3"/>
                          <a:pt x="24" y="1"/>
                        </a:cubicBezTo>
                        <a:cubicBezTo>
                          <a:pt x="24" y="1"/>
                          <a:pt x="30" y="3"/>
                          <a:pt x="33" y="5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63"/>
                  <p:cNvSpPr>
                    <a:spLocks/>
                  </p:cNvSpPr>
                  <p:nvPr/>
                </p:nvSpPr>
                <p:spPr bwMode="auto">
                  <a:xfrm>
                    <a:off x="3051504" y="3263580"/>
                    <a:ext cx="62568" cy="78110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8" y="0"/>
                      </a:cxn>
                      <a:cxn ang="0">
                        <a:pos x="14" y="5"/>
                      </a:cxn>
                      <a:cxn ang="0">
                        <a:pos x="20" y="10"/>
                      </a:cxn>
                      <a:cxn ang="0">
                        <a:pos x="23" y="14"/>
                      </a:cxn>
                      <a:cxn ang="0">
                        <a:pos x="23" y="17"/>
                      </a:cxn>
                      <a:cxn ang="0">
                        <a:pos x="18" y="23"/>
                      </a:cxn>
                      <a:cxn ang="0">
                        <a:pos x="12" y="34"/>
                      </a:cxn>
                      <a:cxn ang="0">
                        <a:pos x="9" y="32"/>
                      </a:cxn>
                      <a:cxn ang="0">
                        <a:pos x="5" y="34"/>
                      </a:cxn>
                      <a:cxn ang="0">
                        <a:pos x="0" y="32"/>
                      </a:cxn>
                      <a:cxn ang="0">
                        <a:pos x="3" y="23"/>
                      </a:cxn>
                      <a:cxn ang="0">
                        <a:pos x="3" y="19"/>
                      </a:cxn>
                      <a:cxn ang="0">
                        <a:pos x="0" y="11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23" h="35">
                        <a:moveTo>
                          <a:pt x="5" y="0"/>
                        </a:moveTo>
                        <a:cubicBezTo>
                          <a:pt x="6" y="0"/>
                          <a:pt x="6" y="0"/>
                          <a:pt x="8" y="0"/>
                        </a:cubicBezTo>
                        <a:cubicBezTo>
                          <a:pt x="11" y="2"/>
                          <a:pt x="12" y="2"/>
                          <a:pt x="14" y="5"/>
                        </a:cubicBezTo>
                        <a:cubicBezTo>
                          <a:pt x="15" y="8"/>
                          <a:pt x="18" y="8"/>
                          <a:pt x="20" y="10"/>
                        </a:cubicBezTo>
                        <a:cubicBezTo>
                          <a:pt x="21" y="14"/>
                          <a:pt x="21" y="7"/>
                          <a:pt x="23" y="14"/>
                        </a:cubicBezTo>
                        <a:cubicBezTo>
                          <a:pt x="23" y="14"/>
                          <a:pt x="21" y="16"/>
                          <a:pt x="23" y="17"/>
                        </a:cubicBezTo>
                        <a:cubicBezTo>
                          <a:pt x="21" y="19"/>
                          <a:pt x="21" y="19"/>
                          <a:pt x="18" y="23"/>
                        </a:cubicBezTo>
                        <a:cubicBezTo>
                          <a:pt x="17" y="26"/>
                          <a:pt x="15" y="34"/>
                          <a:pt x="12" y="34"/>
                        </a:cubicBezTo>
                        <a:cubicBezTo>
                          <a:pt x="9" y="34"/>
                          <a:pt x="11" y="31"/>
                          <a:pt x="9" y="32"/>
                        </a:cubicBezTo>
                        <a:cubicBezTo>
                          <a:pt x="6" y="35"/>
                          <a:pt x="6" y="31"/>
                          <a:pt x="5" y="34"/>
                        </a:cubicBezTo>
                        <a:cubicBezTo>
                          <a:pt x="3" y="35"/>
                          <a:pt x="2" y="35"/>
                          <a:pt x="0" y="32"/>
                        </a:cubicBezTo>
                        <a:cubicBezTo>
                          <a:pt x="5" y="29"/>
                          <a:pt x="2" y="25"/>
                          <a:pt x="3" y="23"/>
                        </a:cubicBezTo>
                        <a:cubicBezTo>
                          <a:pt x="5" y="22"/>
                          <a:pt x="5" y="20"/>
                          <a:pt x="3" y="19"/>
                        </a:cubicBezTo>
                        <a:cubicBezTo>
                          <a:pt x="2" y="17"/>
                          <a:pt x="2" y="16"/>
                          <a:pt x="0" y="11"/>
                        </a:cubicBezTo>
                        <a:cubicBezTo>
                          <a:pt x="0" y="5"/>
                          <a:pt x="2" y="8"/>
                          <a:pt x="5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64"/>
                  <p:cNvSpPr>
                    <a:spLocks/>
                  </p:cNvSpPr>
                  <p:nvPr/>
                </p:nvSpPr>
                <p:spPr bwMode="auto">
                  <a:xfrm>
                    <a:off x="2358887" y="3140498"/>
                    <a:ext cx="77119" cy="71009"/>
                  </a:xfrm>
                  <a:custGeom>
                    <a:avLst/>
                    <a:gdLst/>
                    <a:ahLst/>
                    <a:cxnLst>
                      <a:cxn ang="0">
                        <a:pos x="28" y="19"/>
                      </a:cxn>
                      <a:cxn ang="0">
                        <a:pos x="26" y="17"/>
                      </a:cxn>
                      <a:cxn ang="0">
                        <a:pos x="25" y="23"/>
                      </a:cxn>
                      <a:cxn ang="0">
                        <a:pos x="26" y="25"/>
                      </a:cxn>
                      <a:cxn ang="0">
                        <a:pos x="25" y="28"/>
                      </a:cxn>
                      <a:cxn ang="0">
                        <a:pos x="25" y="32"/>
                      </a:cxn>
                      <a:cxn ang="0">
                        <a:pos x="23" y="31"/>
                      </a:cxn>
                      <a:cxn ang="0">
                        <a:pos x="23" y="28"/>
                      </a:cxn>
                      <a:cxn ang="0">
                        <a:pos x="22" y="26"/>
                      </a:cxn>
                      <a:cxn ang="0">
                        <a:pos x="22" y="29"/>
                      </a:cxn>
                      <a:cxn ang="0">
                        <a:pos x="20" y="29"/>
                      </a:cxn>
                      <a:cxn ang="0">
                        <a:pos x="19" y="26"/>
                      </a:cxn>
                      <a:cxn ang="0">
                        <a:pos x="20" y="23"/>
                      </a:cxn>
                      <a:cxn ang="0">
                        <a:pos x="15" y="20"/>
                      </a:cxn>
                      <a:cxn ang="0">
                        <a:pos x="11" y="17"/>
                      </a:cxn>
                      <a:cxn ang="0">
                        <a:pos x="11" y="14"/>
                      </a:cxn>
                      <a:cxn ang="0">
                        <a:pos x="6" y="13"/>
                      </a:cxn>
                      <a:cxn ang="0">
                        <a:pos x="6" y="13"/>
                      </a:cxn>
                      <a:cxn ang="0">
                        <a:pos x="9" y="16"/>
                      </a:cxn>
                      <a:cxn ang="0">
                        <a:pos x="6" y="17"/>
                      </a:cxn>
                      <a:cxn ang="0">
                        <a:pos x="3" y="14"/>
                      </a:cxn>
                      <a:cxn ang="0">
                        <a:pos x="2" y="10"/>
                      </a:cxn>
                      <a:cxn ang="0">
                        <a:pos x="3" y="8"/>
                      </a:cxn>
                      <a:cxn ang="0">
                        <a:pos x="2" y="5"/>
                      </a:cxn>
                      <a:cxn ang="0">
                        <a:pos x="3" y="3"/>
                      </a:cxn>
                      <a:cxn ang="0">
                        <a:pos x="6" y="3"/>
                      </a:cxn>
                      <a:cxn ang="0">
                        <a:pos x="12" y="3"/>
                      </a:cxn>
                      <a:cxn ang="0">
                        <a:pos x="14" y="5"/>
                      </a:cxn>
                      <a:cxn ang="0">
                        <a:pos x="19" y="5"/>
                      </a:cxn>
                      <a:cxn ang="0">
                        <a:pos x="22" y="11"/>
                      </a:cxn>
                      <a:cxn ang="0">
                        <a:pos x="28" y="19"/>
                      </a:cxn>
                    </a:cxnLst>
                    <a:rect l="0" t="0" r="r" b="b"/>
                    <a:pathLst>
                      <a:path w="28" h="32">
                        <a:moveTo>
                          <a:pt x="28" y="19"/>
                        </a:moveTo>
                        <a:cubicBezTo>
                          <a:pt x="26" y="19"/>
                          <a:pt x="26" y="17"/>
                          <a:pt x="26" y="17"/>
                        </a:cubicBezTo>
                        <a:cubicBezTo>
                          <a:pt x="25" y="17"/>
                          <a:pt x="25" y="20"/>
                          <a:pt x="25" y="23"/>
                        </a:cubicBezTo>
                        <a:cubicBezTo>
                          <a:pt x="25" y="23"/>
                          <a:pt x="28" y="23"/>
                          <a:pt x="26" y="25"/>
                        </a:cubicBezTo>
                        <a:cubicBezTo>
                          <a:pt x="25" y="26"/>
                          <a:pt x="26" y="26"/>
                          <a:pt x="25" y="28"/>
                        </a:cubicBezTo>
                        <a:cubicBezTo>
                          <a:pt x="25" y="29"/>
                          <a:pt x="23" y="29"/>
                          <a:pt x="25" y="32"/>
                        </a:cubicBezTo>
                        <a:cubicBezTo>
                          <a:pt x="25" y="32"/>
                          <a:pt x="25" y="31"/>
                          <a:pt x="23" y="31"/>
                        </a:cubicBezTo>
                        <a:cubicBezTo>
                          <a:pt x="23" y="29"/>
                          <a:pt x="25" y="28"/>
                          <a:pt x="23" y="28"/>
                        </a:cubicBezTo>
                        <a:cubicBezTo>
                          <a:pt x="22" y="26"/>
                          <a:pt x="23" y="25"/>
                          <a:pt x="22" y="26"/>
                        </a:cubicBezTo>
                        <a:cubicBezTo>
                          <a:pt x="19" y="26"/>
                          <a:pt x="23" y="28"/>
                          <a:pt x="22" y="29"/>
                        </a:cubicBezTo>
                        <a:cubicBezTo>
                          <a:pt x="22" y="31"/>
                          <a:pt x="22" y="29"/>
                          <a:pt x="20" y="29"/>
                        </a:cubicBezTo>
                        <a:cubicBezTo>
                          <a:pt x="20" y="29"/>
                          <a:pt x="17" y="28"/>
                          <a:pt x="19" y="26"/>
                        </a:cubicBezTo>
                        <a:cubicBezTo>
                          <a:pt x="20" y="26"/>
                          <a:pt x="19" y="25"/>
                          <a:pt x="20" y="23"/>
                        </a:cubicBezTo>
                        <a:cubicBezTo>
                          <a:pt x="20" y="23"/>
                          <a:pt x="19" y="22"/>
                          <a:pt x="15" y="20"/>
                        </a:cubicBezTo>
                        <a:cubicBezTo>
                          <a:pt x="12" y="17"/>
                          <a:pt x="12" y="19"/>
                          <a:pt x="11" y="17"/>
                        </a:cubicBezTo>
                        <a:cubicBezTo>
                          <a:pt x="11" y="17"/>
                          <a:pt x="11" y="17"/>
                          <a:pt x="11" y="14"/>
                        </a:cubicBezTo>
                        <a:cubicBezTo>
                          <a:pt x="11" y="13"/>
                          <a:pt x="8" y="13"/>
                          <a:pt x="6" y="13"/>
                        </a:cubicBezTo>
                        <a:cubicBezTo>
                          <a:pt x="6" y="11"/>
                          <a:pt x="6" y="13"/>
                          <a:pt x="6" y="13"/>
                        </a:cubicBezTo>
                        <a:cubicBezTo>
                          <a:pt x="8" y="14"/>
                          <a:pt x="11" y="16"/>
                          <a:pt x="9" y="16"/>
                        </a:cubicBezTo>
                        <a:cubicBezTo>
                          <a:pt x="8" y="17"/>
                          <a:pt x="8" y="19"/>
                          <a:pt x="6" y="17"/>
                        </a:cubicBezTo>
                        <a:cubicBezTo>
                          <a:pt x="6" y="16"/>
                          <a:pt x="3" y="14"/>
                          <a:pt x="3" y="14"/>
                        </a:cubicBezTo>
                        <a:cubicBezTo>
                          <a:pt x="3" y="14"/>
                          <a:pt x="0" y="13"/>
                          <a:pt x="2" y="10"/>
                        </a:cubicBezTo>
                        <a:cubicBezTo>
                          <a:pt x="2" y="7"/>
                          <a:pt x="3" y="10"/>
                          <a:pt x="3" y="8"/>
                        </a:cubicBezTo>
                        <a:cubicBezTo>
                          <a:pt x="3" y="5"/>
                          <a:pt x="3" y="7"/>
                          <a:pt x="2" y="5"/>
                        </a:cubicBezTo>
                        <a:cubicBezTo>
                          <a:pt x="0" y="5"/>
                          <a:pt x="3" y="5"/>
                          <a:pt x="3" y="3"/>
                        </a:cubicBezTo>
                        <a:cubicBezTo>
                          <a:pt x="3" y="2"/>
                          <a:pt x="3" y="0"/>
                          <a:pt x="6" y="3"/>
                        </a:cubicBezTo>
                        <a:cubicBezTo>
                          <a:pt x="11" y="7"/>
                          <a:pt x="9" y="2"/>
                          <a:pt x="12" y="3"/>
                        </a:cubicBezTo>
                        <a:cubicBezTo>
                          <a:pt x="12" y="5"/>
                          <a:pt x="14" y="3"/>
                          <a:pt x="14" y="5"/>
                        </a:cubicBezTo>
                        <a:cubicBezTo>
                          <a:pt x="14" y="7"/>
                          <a:pt x="17" y="8"/>
                          <a:pt x="19" y="5"/>
                        </a:cubicBezTo>
                        <a:cubicBezTo>
                          <a:pt x="20" y="7"/>
                          <a:pt x="20" y="8"/>
                          <a:pt x="22" y="11"/>
                        </a:cubicBezTo>
                        <a:cubicBezTo>
                          <a:pt x="23" y="14"/>
                          <a:pt x="28" y="17"/>
                          <a:pt x="28" y="1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65"/>
                  <p:cNvSpPr>
                    <a:spLocks/>
                  </p:cNvSpPr>
                  <p:nvPr/>
                </p:nvSpPr>
                <p:spPr bwMode="auto">
                  <a:xfrm>
                    <a:off x="2321055" y="3062388"/>
                    <a:ext cx="101855" cy="95862"/>
                  </a:xfrm>
                  <a:custGeom>
                    <a:avLst/>
                    <a:gdLst/>
                    <a:ahLst/>
                    <a:cxnLst>
                      <a:cxn ang="0">
                        <a:pos x="3" y="20"/>
                      </a:cxn>
                      <a:cxn ang="0">
                        <a:pos x="6" y="18"/>
                      </a:cxn>
                      <a:cxn ang="0">
                        <a:pos x="8" y="15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7" y="11"/>
                      </a:cxn>
                      <a:cxn ang="0">
                        <a:pos x="21" y="3"/>
                      </a:cxn>
                      <a:cxn ang="0">
                        <a:pos x="25" y="3"/>
                      </a:cxn>
                      <a:cxn ang="0">
                        <a:pos x="32" y="1"/>
                      </a:cxn>
                      <a:cxn ang="0">
                        <a:pos x="37" y="0"/>
                      </a:cxn>
                      <a:cxn ang="0">
                        <a:pos x="37" y="5"/>
                      </a:cxn>
                      <a:cxn ang="0">
                        <a:pos x="34" y="12"/>
                      </a:cxn>
                      <a:cxn ang="0">
                        <a:pos x="34" y="17"/>
                      </a:cxn>
                      <a:cxn ang="0">
                        <a:pos x="34" y="24"/>
                      </a:cxn>
                      <a:cxn ang="0">
                        <a:pos x="34" y="26"/>
                      </a:cxn>
                      <a:cxn ang="0">
                        <a:pos x="32" y="28"/>
                      </a:cxn>
                      <a:cxn ang="0">
                        <a:pos x="32" y="31"/>
                      </a:cxn>
                      <a:cxn ang="0">
                        <a:pos x="32" y="34"/>
                      </a:cxn>
                      <a:cxn ang="0">
                        <a:pos x="31" y="37"/>
                      </a:cxn>
                      <a:cxn ang="0">
                        <a:pos x="32" y="40"/>
                      </a:cxn>
                      <a:cxn ang="0">
                        <a:pos x="28" y="40"/>
                      </a:cxn>
                      <a:cxn ang="0">
                        <a:pos x="26" y="38"/>
                      </a:cxn>
                      <a:cxn ang="0">
                        <a:pos x="20" y="38"/>
                      </a:cxn>
                      <a:cxn ang="0">
                        <a:pos x="17" y="38"/>
                      </a:cxn>
                      <a:cxn ang="0">
                        <a:pos x="9" y="31"/>
                      </a:cxn>
                      <a:cxn ang="0">
                        <a:pos x="3" y="23"/>
                      </a:cxn>
                      <a:cxn ang="0">
                        <a:pos x="2" y="20"/>
                      </a:cxn>
                      <a:cxn ang="0">
                        <a:pos x="3" y="20"/>
                      </a:cxn>
                    </a:cxnLst>
                    <a:rect l="0" t="0" r="r" b="b"/>
                    <a:pathLst>
                      <a:path w="37" h="43">
                        <a:moveTo>
                          <a:pt x="3" y="20"/>
                        </a:moveTo>
                        <a:cubicBezTo>
                          <a:pt x="6" y="20"/>
                          <a:pt x="6" y="20"/>
                          <a:pt x="6" y="18"/>
                        </a:cubicBezTo>
                        <a:cubicBezTo>
                          <a:pt x="8" y="15"/>
                          <a:pt x="9" y="18"/>
                          <a:pt x="8" y="15"/>
                        </a:cubicBezTo>
                        <a:cubicBezTo>
                          <a:pt x="8" y="11"/>
                          <a:pt x="8" y="12"/>
                          <a:pt x="11" y="12"/>
                        </a:cubicBezTo>
                        <a:cubicBezTo>
                          <a:pt x="12" y="12"/>
                          <a:pt x="12" y="8"/>
                          <a:pt x="14" y="9"/>
                        </a:cubicBezTo>
                        <a:cubicBezTo>
                          <a:pt x="15" y="12"/>
                          <a:pt x="17" y="12"/>
                          <a:pt x="17" y="11"/>
                        </a:cubicBezTo>
                        <a:cubicBezTo>
                          <a:pt x="15" y="9"/>
                          <a:pt x="21" y="5"/>
                          <a:pt x="21" y="3"/>
                        </a:cubicBezTo>
                        <a:cubicBezTo>
                          <a:pt x="23" y="1"/>
                          <a:pt x="23" y="1"/>
                          <a:pt x="25" y="3"/>
                        </a:cubicBezTo>
                        <a:cubicBezTo>
                          <a:pt x="25" y="3"/>
                          <a:pt x="31" y="3"/>
                          <a:pt x="32" y="1"/>
                        </a:cubicBezTo>
                        <a:cubicBezTo>
                          <a:pt x="34" y="0"/>
                          <a:pt x="35" y="0"/>
                          <a:pt x="37" y="0"/>
                        </a:cubicBezTo>
                        <a:cubicBezTo>
                          <a:pt x="35" y="1"/>
                          <a:pt x="35" y="3"/>
                          <a:pt x="37" y="5"/>
                        </a:cubicBezTo>
                        <a:cubicBezTo>
                          <a:pt x="37" y="8"/>
                          <a:pt x="34" y="9"/>
                          <a:pt x="34" y="12"/>
                        </a:cubicBezTo>
                        <a:cubicBezTo>
                          <a:pt x="34" y="15"/>
                          <a:pt x="32" y="14"/>
                          <a:pt x="34" y="17"/>
                        </a:cubicBezTo>
                        <a:cubicBezTo>
                          <a:pt x="34" y="21"/>
                          <a:pt x="34" y="23"/>
                          <a:pt x="34" y="24"/>
                        </a:cubicBezTo>
                        <a:cubicBezTo>
                          <a:pt x="34" y="26"/>
                          <a:pt x="34" y="26"/>
                          <a:pt x="34" y="26"/>
                        </a:cubicBezTo>
                        <a:cubicBezTo>
                          <a:pt x="32" y="26"/>
                          <a:pt x="34" y="26"/>
                          <a:pt x="32" y="28"/>
                        </a:cubicBezTo>
                        <a:cubicBezTo>
                          <a:pt x="32" y="29"/>
                          <a:pt x="31" y="31"/>
                          <a:pt x="32" y="31"/>
                        </a:cubicBezTo>
                        <a:cubicBezTo>
                          <a:pt x="32" y="31"/>
                          <a:pt x="34" y="34"/>
                          <a:pt x="32" y="34"/>
                        </a:cubicBezTo>
                        <a:cubicBezTo>
                          <a:pt x="32" y="34"/>
                          <a:pt x="31" y="35"/>
                          <a:pt x="31" y="37"/>
                        </a:cubicBezTo>
                        <a:cubicBezTo>
                          <a:pt x="32" y="38"/>
                          <a:pt x="32" y="40"/>
                          <a:pt x="32" y="40"/>
                        </a:cubicBezTo>
                        <a:cubicBezTo>
                          <a:pt x="31" y="43"/>
                          <a:pt x="28" y="41"/>
                          <a:pt x="28" y="40"/>
                        </a:cubicBezTo>
                        <a:cubicBezTo>
                          <a:pt x="28" y="38"/>
                          <a:pt x="26" y="40"/>
                          <a:pt x="26" y="38"/>
                        </a:cubicBezTo>
                        <a:cubicBezTo>
                          <a:pt x="23" y="37"/>
                          <a:pt x="25" y="41"/>
                          <a:pt x="20" y="38"/>
                        </a:cubicBezTo>
                        <a:cubicBezTo>
                          <a:pt x="17" y="35"/>
                          <a:pt x="17" y="37"/>
                          <a:pt x="17" y="38"/>
                        </a:cubicBezTo>
                        <a:cubicBezTo>
                          <a:pt x="12" y="34"/>
                          <a:pt x="11" y="34"/>
                          <a:pt x="9" y="31"/>
                        </a:cubicBezTo>
                        <a:cubicBezTo>
                          <a:pt x="8" y="26"/>
                          <a:pt x="5" y="26"/>
                          <a:pt x="3" y="23"/>
                        </a:cubicBezTo>
                        <a:cubicBezTo>
                          <a:pt x="2" y="21"/>
                          <a:pt x="0" y="21"/>
                          <a:pt x="2" y="20"/>
                        </a:cubicBezTo>
                        <a:cubicBezTo>
                          <a:pt x="2" y="18"/>
                          <a:pt x="3" y="21"/>
                          <a:pt x="3" y="2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66"/>
                  <p:cNvSpPr>
                    <a:spLocks/>
                  </p:cNvSpPr>
                  <p:nvPr/>
                </p:nvSpPr>
                <p:spPr bwMode="auto">
                  <a:xfrm>
                    <a:off x="2281768" y="3037535"/>
                    <a:ext cx="141143" cy="68642"/>
                  </a:xfrm>
                  <a:custGeom>
                    <a:avLst/>
                    <a:gdLst/>
                    <a:ahLst/>
                    <a:cxnLst>
                      <a:cxn ang="0">
                        <a:pos x="9" y="3"/>
                      </a:cxn>
                      <a:cxn ang="0">
                        <a:pos x="3" y="10"/>
                      </a:cxn>
                      <a:cxn ang="0">
                        <a:pos x="0" y="17"/>
                      </a:cxn>
                      <a:cxn ang="0">
                        <a:pos x="9" y="22"/>
                      </a:cxn>
                      <a:cxn ang="0">
                        <a:pos x="14" y="23"/>
                      </a:cxn>
                      <a:cxn ang="0">
                        <a:pos x="14" y="26"/>
                      </a:cxn>
                      <a:cxn ang="0">
                        <a:pos x="16" y="28"/>
                      </a:cxn>
                      <a:cxn ang="0">
                        <a:pos x="17" y="31"/>
                      </a:cxn>
                      <a:cxn ang="0">
                        <a:pos x="20" y="29"/>
                      </a:cxn>
                      <a:cxn ang="0">
                        <a:pos x="22" y="26"/>
                      </a:cxn>
                      <a:cxn ang="0">
                        <a:pos x="25" y="23"/>
                      </a:cxn>
                      <a:cxn ang="0">
                        <a:pos x="28" y="20"/>
                      </a:cxn>
                      <a:cxn ang="0">
                        <a:pos x="31" y="22"/>
                      </a:cxn>
                      <a:cxn ang="0">
                        <a:pos x="35" y="14"/>
                      </a:cxn>
                      <a:cxn ang="0">
                        <a:pos x="38" y="14"/>
                      </a:cxn>
                      <a:cxn ang="0">
                        <a:pos x="46" y="13"/>
                      </a:cxn>
                      <a:cxn ang="0">
                        <a:pos x="51" y="11"/>
                      </a:cxn>
                      <a:cxn ang="0">
                        <a:pos x="48" y="8"/>
                      </a:cxn>
                      <a:cxn ang="0">
                        <a:pos x="43" y="3"/>
                      </a:cxn>
                      <a:cxn ang="0">
                        <a:pos x="35" y="2"/>
                      </a:cxn>
                      <a:cxn ang="0">
                        <a:pos x="31" y="2"/>
                      </a:cxn>
                      <a:cxn ang="0">
                        <a:pos x="28" y="2"/>
                      </a:cxn>
                      <a:cxn ang="0">
                        <a:pos x="25" y="3"/>
                      </a:cxn>
                      <a:cxn ang="0">
                        <a:pos x="17" y="3"/>
                      </a:cxn>
                      <a:cxn ang="0">
                        <a:pos x="14" y="2"/>
                      </a:cxn>
                      <a:cxn ang="0">
                        <a:pos x="9" y="3"/>
                      </a:cxn>
                    </a:cxnLst>
                    <a:rect l="0" t="0" r="r" b="b"/>
                    <a:pathLst>
                      <a:path w="51" h="31">
                        <a:moveTo>
                          <a:pt x="9" y="3"/>
                        </a:moveTo>
                        <a:cubicBezTo>
                          <a:pt x="8" y="5"/>
                          <a:pt x="5" y="10"/>
                          <a:pt x="3" y="10"/>
                        </a:cubicBezTo>
                        <a:cubicBezTo>
                          <a:pt x="2" y="11"/>
                          <a:pt x="5" y="16"/>
                          <a:pt x="0" y="17"/>
                        </a:cubicBezTo>
                        <a:cubicBezTo>
                          <a:pt x="6" y="19"/>
                          <a:pt x="8" y="23"/>
                          <a:pt x="9" y="22"/>
                        </a:cubicBezTo>
                        <a:cubicBezTo>
                          <a:pt x="9" y="22"/>
                          <a:pt x="14" y="20"/>
                          <a:pt x="14" y="23"/>
                        </a:cubicBezTo>
                        <a:cubicBezTo>
                          <a:pt x="14" y="25"/>
                          <a:pt x="14" y="26"/>
                          <a:pt x="14" y="26"/>
                        </a:cubicBezTo>
                        <a:cubicBezTo>
                          <a:pt x="16" y="28"/>
                          <a:pt x="14" y="25"/>
                          <a:pt x="16" y="28"/>
                        </a:cubicBezTo>
                        <a:cubicBezTo>
                          <a:pt x="17" y="31"/>
                          <a:pt x="19" y="29"/>
                          <a:pt x="17" y="31"/>
                        </a:cubicBezTo>
                        <a:cubicBezTo>
                          <a:pt x="20" y="31"/>
                          <a:pt x="20" y="31"/>
                          <a:pt x="20" y="29"/>
                        </a:cubicBezTo>
                        <a:cubicBezTo>
                          <a:pt x="22" y="26"/>
                          <a:pt x="23" y="29"/>
                          <a:pt x="22" y="26"/>
                        </a:cubicBezTo>
                        <a:cubicBezTo>
                          <a:pt x="22" y="22"/>
                          <a:pt x="22" y="23"/>
                          <a:pt x="25" y="23"/>
                        </a:cubicBezTo>
                        <a:cubicBezTo>
                          <a:pt x="26" y="23"/>
                          <a:pt x="26" y="19"/>
                          <a:pt x="28" y="20"/>
                        </a:cubicBezTo>
                        <a:cubicBezTo>
                          <a:pt x="29" y="23"/>
                          <a:pt x="31" y="23"/>
                          <a:pt x="31" y="22"/>
                        </a:cubicBezTo>
                        <a:cubicBezTo>
                          <a:pt x="29" y="20"/>
                          <a:pt x="35" y="16"/>
                          <a:pt x="35" y="14"/>
                        </a:cubicBezTo>
                        <a:cubicBezTo>
                          <a:pt x="37" y="13"/>
                          <a:pt x="37" y="13"/>
                          <a:pt x="38" y="14"/>
                        </a:cubicBezTo>
                        <a:cubicBezTo>
                          <a:pt x="38" y="14"/>
                          <a:pt x="45" y="14"/>
                          <a:pt x="46" y="13"/>
                        </a:cubicBezTo>
                        <a:cubicBezTo>
                          <a:pt x="48" y="11"/>
                          <a:pt x="49" y="11"/>
                          <a:pt x="51" y="11"/>
                        </a:cubicBezTo>
                        <a:cubicBezTo>
                          <a:pt x="51" y="11"/>
                          <a:pt x="49" y="10"/>
                          <a:pt x="48" y="8"/>
                        </a:cubicBezTo>
                        <a:cubicBezTo>
                          <a:pt x="45" y="6"/>
                          <a:pt x="45" y="6"/>
                          <a:pt x="43" y="3"/>
                        </a:cubicBezTo>
                        <a:cubicBezTo>
                          <a:pt x="42" y="2"/>
                          <a:pt x="37" y="0"/>
                          <a:pt x="35" y="2"/>
                        </a:cubicBezTo>
                        <a:cubicBezTo>
                          <a:pt x="34" y="2"/>
                          <a:pt x="32" y="2"/>
                          <a:pt x="31" y="2"/>
                        </a:cubicBezTo>
                        <a:cubicBezTo>
                          <a:pt x="29" y="0"/>
                          <a:pt x="28" y="0"/>
                          <a:pt x="28" y="2"/>
                        </a:cubicBezTo>
                        <a:cubicBezTo>
                          <a:pt x="29" y="2"/>
                          <a:pt x="26" y="3"/>
                          <a:pt x="25" y="3"/>
                        </a:cubicBezTo>
                        <a:cubicBezTo>
                          <a:pt x="22" y="3"/>
                          <a:pt x="19" y="2"/>
                          <a:pt x="17" y="3"/>
                        </a:cubicBezTo>
                        <a:cubicBezTo>
                          <a:pt x="16" y="3"/>
                          <a:pt x="16" y="2"/>
                          <a:pt x="14" y="2"/>
                        </a:cubicBezTo>
                        <a:cubicBezTo>
                          <a:pt x="12" y="2"/>
                          <a:pt x="12" y="5"/>
                          <a:pt x="9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67"/>
                  <p:cNvSpPr>
                    <a:spLocks/>
                  </p:cNvSpPr>
                  <p:nvPr/>
                </p:nvSpPr>
                <p:spPr bwMode="auto">
                  <a:xfrm>
                    <a:off x="2271582" y="3075406"/>
                    <a:ext cx="55293" cy="2722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14" y="5"/>
                      </a:cxn>
                      <a:cxn ang="0">
                        <a:pos x="18" y="6"/>
                      </a:cxn>
                      <a:cxn ang="0">
                        <a:pos x="18" y="9"/>
                      </a:cxn>
                      <a:cxn ang="0">
                        <a:pos x="18" y="11"/>
                      </a:cxn>
                      <a:cxn ang="0">
                        <a:pos x="14" y="12"/>
                      </a:cxn>
                      <a:cxn ang="0">
                        <a:pos x="12" y="12"/>
                      </a:cxn>
                      <a:cxn ang="0">
                        <a:pos x="3" y="9"/>
                      </a:cxn>
                      <a:cxn ang="0">
                        <a:pos x="0" y="6"/>
                      </a:cxn>
                      <a:cxn ang="0">
                        <a:pos x="4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20" h="12">
                        <a:moveTo>
                          <a:pt x="4" y="0"/>
                        </a:moveTo>
                        <a:cubicBezTo>
                          <a:pt x="11" y="1"/>
                          <a:pt x="12" y="6"/>
                          <a:pt x="14" y="5"/>
                        </a:cubicBezTo>
                        <a:cubicBezTo>
                          <a:pt x="14" y="5"/>
                          <a:pt x="18" y="3"/>
                          <a:pt x="18" y="6"/>
                        </a:cubicBezTo>
                        <a:cubicBezTo>
                          <a:pt x="18" y="8"/>
                          <a:pt x="18" y="9"/>
                          <a:pt x="18" y="9"/>
                        </a:cubicBezTo>
                        <a:cubicBezTo>
                          <a:pt x="17" y="9"/>
                          <a:pt x="17" y="11"/>
                          <a:pt x="18" y="11"/>
                        </a:cubicBezTo>
                        <a:cubicBezTo>
                          <a:pt x="20" y="11"/>
                          <a:pt x="15" y="12"/>
                          <a:pt x="14" y="12"/>
                        </a:cubicBezTo>
                        <a:cubicBezTo>
                          <a:pt x="11" y="9"/>
                          <a:pt x="14" y="12"/>
                          <a:pt x="12" y="12"/>
                        </a:cubicBezTo>
                        <a:cubicBezTo>
                          <a:pt x="11" y="12"/>
                          <a:pt x="6" y="9"/>
                          <a:pt x="3" y="9"/>
                        </a:cubicBezTo>
                        <a:cubicBezTo>
                          <a:pt x="0" y="9"/>
                          <a:pt x="1" y="8"/>
                          <a:pt x="0" y="6"/>
                        </a:cubicBezTo>
                        <a:cubicBezTo>
                          <a:pt x="0" y="3"/>
                          <a:pt x="4" y="3"/>
                          <a:pt x="4" y="0"/>
                        </a:cubicBezTo>
                        <a:cubicBezTo>
                          <a:pt x="3" y="0"/>
                          <a:pt x="4" y="0"/>
                          <a:pt x="4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68"/>
                  <p:cNvSpPr>
                    <a:spLocks/>
                  </p:cNvSpPr>
                  <p:nvPr/>
                </p:nvSpPr>
                <p:spPr bwMode="auto">
                  <a:xfrm>
                    <a:off x="2225020" y="2999664"/>
                    <a:ext cx="84395" cy="88761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25" y="19"/>
                      </a:cxn>
                      <a:cxn ang="0">
                        <a:pos x="26" y="19"/>
                      </a:cxn>
                      <a:cxn ang="0">
                        <a:pos x="29" y="20"/>
                      </a:cxn>
                      <a:cxn ang="0">
                        <a:pos x="29" y="19"/>
                      </a:cxn>
                      <a:cxn ang="0">
                        <a:pos x="31" y="20"/>
                      </a:cxn>
                      <a:cxn ang="0">
                        <a:pos x="25" y="27"/>
                      </a:cxn>
                      <a:cxn ang="0">
                        <a:pos x="22" y="34"/>
                      </a:cxn>
                      <a:cxn ang="0">
                        <a:pos x="22" y="34"/>
                      </a:cxn>
                      <a:cxn ang="0">
                        <a:pos x="17" y="40"/>
                      </a:cxn>
                      <a:cxn ang="0">
                        <a:pos x="9" y="39"/>
                      </a:cxn>
                      <a:cxn ang="0">
                        <a:pos x="0" y="33"/>
                      </a:cxn>
                      <a:cxn ang="0">
                        <a:pos x="0" y="30"/>
                      </a:cxn>
                      <a:cxn ang="0">
                        <a:pos x="2" y="27"/>
                      </a:cxn>
                      <a:cxn ang="0">
                        <a:pos x="0" y="25"/>
                      </a:cxn>
                      <a:cxn ang="0">
                        <a:pos x="3" y="17"/>
                      </a:cxn>
                      <a:cxn ang="0">
                        <a:pos x="14" y="17"/>
                      </a:cxn>
                      <a:cxn ang="0">
                        <a:pos x="12" y="13"/>
                      </a:cxn>
                      <a:cxn ang="0">
                        <a:pos x="8" y="8"/>
                      </a:cxn>
                      <a:cxn ang="0">
                        <a:pos x="6" y="7"/>
                      </a:cxn>
                      <a:cxn ang="0">
                        <a:pos x="9" y="7"/>
                      </a:cxn>
                      <a:cxn ang="0">
                        <a:pos x="9" y="0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31" h="40">
                        <a:moveTo>
                          <a:pt x="25" y="0"/>
                        </a:moveTo>
                        <a:cubicBezTo>
                          <a:pt x="25" y="19"/>
                          <a:pt x="25" y="19"/>
                          <a:pt x="25" y="19"/>
                        </a:cubicBezTo>
                        <a:cubicBezTo>
                          <a:pt x="26" y="19"/>
                          <a:pt x="26" y="19"/>
                          <a:pt x="26" y="19"/>
                        </a:cubicBezTo>
                        <a:cubicBezTo>
                          <a:pt x="28" y="20"/>
                          <a:pt x="28" y="22"/>
                          <a:pt x="29" y="20"/>
                        </a:cubicBezTo>
                        <a:cubicBezTo>
                          <a:pt x="29" y="20"/>
                          <a:pt x="29" y="20"/>
                          <a:pt x="29" y="19"/>
                        </a:cubicBezTo>
                        <a:cubicBezTo>
                          <a:pt x="28" y="19"/>
                          <a:pt x="29" y="17"/>
                          <a:pt x="31" y="20"/>
                        </a:cubicBezTo>
                        <a:cubicBezTo>
                          <a:pt x="29" y="22"/>
                          <a:pt x="26" y="27"/>
                          <a:pt x="25" y="27"/>
                        </a:cubicBezTo>
                        <a:cubicBezTo>
                          <a:pt x="23" y="28"/>
                          <a:pt x="26" y="33"/>
                          <a:pt x="22" y="34"/>
                        </a:cubicBezTo>
                        <a:cubicBezTo>
                          <a:pt x="22" y="34"/>
                          <a:pt x="20" y="34"/>
                          <a:pt x="22" y="34"/>
                        </a:cubicBezTo>
                        <a:cubicBezTo>
                          <a:pt x="22" y="37"/>
                          <a:pt x="17" y="37"/>
                          <a:pt x="17" y="40"/>
                        </a:cubicBezTo>
                        <a:cubicBezTo>
                          <a:pt x="14" y="39"/>
                          <a:pt x="12" y="37"/>
                          <a:pt x="9" y="39"/>
                        </a:cubicBezTo>
                        <a:cubicBezTo>
                          <a:pt x="6" y="39"/>
                          <a:pt x="6" y="39"/>
                          <a:pt x="0" y="33"/>
                        </a:cubicBezTo>
                        <a:cubicBezTo>
                          <a:pt x="0" y="33"/>
                          <a:pt x="0" y="31"/>
                          <a:pt x="0" y="30"/>
                        </a:cubicBezTo>
                        <a:cubicBezTo>
                          <a:pt x="0" y="28"/>
                          <a:pt x="2" y="27"/>
                          <a:pt x="2" y="27"/>
                        </a:cubicBezTo>
                        <a:cubicBezTo>
                          <a:pt x="0" y="25"/>
                          <a:pt x="0" y="25"/>
                          <a:pt x="0" y="25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14" y="17"/>
                          <a:pt x="14" y="17"/>
                          <a:pt x="14" y="17"/>
                        </a:cubicBezTo>
                        <a:cubicBezTo>
                          <a:pt x="15" y="11"/>
                          <a:pt x="12" y="16"/>
                          <a:pt x="12" y="13"/>
                        </a:cubicBezTo>
                        <a:cubicBezTo>
                          <a:pt x="11" y="10"/>
                          <a:pt x="9" y="10"/>
                          <a:pt x="8" y="8"/>
                        </a:cubicBezTo>
                        <a:cubicBezTo>
                          <a:pt x="8" y="7"/>
                          <a:pt x="6" y="7"/>
                          <a:pt x="6" y="7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69"/>
                  <p:cNvSpPr>
                    <a:spLocks/>
                  </p:cNvSpPr>
                  <p:nvPr/>
                </p:nvSpPr>
                <p:spPr bwMode="auto">
                  <a:xfrm>
                    <a:off x="2463653" y="3357074"/>
                    <a:ext cx="132412" cy="139650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28" y="6"/>
                      </a:cxn>
                      <a:cxn ang="0">
                        <a:pos x="31" y="9"/>
                      </a:cxn>
                      <a:cxn ang="0">
                        <a:pos x="38" y="11"/>
                      </a:cxn>
                      <a:cxn ang="0">
                        <a:pos x="42" y="11"/>
                      </a:cxn>
                      <a:cxn ang="0">
                        <a:pos x="48" y="14"/>
                      </a:cxn>
                      <a:cxn ang="0">
                        <a:pos x="45" y="30"/>
                      </a:cxn>
                      <a:cxn ang="0">
                        <a:pos x="23" y="47"/>
                      </a:cxn>
                      <a:cxn ang="0">
                        <a:pos x="19" y="59"/>
                      </a:cxn>
                      <a:cxn ang="0">
                        <a:pos x="12" y="56"/>
                      </a:cxn>
                      <a:cxn ang="0">
                        <a:pos x="6" y="55"/>
                      </a:cxn>
                      <a:cxn ang="0">
                        <a:pos x="8" y="46"/>
                      </a:cxn>
                      <a:cxn ang="0">
                        <a:pos x="11" y="38"/>
                      </a:cxn>
                      <a:cxn ang="0">
                        <a:pos x="5" y="38"/>
                      </a:cxn>
                      <a:cxn ang="0">
                        <a:pos x="3" y="26"/>
                      </a:cxn>
                      <a:cxn ang="0">
                        <a:pos x="6" y="18"/>
                      </a:cxn>
                      <a:cxn ang="0">
                        <a:pos x="9" y="8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48" h="62">
                        <a:moveTo>
                          <a:pt x="19" y="0"/>
                        </a:moveTo>
                        <a:cubicBezTo>
                          <a:pt x="25" y="5"/>
                          <a:pt x="26" y="6"/>
                          <a:pt x="28" y="6"/>
                        </a:cubicBezTo>
                        <a:cubicBezTo>
                          <a:pt x="28" y="6"/>
                          <a:pt x="31" y="8"/>
                          <a:pt x="31" y="9"/>
                        </a:cubicBezTo>
                        <a:cubicBezTo>
                          <a:pt x="31" y="11"/>
                          <a:pt x="38" y="12"/>
                          <a:pt x="38" y="11"/>
                        </a:cubicBezTo>
                        <a:cubicBezTo>
                          <a:pt x="38" y="9"/>
                          <a:pt x="40" y="8"/>
                          <a:pt x="42" y="11"/>
                        </a:cubicBezTo>
                        <a:cubicBezTo>
                          <a:pt x="43" y="14"/>
                          <a:pt x="45" y="14"/>
                          <a:pt x="48" y="14"/>
                        </a:cubicBezTo>
                        <a:cubicBezTo>
                          <a:pt x="48" y="21"/>
                          <a:pt x="48" y="23"/>
                          <a:pt x="45" y="30"/>
                        </a:cubicBezTo>
                        <a:cubicBezTo>
                          <a:pt x="40" y="37"/>
                          <a:pt x="28" y="40"/>
                          <a:pt x="23" y="47"/>
                        </a:cubicBezTo>
                        <a:cubicBezTo>
                          <a:pt x="19" y="56"/>
                          <a:pt x="22" y="56"/>
                          <a:pt x="19" y="59"/>
                        </a:cubicBezTo>
                        <a:cubicBezTo>
                          <a:pt x="16" y="62"/>
                          <a:pt x="16" y="56"/>
                          <a:pt x="12" y="56"/>
                        </a:cubicBezTo>
                        <a:cubicBezTo>
                          <a:pt x="8" y="55"/>
                          <a:pt x="6" y="58"/>
                          <a:pt x="6" y="55"/>
                        </a:cubicBezTo>
                        <a:cubicBezTo>
                          <a:pt x="5" y="52"/>
                          <a:pt x="11" y="52"/>
                          <a:pt x="8" y="46"/>
                        </a:cubicBezTo>
                        <a:cubicBezTo>
                          <a:pt x="11" y="46"/>
                          <a:pt x="11" y="41"/>
                          <a:pt x="11" y="38"/>
                        </a:cubicBezTo>
                        <a:cubicBezTo>
                          <a:pt x="11" y="35"/>
                          <a:pt x="9" y="43"/>
                          <a:pt x="5" y="38"/>
                        </a:cubicBezTo>
                        <a:cubicBezTo>
                          <a:pt x="0" y="34"/>
                          <a:pt x="5" y="37"/>
                          <a:pt x="3" y="26"/>
                        </a:cubicBezTo>
                        <a:cubicBezTo>
                          <a:pt x="2" y="20"/>
                          <a:pt x="6" y="24"/>
                          <a:pt x="6" y="18"/>
                        </a:cubicBezTo>
                        <a:cubicBezTo>
                          <a:pt x="6" y="14"/>
                          <a:pt x="11" y="15"/>
                          <a:pt x="9" y="8"/>
                        </a:cubicBezTo>
                        <a:cubicBezTo>
                          <a:pt x="9" y="2"/>
                          <a:pt x="20" y="5"/>
                          <a:pt x="19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70"/>
                  <p:cNvSpPr>
                    <a:spLocks/>
                  </p:cNvSpPr>
                  <p:nvPr/>
                </p:nvSpPr>
                <p:spPr bwMode="auto">
                  <a:xfrm>
                    <a:off x="2238116" y="3381927"/>
                    <a:ext cx="16006" cy="29587"/>
                  </a:xfrm>
                  <a:custGeom>
                    <a:avLst/>
                    <a:gdLst/>
                    <a:ahLst/>
                    <a:cxnLst>
                      <a:cxn ang="0">
                        <a:pos x="1" y="12"/>
                      </a:cxn>
                      <a:cxn ang="0">
                        <a:pos x="3" y="9"/>
                      </a:cxn>
                      <a:cxn ang="0">
                        <a:pos x="1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3" y="3"/>
                      </a:cxn>
                      <a:cxn ang="0">
                        <a:pos x="4" y="6"/>
                      </a:cxn>
                      <a:cxn ang="0">
                        <a:pos x="6" y="9"/>
                      </a:cxn>
                      <a:cxn ang="0">
                        <a:pos x="4" y="12"/>
                      </a:cxn>
                      <a:cxn ang="0">
                        <a:pos x="1" y="12"/>
                      </a:cxn>
                    </a:cxnLst>
                    <a:rect l="0" t="0" r="r" b="b"/>
                    <a:pathLst>
                      <a:path w="6" h="13">
                        <a:moveTo>
                          <a:pt x="1" y="12"/>
                        </a:moveTo>
                        <a:cubicBezTo>
                          <a:pt x="0" y="10"/>
                          <a:pt x="3" y="9"/>
                          <a:pt x="3" y="9"/>
                        </a:cubicBezTo>
                        <a:cubicBezTo>
                          <a:pt x="4" y="7"/>
                          <a:pt x="3" y="7"/>
                          <a:pt x="1" y="6"/>
                        </a:cubicBezTo>
                        <a:cubicBezTo>
                          <a:pt x="1" y="4"/>
                          <a:pt x="1" y="3"/>
                          <a:pt x="0" y="3"/>
                        </a:cubicBezTo>
                        <a:cubicBezTo>
                          <a:pt x="0" y="3"/>
                          <a:pt x="0" y="3"/>
                          <a:pt x="1" y="1"/>
                        </a:cubicBezTo>
                        <a:cubicBezTo>
                          <a:pt x="1" y="0"/>
                          <a:pt x="1" y="1"/>
                          <a:pt x="3" y="3"/>
                        </a:cubicBezTo>
                        <a:cubicBezTo>
                          <a:pt x="3" y="4"/>
                          <a:pt x="3" y="6"/>
                          <a:pt x="4" y="6"/>
                        </a:cubicBezTo>
                        <a:cubicBezTo>
                          <a:pt x="6" y="7"/>
                          <a:pt x="4" y="7"/>
                          <a:pt x="6" y="9"/>
                        </a:cubicBezTo>
                        <a:cubicBezTo>
                          <a:pt x="6" y="10"/>
                          <a:pt x="6" y="12"/>
                          <a:pt x="4" y="12"/>
                        </a:cubicBezTo>
                        <a:cubicBezTo>
                          <a:pt x="1" y="13"/>
                          <a:pt x="1" y="12"/>
                          <a:pt x="1" y="1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71"/>
                  <p:cNvSpPr>
                    <a:spLocks/>
                  </p:cNvSpPr>
                  <p:nvPr/>
                </p:nvSpPr>
                <p:spPr bwMode="auto">
                  <a:xfrm>
                    <a:off x="2257032" y="3396129"/>
                    <a:ext cx="14551" cy="8284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3" y="1"/>
                      </a:cxn>
                      <a:cxn ang="0">
                        <a:pos x="2" y="4"/>
                      </a:cxn>
                    </a:cxnLst>
                    <a:rect l="0" t="0" r="r" b="b"/>
                    <a:pathLst>
                      <a:path w="5" h="4">
                        <a:moveTo>
                          <a:pt x="2" y="4"/>
                        </a:moveTo>
                        <a:cubicBezTo>
                          <a:pt x="0" y="3"/>
                          <a:pt x="2" y="0"/>
                          <a:pt x="3" y="1"/>
                        </a:cubicBezTo>
                        <a:cubicBezTo>
                          <a:pt x="5" y="1"/>
                          <a:pt x="3" y="4"/>
                          <a:pt x="2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72"/>
                  <p:cNvSpPr>
                    <a:spLocks/>
                  </p:cNvSpPr>
                  <p:nvPr/>
                </p:nvSpPr>
                <p:spPr bwMode="auto">
                  <a:xfrm>
                    <a:off x="2280313" y="3402046"/>
                    <a:ext cx="7275" cy="7101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3"/>
                          <a:pt x="0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73"/>
                  <p:cNvSpPr>
                    <a:spLocks/>
                  </p:cNvSpPr>
                  <p:nvPr/>
                </p:nvSpPr>
                <p:spPr bwMode="auto">
                  <a:xfrm>
                    <a:off x="2254122" y="3389028"/>
                    <a:ext cx="8730" cy="8284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3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cubicBezTo>
                          <a:pt x="0" y="0"/>
                          <a:pt x="3" y="1"/>
                          <a:pt x="1" y="3"/>
                        </a:cubicBezTo>
                        <a:cubicBezTo>
                          <a:pt x="1" y="4"/>
                          <a:pt x="0" y="3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74"/>
                  <p:cNvSpPr>
                    <a:spLocks/>
                  </p:cNvSpPr>
                  <p:nvPr/>
                </p:nvSpPr>
                <p:spPr bwMode="auto">
                  <a:xfrm>
                    <a:off x="2232295" y="3391395"/>
                    <a:ext cx="14551" cy="5917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5" h="3">
                        <a:moveTo>
                          <a:pt x="2" y="2"/>
                        </a:moveTo>
                        <a:cubicBezTo>
                          <a:pt x="3" y="0"/>
                          <a:pt x="5" y="3"/>
                          <a:pt x="2" y="3"/>
                        </a:cubicBezTo>
                        <a:cubicBezTo>
                          <a:pt x="0" y="3"/>
                          <a:pt x="0" y="2"/>
                          <a:pt x="2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75"/>
                  <p:cNvSpPr>
                    <a:spLocks/>
                  </p:cNvSpPr>
                  <p:nvPr/>
                </p:nvSpPr>
                <p:spPr bwMode="auto">
                  <a:xfrm>
                    <a:off x="2257032" y="3411514"/>
                    <a:ext cx="8730" cy="7101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3" h="3">
                        <a:moveTo>
                          <a:pt x="2" y="2"/>
                        </a:moveTo>
                        <a:cubicBezTo>
                          <a:pt x="0" y="0"/>
                          <a:pt x="3" y="2"/>
                          <a:pt x="2" y="2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 76"/>
                  <p:cNvSpPr>
                    <a:spLocks/>
                  </p:cNvSpPr>
                  <p:nvPr/>
                </p:nvSpPr>
                <p:spPr bwMode="auto">
                  <a:xfrm>
                    <a:off x="2257032" y="3377193"/>
                    <a:ext cx="5820" cy="473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2" y="0"/>
                          <a:pt x="2" y="2"/>
                        </a:cubicBezTo>
                        <a:cubicBezTo>
                          <a:pt x="2" y="2"/>
                          <a:pt x="2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77"/>
                  <p:cNvSpPr>
                    <a:spLocks/>
                  </p:cNvSpPr>
                  <p:nvPr/>
                </p:nvSpPr>
                <p:spPr bwMode="auto">
                  <a:xfrm>
                    <a:off x="2527676" y="2983095"/>
                    <a:ext cx="52383" cy="2011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9" y="1"/>
                      </a:cxn>
                      <a:cxn ang="0">
                        <a:pos x="17" y="6"/>
                      </a:cxn>
                      <a:cxn ang="0">
                        <a:pos x="12" y="6"/>
                      </a:cxn>
                      <a:cxn ang="0">
                        <a:pos x="8" y="7"/>
                      </a:cxn>
                      <a:cxn ang="0">
                        <a:pos x="2" y="4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9" h="9">
                        <a:moveTo>
                          <a:pt x="0" y="1"/>
                        </a:moveTo>
                        <a:cubicBezTo>
                          <a:pt x="2" y="0"/>
                          <a:pt x="5" y="0"/>
                          <a:pt x="9" y="1"/>
                        </a:cubicBezTo>
                        <a:cubicBezTo>
                          <a:pt x="16" y="3"/>
                          <a:pt x="17" y="3"/>
                          <a:pt x="17" y="6"/>
                        </a:cubicBezTo>
                        <a:cubicBezTo>
                          <a:pt x="19" y="7"/>
                          <a:pt x="16" y="6"/>
                          <a:pt x="12" y="6"/>
                        </a:cubicBezTo>
                        <a:cubicBezTo>
                          <a:pt x="9" y="6"/>
                          <a:pt x="12" y="9"/>
                          <a:pt x="8" y="7"/>
                        </a:cubicBezTo>
                        <a:cubicBezTo>
                          <a:pt x="2" y="6"/>
                          <a:pt x="5" y="4"/>
                          <a:pt x="2" y="4"/>
                        </a:cubicBezTo>
                        <a:cubicBezTo>
                          <a:pt x="0" y="3"/>
                          <a:pt x="0" y="3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78"/>
                  <p:cNvSpPr>
                    <a:spLocks/>
                  </p:cNvSpPr>
                  <p:nvPr/>
                </p:nvSpPr>
                <p:spPr bwMode="auto">
                  <a:xfrm>
                    <a:off x="2613526" y="2952325"/>
                    <a:ext cx="65479" cy="47339"/>
                  </a:xfrm>
                  <a:custGeom>
                    <a:avLst/>
                    <a:gdLst/>
                    <a:ahLst/>
                    <a:cxnLst>
                      <a:cxn ang="0">
                        <a:pos x="23" y="18"/>
                      </a:cxn>
                      <a:cxn ang="0">
                        <a:pos x="12" y="18"/>
                      </a:cxn>
                      <a:cxn ang="0">
                        <a:pos x="4" y="18"/>
                      </a:cxn>
                      <a:cxn ang="0">
                        <a:pos x="0" y="14"/>
                      </a:cxn>
                      <a:cxn ang="0">
                        <a:pos x="15" y="14"/>
                      </a:cxn>
                      <a:cxn ang="0">
                        <a:pos x="16" y="11"/>
                      </a:cxn>
                      <a:cxn ang="0">
                        <a:pos x="13" y="4"/>
                      </a:cxn>
                      <a:cxn ang="0">
                        <a:pos x="9" y="1"/>
                      </a:cxn>
                      <a:cxn ang="0">
                        <a:pos x="16" y="1"/>
                      </a:cxn>
                      <a:cxn ang="0">
                        <a:pos x="23" y="1"/>
                      </a:cxn>
                      <a:cxn ang="0">
                        <a:pos x="21" y="12"/>
                      </a:cxn>
                      <a:cxn ang="0">
                        <a:pos x="23" y="18"/>
                      </a:cxn>
                    </a:cxnLst>
                    <a:rect l="0" t="0" r="r" b="b"/>
                    <a:pathLst>
                      <a:path w="24" h="21">
                        <a:moveTo>
                          <a:pt x="23" y="18"/>
                        </a:moveTo>
                        <a:cubicBezTo>
                          <a:pt x="16" y="15"/>
                          <a:pt x="15" y="20"/>
                          <a:pt x="12" y="18"/>
                        </a:cubicBezTo>
                        <a:cubicBezTo>
                          <a:pt x="4" y="15"/>
                          <a:pt x="7" y="21"/>
                          <a:pt x="4" y="18"/>
                        </a:cubicBezTo>
                        <a:cubicBezTo>
                          <a:pt x="1" y="15"/>
                          <a:pt x="0" y="17"/>
                          <a:pt x="0" y="14"/>
                        </a:cubicBezTo>
                        <a:cubicBezTo>
                          <a:pt x="1" y="11"/>
                          <a:pt x="10" y="17"/>
                          <a:pt x="15" y="14"/>
                        </a:cubicBezTo>
                        <a:cubicBezTo>
                          <a:pt x="16" y="14"/>
                          <a:pt x="20" y="15"/>
                          <a:pt x="16" y="11"/>
                        </a:cubicBezTo>
                        <a:cubicBezTo>
                          <a:pt x="10" y="6"/>
                          <a:pt x="16" y="6"/>
                          <a:pt x="13" y="4"/>
                        </a:cubicBezTo>
                        <a:cubicBezTo>
                          <a:pt x="9" y="3"/>
                          <a:pt x="7" y="4"/>
                          <a:pt x="9" y="1"/>
                        </a:cubicBezTo>
                        <a:cubicBezTo>
                          <a:pt x="9" y="0"/>
                          <a:pt x="15" y="0"/>
                          <a:pt x="16" y="1"/>
                        </a:cubicBezTo>
                        <a:cubicBezTo>
                          <a:pt x="20" y="3"/>
                          <a:pt x="20" y="1"/>
                          <a:pt x="23" y="1"/>
                        </a:cubicBezTo>
                        <a:cubicBezTo>
                          <a:pt x="21" y="6"/>
                          <a:pt x="24" y="9"/>
                          <a:pt x="21" y="12"/>
                        </a:cubicBezTo>
                        <a:cubicBezTo>
                          <a:pt x="20" y="15"/>
                          <a:pt x="23" y="14"/>
                          <a:pt x="23" y="1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79"/>
                  <p:cNvSpPr>
                    <a:spLocks/>
                  </p:cNvSpPr>
                  <p:nvPr/>
                </p:nvSpPr>
                <p:spPr bwMode="auto">
                  <a:xfrm>
                    <a:off x="2667364" y="2947591"/>
                    <a:ext cx="82939" cy="57990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1" y="14"/>
                      </a:cxn>
                      <a:cxn ang="0">
                        <a:pos x="3" y="20"/>
                      </a:cxn>
                      <a:cxn ang="0">
                        <a:pos x="7" y="20"/>
                      </a:cxn>
                      <a:cxn ang="0">
                        <a:pos x="12" y="17"/>
                      </a:cxn>
                      <a:cxn ang="0">
                        <a:pos x="15" y="17"/>
                      </a:cxn>
                      <a:cxn ang="0">
                        <a:pos x="26" y="19"/>
                      </a:cxn>
                      <a:cxn ang="0">
                        <a:pos x="29" y="14"/>
                      </a:cxn>
                      <a:cxn ang="0">
                        <a:pos x="24" y="11"/>
                      </a:cxn>
                      <a:cxn ang="0">
                        <a:pos x="21" y="10"/>
                      </a:cxn>
                      <a:cxn ang="0">
                        <a:pos x="19" y="8"/>
                      </a:cxn>
                      <a:cxn ang="0">
                        <a:pos x="15" y="5"/>
                      </a:cxn>
                      <a:cxn ang="0">
                        <a:pos x="7" y="2"/>
                      </a:cxn>
                      <a:cxn ang="0">
                        <a:pos x="3" y="3"/>
                      </a:cxn>
                    </a:cxnLst>
                    <a:rect l="0" t="0" r="r" b="b"/>
                    <a:pathLst>
                      <a:path w="30" h="26">
                        <a:moveTo>
                          <a:pt x="3" y="3"/>
                        </a:moveTo>
                        <a:cubicBezTo>
                          <a:pt x="1" y="8"/>
                          <a:pt x="4" y="11"/>
                          <a:pt x="1" y="14"/>
                        </a:cubicBezTo>
                        <a:cubicBezTo>
                          <a:pt x="0" y="17"/>
                          <a:pt x="3" y="16"/>
                          <a:pt x="3" y="20"/>
                        </a:cubicBezTo>
                        <a:cubicBezTo>
                          <a:pt x="4" y="26"/>
                          <a:pt x="6" y="23"/>
                          <a:pt x="7" y="20"/>
                        </a:cubicBezTo>
                        <a:cubicBezTo>
                          <a:pt x="9" y="17"/>
                          <a:pt x="10" y="16"/>
                          <a:pt x="12" y="17"/>
                        </a:cubicBezTo>
                        <a:cubicBezTo>
                          <a:pt x="12" y="20"/>
                          <a:pt x="13" y="20"/>
                          <a:pt x="15" y="17"/>
                        </a:cubicBezTo>
                        <a:cubicBezTo>
                          <a:pt x="18" y="16"/>
                          <a:pt x="24" y="17"/>
                          <a:pt x="26" y="19"/>
                        </a:cubicBezTo>
                        <a:cubicBezTo>
                          <a:pt x="27" y="20"/>
                          <a:pt x="30" y="16"/>
                          <a:pt x="29" y="14"/>
                        </a:cubicBezTo>
                        <a:cubicBezTo>
                          <a:pt x="26" y="13"/>
                          <a:pt x="26" y="11"/>
                          <a:pt x="24" y="11"/>
                        </a:cubicBezTo>
                        <a:cubicBezTo>
                          <a:pt x="21" y="11"/>
                          <a:pt x="19" y="10"/>
                          <a:pt x="21" y="10"/>
                        </a:cubicBezTo>
                        <a:cubicBezTo>
                          <a:pt x="24" y="10"/>
                          <a:pt x="22" y="6"/>
                          <a:pt x="19" y="8"/>
                        </a:cubicBezTo>
                        <a:cubicBezTo>
                          <a:pt x="15" y="10"/>
                          <a:pt x="18" y="3"/>
                          <a:pt x="15" y="5"/>
                        </a:cubicBezTo>
                        <a:cubicBezTo>
                          <a:pt x="13" y="6"/>
                          <a:pt x="9" y="0"/>
                          <a:pt x="7" y="2"/>
                        </a:cubicBezTo>
                        <a:cubicBezTo>
                          <a:pt x="6" y="3"/>
                          <a:pt x="4" y="0"/>
                          <a:pt x="3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82"/>
                  <p:cNvSpPr>
                    <a:spLocks noEditPoints="1"/>
                  </p:cNvSpPr>
                  <p:nvPr/>
                </p:nvSpPr>
                <p:spPr bwMode="auto">
                  <a:xfrm>
                    <a:off x="2582969" y="3765374"/>
                    <a:ext cx="194980" cy="933764"/>
                  </a:xfrm>
                  <a:custGeom>
                    <a:avLst/>
                    <a:gdLst/>
                    <a:ahLst/>
                    <a:cxnLst>
                      <a:cxn ang="0">
                        <a:pos x="69" y="58"/>
                      </a:cxn>
                      <a:cxn ang="0">
                        <a:pos x="46" y="155"/>
                      </a:cxn>
                      <a:cxn ang="0">
                        <a:pos x="32" y="247"/>
                      </a:cxn>
                      <a:cxn ang="0">
                        <a:pos x="32" y="308"/>
                      </a:cxn>
                      <a:cxn ang="0">
                        <a:pos x="46" y="369"/>
                      </a:cxn>
                      <a:cxn ang="0">
                        <a:pos x="31" y="385"/>
                      </a:cxn>
                      <a:cxn ang="0">
                        <a:pos x="25" y="383"/>
                      </a:cxn>
                      <a:cxn ang="0">
                        <a:pos x="20" y="380"/>
                      </a:cxn>
                      <a:cxn ang="0">
                        <a:pos x="28" y="368"/>
                      </a:cxn>
                      <a:cxn ang="0">
                        <a:pos x="17" y="363"/>
                      </a:cxn>
                      <a:cxn ang="0">
                        <a:pos x="14" y="351"/>
                      </a:cxn>
                      <a:cxn ang="0">
                        <a:pos x="14" y="336"/>
                      </a:cxn>
                      <a:cxn ang="0">
                        <a:pos x="18" y="322"/>
                      </a:cxn>
                      <a:cxn ang="0">
                        <a:pos x="3" y="308"/>
                      </a:cxn>
                      <a:cxn ang="0">
                        <a:pos x="22" y="288"/>
                      </a:cxn>
                      <a:cxn ang="0">
                        <a:pos x="22" y="251"/>
                      </a:cxn>
                      <a:cxn ang="0">
                        <a:pos x="34" y="162"/>
                      </a:cxn>
                      <a:cxn ang="0">
                        <a:pos x="43" y="57"/>
                      </a:cxn>
                      <a:cxn ang="0">
                        <a:pos x="58" y="377"/>
                      </a:cxn>
                      <a:cxn ang="0">
                        <a:pos x="46" y="392"/>
                      </a:cxn>
                      <a:cxn ang="0">
                        <a:pos x="34" y="400"/>
                      </a:cxn>
                      <a:cxn ang="0">
                        <a:pos x="48" y="405"/>
                      </a:cxn>
                      <a:cxn ang="0">
                        <a:pos x="22" y="282"/>
                      </a:cxn>
                      <a:cxn ang="0">
                        <a:pos x="45" y="397"/>
                      </a:cxn>
                      <a:cxn ang="0">
                        <a:pos x="12" y="267"/>
                      </a:cxn>
                      <a:cxn ang="0">
                        <a:pos x="14" y="254"/>
                      </a:cxn>
                      <a:cxn ang="0">
                        <a:pos x="16" y="291"/>
                      </a:cxn>
                      <a:cxn ang="0">
                        <a:pos x="14" y="285"/>
                      </a:cxn>
                      <a:cxn ang="0">
                        <a:pos x="17" y="294"/>
                      </a:cxn>
                      <a:cxn ang="0">
                        <a:pos x="14" y="296"/>
                      </a:cxn>
                      <a:cxn ang="0">
                        <a:pos x="6" y="300"/>
                      </a:cxn>
                      <a:cxn ang="0">
                        <a:pos x="16" y="279"/>
                      </a:cxn>
                      <a:cxn ang="0">
                        <a:pos x="9" y="297"/>
                      </a:cxn>
                      <a:cxn ang="0">
                        <a:pos x="52" y="411"/>
                      </a:cxn>
                      <a:cxn ang="0">
                        <a:pos x="58" y="409"/>
                      </a:cxn>
                      <a:cxn ang="0">
                        <a:pos x="48" y="406"/>
                      </a:cxn>
                      <a:cxn ang="0">
                        <a:pos x="38" y="405"/>
                      </a:cxn>
                      <a:cxn ang="0">
                        <a:pos x="66" y="414"/>
                      </a:cxn>
                      <a:cxn ang="0">
                        <a:pos x="32" y="397"/>
                      </a:cxn>
                      <a:cxn ang="0">
                        <a:pos x="25" y="389"/>
                      </a:cxn>
                      <a:cxn ang="0">
                        <a:pos x="23" y="395"/>
                      </a:cxn>
                      <a:cxn ang="0">
                        <a:pos x="17" y="377"/>
                      </a:cxn>
                      <a:cxn ang="0">
                        <a:pos x="18" y="383"/>
                      </a:cxn>
                      <a:cxn ang="0">
                        <a:pos x="16" y="368"/>
                      </a:cxn>
                      <a:cxn ang="0">
                        <a:pos x="11" y="366"/>
                      </a:cxn>
                      <a:cxn ang="0">
                        <a:pos x="12" y="373"/>
                      </a:cxn>
                      <a:cxn ang="0">
                        <a:pos x="9" y="374"/>
                      </a:cxn>
                      <a:cxn ang="0">
                        <a:pos x="16" y="362"/>
                      </a:cxn>
                      <a:cxn ang="0">
                        <a:pos x="12" y="360"/>
                      </a:cxn>
                      <a:cxn ang="0">
                        <a:pos x="6" y="337"/>
                      </a:cxn>
                      <a:cxn ang="0">
                        <a:pos x="5" y="354"/>
                      </a:cxn>
                      <a:cxn ang="0">
                        <a:pos x="12" y="356"/>
                      </a:cxn>
                      <a:cxn ang="0">
                        <a:pos x="8" y="349"/>
                      </a:cxn>
                      <a:cxn ang="0">
                        <a:pos x="9" y="357"/>
                      </a:cxn>
                      <a:cxn ang="0">
                        <a:pos x="8" y="336"/>
                      </a:cxn>
                      <a:cxn ang="0">
                        <a:pos x="9" y="331"/>
                      </a:cxn>
                      <a:cxn ang="0">
                        <a:pos x="6" y="328"/>
                      </a:cxn>
                      <a:cxn ang="0">
                        <a:pos x="8" y="323"/>
                      </a:cxn>
                      <a:cxn ang="0">
                        <a:pos x="3" y="331"/>
                      </a:cxn>
                      <a:cxn ang="0">
                        <a:pos x="6" y="320"/>
                      </a:cxn>
                      <a:cxn ang="0">
                        <a:pos x="5" y="333"/>
                      </a:cxn>
                    </a:cxnLst>
                    <a:rect l="0" t="0" r="r" b="b"/>
                    <a:pathLst>
                      <a:path w="71" h="417">
                        <a:moveTo>
                          <a:pt x="51" y="0"/>
                        </a:moveTo>
                        <a:cubicBezTo>
                          <a:pt x="52" y="6"/>
                          <a:pt x="54" y="6"/>
                          <a:pt x="54" y="8"/>
                        </a:cubicBezTo>
                        <a:cubicBezTo>
                          <a:pt x="54" y="9"/>
                          <a:pt x="55" y="17"/>
                          <a:pt x="57" y="17"/>
                        </a:cubicBezTo>
                        <a:cubicBezTo>
                          <a:pt x="58" y="20"/>
                          <a:pt x="60" y="20"/>
                          <a:pt x="58" y="22"/>
                        </a:cubicBezTo>
                        <a:cubicBezTo>
                          <a:pt x="55" y="25"/>
                          <a:pt x="60" y="25"/>
                          <a:pt x="58" y="26"/>
                        </a:cubicBezTo>
                        <a:cubicBezTo>
                          <a:pt x="57" y="29"/>
                          <a:pt x="57" y="31"/>
                          <a:pt x="58" y="31"/>
                        </a:cubicBezTo>
                        <a:cubicBezTo>
                          <a:pt x="60" y="32"/>
                          <a:pt x="57" y="35"/>
                          <a:pt x="60" y="35"/>
                        </a:cubicBezTo>
                        <a:cubicBezTo>
                          <a:pt x="61" y="35"/>
                          <a:pt x="63" y="45"/>
                          <a:pt x="63" y="51"/>
                        </a:cubicBezTo>
                        <a:cubicBezTo>
                          <a:pt x="65" y="55"/>
                          <a:pt x="66" y="55"/>
                          <a:pt x="69" y="54"/>
                        </a:cubicBezTo>
                        <a:cubicBezTo>
                          <a:pt x="71" y="55"/>
                          <a:pt x="71" y="57"/>
                          <a:pt x="69" y="58"/>
                        </a:cubicBezTo>
                        <a:cubicBezTo>
                          <a:pt x="69" y="61"/>
                          <a:pt x="69" y="66"/>
                          <a:pt x="66" y="68"/>
                        </a:cubicBezTo>
                        <a:cubicBezTo>
                          <a:pt x="65" y="68"/>
                          <a:pt x="57" y="71"/>
                          <a:pt x="58" y="75"/>
                        </a:cubicBezTo>
                        <a:cubicBezTo>
                          <a:pt x="60" y="77"/>
                          <a:pt x="57" y="89"/>
                          <a:pt x="60" y="94"/>
                        </a:cubicBezTo>
                        <a:cubicBezTo>
                          <a:pt x="63" y="101"/>
                          <a:pt x="57" y="94"/>
                          <a:pt x="55" y="101"/>
                        </a:cubicBezTo>
                        <a:cubicBezTo>
                          <a:pt x="52" y="109"/>
                          <a:pt x="54" y="107"/>
                          <a:pt x="51" y="109"/>
                        </a:cubicBezTo>
                        <a:cubicBezTo>
                          <a:pt x="49" y="111"/>
                          <a:pt x="49" y="117"/>
                          <a:pt x="48" y="118"/>
                        </a:cubicBezTo>
                        <a:cubicBezTo>
                          <a:pt x="45" y="121"/>
                          <a:pt x="49" y="127"/>
                          <a:pt x="48" y="130"/>
                        </a:cubicBezTo>
                        <a:cubicBezTo>
                          <a:pt x="46" y="132"/>
                          <a:pt x="46" y="129"/>
                          <a:pt x="45" y="133"/>
                        </a:cubicBezTo>
                        <a:cubicBezTo>
                          <a:pt x="43" y="138"/>
                          <a:pt x="42" y="143"/>
                          <a:pt x="43" y="144"/>
                        </a:cubicBezTo>
                        <a:cubicBezTo>
                          <a:pt x="45" y="147"/>
                          <a:pt x="45" y="150"/>
                          <a:pt x="46" y="155"/>
                        </a:cubicBezTo>
                        <a:cubicBezTo>
                          <a:pt x="48" y="159"/>
                          <a:pt x="45" y="161"/>
                          <a:pt x="48" y="161"/>
                        </a:cubicBezTo>
                        <a:cubicBezTo>
                          <a:pt x="51" y="161"/>
                          <a:pt x="48" y="164"/>
                          <a:pt x="48" y="169"/>
                        </a:cubicBezTo>
                        <a:cubicBezTo>
                          <a:pt x="49" y="173"/>
                          <a:pt x="45" y="170"/>
                          <a:pt x="45" y="178"/>
                        </a:cubicBezTo>
                        <a:cubicBezTo>
                          <a:pt x="43" y="187"/>
                          <a:pt x="45" y="189"/>
                          <a:pt x="43" y="192"/>
                        </a:cubicBezTo>
                        <a:cubicBezTo>
                          <a:pt x="40" y="196"/>
                          <a:pt x="38" y="193"/>
                          <a:pt x="38" y="196"/>
                        </a:cubicBezTo>
                        <a:cubicBezTo>
                          <a:pt x="37" y="199"/>
                          <a:pt x="38" y="204"/>
                          <a:pt x="37" y="207"/>
                        </a:cubicBezTo>
                        <a:cubicBezTo>
                          <a:pt x="37" y="210"/>
                          <a:pt x="42" y="218"/>
                          <a:pt x="38" y="219"/>
                        </a:cubicBezTo>
                        <a:cubicBezTo>
                          <a:pt x="32" y="224"/>
                          <a:pt x="37" y="227"/>
                          <a:pt x="34" y="228"/>
                        </a:cubicBezTo>
                        <a:cubicBezTo>
                          <a:pt x="31" y="232"/>
                          <a:pt x="35" y="236"/>
                          <a:pt x="32" y="239"/>
                        </a:cubicBezTo>
                        <a:cubicBezTo>
                          <a:pt x="29" y="242"/>
                          <a:pt x="32" y="241"/>
                          <a:pt x="32" y="247"/>
                        </a:cubicBezTo>
                        <a:cubicBezTo>
                          <a:pt x="31" y="253"/>
                          <a:pt x="34" y="254"/>
                          <a:pt x="32" y="256"/>
                        </a:cubicBezTo>
                        <a:cubicBezTo>
                          <a:pt x="32" y="259"/>
                          <a:pt x="31" y="254"/>
                          <a:pt x="29" y="261"/>
                        </a:cubicBezTo>
                        <a:cubicBezTo>
                          <a:pt x="29" y="267"/>
                          <a:pt x="32" y="267"/>
                          <a:pt x="32" y="268"/>
                        </a:cubicBezTo>
                        <a:cubicBezTo>
                          <a:pt x="34" y="270"/>
                          <a:pt x="31" y="274"/>
                          <a:pt x="34" y="276"/>
                        </a:cubicBezTo>
                        <a:cubicBezTo>
                          <a:pt x="35" y="277"/>
                          <a:pt x="29" y="284"/>
                          <a:pt x="34" y="282"/>
                        </a:cubicBezTo>
                        <a:cubicBezTo>
                          <a:pt x="40" y="281"/>
                          <a:pt x="38" y="287"/>
                          <a:pt x="34" y="287"/>
                        </a:cubicBezTo>
                        <a:cubicBezTo>
                          <a:pt x="29" y="285"/>
                          <a:pt x="29" y="287"/>
                          <a:pt x="32" y="288"/>
                        </a:cubicBezTo>
                        <a:cubicBezTo>
                          <a:pt x="37" y="288"/>
                          <a:pt x="37" y="293"/>
                          <a:pt x="34" y="294"/>
                        </a:cubicBezTo>
                        <a:cubicBezTo>
                          <a:pt x="29" y="296"/>
                          <a:pt x="35" y="299"/>
                          <a:pt x="32" y="300"/>
                        </a:cubicBezTo>
                        <a:cubicBezTo>
                          <a:pt x="31" y="302"/>
                          <a:pt x="35" y="307"/>
                          <a:pt x="32" y="308"/>
                        </a:cubicBezTo>
                        <a:cubicBezTo>
                          <a:pt x="28" y="311"/>
                          <a:pt x="35" y="311"/>
                          <a:pt x="31" y="314"/>
                        </a:cubicBezTo>
                        <a:cubicBezTo>
                          <a:pt x="26" y="319"/>
                          <a:pt x="29" y="319"/>
                          <a:pt x="28" y="320"/>
                        </a:cubicBezTo>
                        <a:cubicBezTo>
                          <a:pt x="25" y="323"/>
                          <a:pt x="31" y="325"/>
                          <a:pt x="28" y="328"/>
                        </a:cubicBezTo>
                        <a:cubicBezTo>
                          <a:pt x="25" y="330"/>
                          <a:pt x="23" y="339"/>
                          <a:pt x="20" y="339"/>
                        </a:cubicBezTo>
                        <a:cubicBezTo>
                          <a:pt x="17" y="337"/>
                          <a:pt x="20" y="342"/>
                          <a:pt x="18" y="345"/>
                        </a:cubicBezTo>
                        <a:cubicBezTo>
                          <a:pt x="17" y="349"/>
                          <a:pt x="20" y="346"/>
                          <a:pt x="22" y="353"/>
                        </a:cubicBezTo>
                        <a:cubicBezTo>
                          <a:pt x="22" y="357"/>
                          <a:pt x="23" y="353"/>
                          <a:pt x="26" y="353"/>
                        </a:cubicBezTo>
                        <a:cubicBezTo>
                          <a:pt x="29" y="353"/>
                          <a:pt x="26" y="365"/>
                          <a:pt x="29" y="366"/>
                        </a:cubicBezTo>
                        <a:cubicBezTo>
                          <a:pt x="32" y="368"/>
                          <a:pt x="29" y="369"/>
                          <a:pt x="34" y="369"/>
                        </a:cubicBezTo>
                        <a:cubicBezTo>
                          <a:pt x="38" y="369"/>
                          <a:pt x="46" y="369"/>
                          <a:pt x="46" y="369"/>
                        </a:cubicBezTo>
                        <a:cubicBezTo>
                          <a:pt x="51" y="373"/>
                          <a:pt x="58" y="371"/>
                          <a:pt x="60" y="374"/>
                        </a:cubicBezTo>
                        <a:cubicBezTo>
                          <a:pt x="58" y="374"/>
                          <a:pt x="57" y="374"/>
                          <a:pt x="55" y="373"/>
                        </a:cubicBezTo>
                        <a:cubicBezTo>
                          <a:pt x="52" y="373"/>
                          <a:pt x="52" y="373"/>
                          <a:pt x="51" y="376"/>
                        </a:cubicBezTo>
                        <a:cubicBezTo>
                          <a:pt x="48" y="377"/>
                          <a:pt x="49" y="374"/>
                          <a:pt x="46" y="377"/>
                        </a:cubicBezTo>
                        <a:cubicBezTo>
                          <a:pt x="43" y="379"/>
                          <a:pt x="42" y="377"/>
                          <a:pt x="40" y="380"/>
                        </a:cubicBezTo>
                        <a:cubicBezTo>
                          <a:pt x="40" y="385"/>
                          <a:pt x="40" y="382"/>
                          <a:pt x="38" y="388"/>
                        </a:cubicBezTo>
                        <a:cubicBezTo>
                          <a:pt x="38" y="392"/>
                          <a:pt x="40" y="392"/>
                          <a:pt x="37" y="392"/>
                        </a:cubicBezTo>
                        <a:cubicBezTo>
                          <a:pt x="34" y="392"/>
                          <a:pt x="32" y="391"/>
                          <a:pt x="32" y="391"/>
                        </a:cubicBezTo>
                        <a:cubicBezTo>
                          <a:pt x="31" y="391"/>
                          <a:pt x="28" y="388"/>
                          <a:pt x="28" y="386"/>
                        </a:cubicBezTo>
                        <a:cubicBezTo>
                          <a:pt x="28" y="385"/>
                          <a:pt x="29" y="385"/>
                          <a:pt x="31" y="385"/>
                        </a:cubicBezTo>
                        <a:cubicBezTo>
                          <a:pt x="31" y="386"/>
                          <a:pt x="31" y="385"/>
                          <a:pt x="32" y="385"/>
                        </a:cubicBezTo>
                        <a:cubicBezTo>
                          <a:pt x="34" y="386"/>
                          <a:pt x="32" y="385"/>
                          <a:pt x="34" y="383"/>
                        </a:cubicBezTo>
                        <a:cubicBezTo>
                          <a:pt x="37" y="383"/>
                          <a:pt x="38" y="380"/>
                          <a:pt x="37" y="380"/>
                        </a:cubicBezTo>
                        <a:cubicBezTo>
                          <a:pt x="35" y="379"/>
                          <a:pt x="35" y="380"/>
                          <a:pt x="32" y="382"/>
                        </a:cubicBezTo>
                        <a:cubicBezTo>
                          <a:pt x="31" y="382"/>
                          <a:pt x="32" y="383"/>
                          <a:pt x="29" y="383"/>
                        </a:cubicBezTo>
                        <a:cubicBezTo>
                          <a:pt x="25" y="382"/>
                          <a:pt x="31" y="383"/>
                          <a:pt x="29" y="385"/>
                        </a:cubicBezTo>
                        <a:cubicBezTo>
                          <a:pt x="28" y="385"/>
                          <a:pt x="26" y="385"/>
                          <a:pt x="26" y="388"/>
                        </a:cubicBezTo>
                        <a:cubicBezTo>
                          <a:pt x="28" y="389"/>
                          <a:pt x="26" y="388"/>
                          <a:pt x="25" y="386"/>
                        </a:cubicBezTo>
                        <a:cubicBezTo>
                          <a:pt x="22" y="386"/>
                          <a:pt x="20" y="383"/>
                          <a:pt x="22" y="383"/>
                        </a:cubicBezTo>
                        <a:cubicBezTo>
                          <a:pt x="23" y="383"/>
                          <a:pt x="25" y="385"/>
                          <a:pt x="25" y="383"/>
                        </a:cubicBezTo>
                        <a:cubicBezTo>
                          <a:pt x="23" y="383"/>
                          <a:pt x="25" y="383"/>
                          <a:pt x="23" y="382"/>
                        </a:cubicBezTo>
                        <a:cubicBezTo>
                          <a:pt x="23" y="380"/>
                          <a:pt x="25" y="379"/>
                          <a:pt x="26" y="380"/>
                        </a:cubicBezTo>
                        <a:cubicBezTo>
                          <a:pt x="28" y="382"/>
                          <a:pt x="28" y="377"/>
                          <a:pt x="31" y="377"/>
                        </a:cubicBezTo>
                        <a:cubicBezTo>
                          <a:pt x="32" y="379"/>
                          <a:pt x="34" y="379"/>
                          <a:pt x="35" y="377"/>
                        </a:cubicBezTo>
                        <a:cubicBezTo>
                          <a:pt x="35" y="377"/>
                          <a:pt x="29" y="376"/>
                          <a:pt x="28" y="377"/>
                        </a:cubicBezTo>
                        <a:cubicBezTo>
                          <a:pt x="26" y="379"/>
                          <a:pt x="28" y="376"/>
                          <a:pt x="25" y="376"/>
                        </a:cubicBezTo>
                        <a:cubicBezTo>
                          <a:pt x="23" y="377"/>
                          <a:pt x="25" y="377"/>
                          <a:pt x="25" y="377"/>
                        </a:cubicBezTo>
                        <a:cubicBezTo>
                          <a:pt x="26" y="379"/>
                          <a:pt x="23" y="379"/>
                          <a:pt x="23" y="380"/>
                        </a:cubicBezTo>
                        <a:cubicBezTo>
                          <a:pt x="23" y="382"/>
                          <a:pt x="23" y="383"/>
                          <a:pt x="20" y="383"/>
                        </a:cubicBezTo>
                        <a:cubicBezTo>
                          <a:pt x="17" y="382"/>
                          <a:pt x="22" y="382"/>
                          <a:pt x="20" y="380"/>
                        </a:cubicBezTo>
                        <a:cubicBezTo>
                          <a:pt x="20" y="380"/>
                          <a:pt x="18" y="379"/>
                          <a:pt x="20" y="380"/>
                        </a:cubicBezTo>
                        <a:cubicBezTo>
                          <a:pt x="22" y="380"/>
                          <a:pt x="20" y="376"/>
                          <a:pt x="18" y="379"/>
                        </a:cubicBezTo>
                        <a:cubicBezTo>
                          <a:pt x="17" y="380"/>
                          <a:pt x="17" y="379"/>
                          <a:pt x="18" y="376"/>
                        </a:cubicBezTo>
                        <a:cubicBezTo>
                          <a:pt x="20" y="374"/>
                          <a:pt x="17" y="376"/>
                          <a:pt x="18" y="374"/>
                        </a:cubicBezTo>
                        <a:cubicBezTo>
                          <a:pt x="18" y="371"/>
                          <a:pt x="16" y="369"/>
                          <a:pt x="17" y="371"/>
                        </a:cubicBezTo>
                        <a:cubicBezTo>
                          <a:pt x="18" y="371"/>
                          <a:pt x="20" y="374"/>
                          <a:pt x="22" y="373"/>
                        </a:cubicBezTo>
                        <a:cubicBezTo>
                          <a:pt x="22" y="371"/>
                          <a:pt x="23" y="371"/>
                          <a:pt x="23" y="371"/>
                        </a:cubicBezTo>
                        <a:cubicBezTo>
                          <a:pt x="23" y="373"/>
                          <a:pt x="23" y="373"/>
                          <a:pt x="23" y="369"/>
                        </a:cubicBezTo>
                        <a:cubicBezTo>
                          <a:pt x="25" y="368"/>
                          <a:pt x="28" y="373"/>
                          <a:pt x="26" y="371"/>
                        </a:cubicBezTo>
                        <a:cubicBezTo>
                          <a:pt x="25" y="369"/>
                          <a:pt x="26" y="369"/>
                          <a:pt x="28" y="368"/>
                        </a:cubicBezTo>
                        <a:cubicBezTo>
                          <a:pt x="28" y="365"/>
                          <a:pt x="26" y="365"/>
                          <a:pt x="23" y="363"/>
                        </a:cubicBezTo>
                        <a:cubicBezTo>
                          <a:pt x="20" y="362"/>
                          <a:pt x="20" y="363"/>
                          <a:pt x="23" y="365"/>
                        </a:cubicBezTo>
                        <a:cubicBezTo>
                          <a:pt x="26" y="366"/>
                          <a:pt x="28" y="368"/>
                          <a:pt x="25" y="368"/>
                        </a:cubicBezTo>
                        <a:cubicBezTo>
                          <a:pt x="22" y="366"/>
                          <a:pt x="23" y="368"/>
                          <a:pt x="23" y="368"/>
                        </a:cubicBezTo>
                        <a:cubicBezTo>
                          <a:pt x="22" y="368"/>
                          <a:pt x="22" y="369"/>
                          <a:pt x="22" y="371"/>
                        </a:cubicBezTo>
                        <a:cubicBezTo>
                          <a:pt x="20" y="373"/>
                          <a:pt x="17" y="368"/>
                          <a:pt x="18" y="368"/>
                        </a:cubicBezTo>
                        <a:cubicBezTo>
                          <a:pt x="20" y="369"/>
                          <a:pt x="18" y="369"/>
                          <a:pt x="18" y="366"/>
                        </a:cubicBezTo>
                        <a:cubicBezTo>
                          <a:pt x="18" y="365"/>
                          <a:pt x="17" y="368"/>
                          <a:pt x="16" y="366"/>
                        </a:cubicBezTo>
                        <a:cubicBezTo>
                          <a:pt x="16" y="365"/>
                          <a:pt x="17" y="365"/>
                          <a:pt x="16" y="363"/>
                        </a:cubicBezTo>
                        <a:cubicBezTo>
                          <a:pt x="16" y="362"/>
                          <a:pt x="16" y="362"/>
                          <a:pt x="17" y="363"/>
                        </a:cubicBezTo>
                        <a:cubicBezTo>
                          <a:pt x="17" y="365"/>
                          <a:pt x="18" y="365"/>
                          <a:pt x="17" y="362"/>
                        </a:cubicBezTo>
                        <a:cubicBezTo>
                          <a:pt x="17" y="360"/>
                          <a:pt x="17" y="360"/>
                          <a:pt x="16" y="360"/>
                        </a:cubicBezTo>
                        <a:cubicBezTo>
                          <a:pt x="14" y="360"/>
                          <a:pt x="14" y="362"/>
                          <a:pt x="14" y="359"/>
                        </a:cubicBezTo>
                        <a:cubicBezTo>
                          <a:pt x="14" y="357"/>
                          <a:pt x="14" y="359"/>
                          <a:pt x="14" y="357"/>
                        </a:cubicBezTo>
                        <a:cubicBezTo>
                          <a:pt x="12" y="357"/>
                          <a:pt x="14" y="356"/>
                          <a:pt x="16" y="357"/>
                        </a:cubicBezTo>
                        <a:cubicBezTo>
                          <a:pt x="16" y="357"/>
                          <a:pt x="17" y="356"/>
                          <a:pt x="17" y="354"/>
                        </a:cubicBezTo>
                        <a:cubicBezTo>
                          <a:pt x="18" y="351"/>
                          <a:pt x="17" y="351"/>
                          <a:pt x="17" y="353"/>
                        </a:cubicBezTo>
                        <a:cubicBezTo>
                          <a:pt x="16" y="356"/>
                          <a:pt x="16" y="356"/>
                          <a:pt x="14" y="354"/>
                        </a:cubicBezTo>
                        <a:cubicBezTo>
                          <a:pt x="12" y="353"/>
                          <a:pt x="12" y="353"/>
                          <a:pt x="14" y="353"/>
                        </a:cubicBezTo>
                        <a:cubicBezTo>
                          <a:pt x="16" y="353"/>
                          <a:pt x="16" y="353"/>
                          <a:pt x="14" y="351"/>
                        </a:cubicBezTo>
                        <a:cubicBezTo>
                          <a:pt x="12" y="351"/>
                          <a:pt x="14" y="351"/>
                          <a:pt x="12" y="351"/>
                        </a:cubicBezTo>
                        <a:cubicBezTo>
                          <a:pt x="11" y="349"/>
                          <a:pt x="11" y="349"/>
                          <a:pt x="9" y="348"/>
                        </a:cubicBezTo>
                        <a:cubicBezTo>
                          <a:pt x="8" y="348"/>
                          <a:pt x="11" y="346"/>
                          <a:pt x="12" y="348"/>
                        </a:cubicBezTo>
                        <a:cubicBezTo>
                          <a:pt x="14" y="349"/>
                          <a:pt x="16" y="349"/>
                          <a:pt x="14" y="348"/>
                        </a:cubicBezTo>
                        <a:cubicBezTo>
                          <a:pt x="12" y="346"/>
                          <a:pt x="11" y="345"/>
                          <a:pt x="14" y="346"/>
                        </a:cubicBezTo>
                        <a:cubicBezTo>
                          <a:pt x="17" y="346"/>
                          <a:pt x="16" y="346"/>
                          <a:pt x="12" y="345"/>
                        </a:cubicBezTo>
                        <a:cubicBezTo>
                          <a:pt x="11" y="343"/>
                          <a:pt x="14" y="343"/>
                          <a:pt x="12" y="342"/>
                        </a:cubicBezTo>
                        <a:cubicBezTo>
                          <a:pt x="12" y="342"/>
                          <a:pt x="14" y="340"/>
                          <a:pt x="16" y="342"/>
                        </a:cubicBezTo>
                        <a:cubicBezTo>
                          <a:pt x="17" y="343"/>
                          <a:pt x="16" y="340"/>
                          <a:pt x="14" y="339"/>
                        </a:cubicBezTo>
                        <a:cubicBezTo>
                          <a:pt x="14" y="337"/>
                          <a:pt x="16" y="336"/>
                          <a:pt x="14" y="336"/>
                        </a:cubicBezTo>
                        <a:cubicBezTo>
                          <a:pt x="12" y="337"/>
                          <a:pt x="14" y="340"/>
                          <a:pt x="12" y="340"/>
                        </a:cubicBezTo>
                        <a:cubicBezTo>
                          <a:pt x="11" y="340"/>
                          <a:pt x="12" y="337"/>
                          <a:pt x="11" y="334"/>
                        </a:cubicBezTo>
                        <a:cubicBezTo>
                          <a:pt x="11" y="331"/>
                          <a:pt x="12" y="331"/>
                          <a:pt x="12" y="330"/>
                        </a:cubicBezTo>
                        <a:cubicBezTo>
                          <a:pt x="12" y="327"/>
                          <a:pt x="16" y="330"/>
                          <a:pt x="16" y="330"/>
                        </a:cubicBezTo>
                        <a:cubicBezTo>
                          <a:pt x="14" y="328"/>
                          <a:pt x="16" y="328"/>
                          <a:pt x="14" y="328"/>
                        </a:cubicBezTo>
                        <a:cubicBezTo>
                          <a:pt x="14" y="327"/>
                          <a:pt x="12" y="327"/>
                          <a:pt x="11" y="325"/>
                        </a:cubicBezTo>
                        <a:cubicBezTo>
                          <a:pt x="11" y="323"/>
                          <a:pt x="11" y="325"/>
                          <a:pt x="9" y="323"/>
                        </a:cubicBezTo>
                        <a:cubicBezTo>
                          <a:pt x="9" y="322"/>
                          <a:pt x="11" y="323"/>
                          <a:pt x="14" y="323"/>
                        </a:cubicBezTo>
                        <a:cubicBezTo>
                          <a:pt x="16" y="323"/>
                          <a:pt x="17" y="323"/>
                          <a:pt x="18" y="325"/>
                        </a:cubicBezTo>
                        <a:cubicBezTo>
                          <a:pt x="22" y="327"/>
                          <a:pt x="17" y="322"/>
                          <a:pt x="18" y="322"/>
                        </a:cubicBezTo>
                        <a:cubicBezTo>
                          <a:pt x="20" y="322"/>
                          <a:pt x="17" y="319"/>
                          <a:pt x="17" y="320"/>
                        </a:cubicBezTo>
                        <a:cubicBezTo>
                          <a:pt x="17" y="322"/>
                          <a:pt x="16" y="319"/>
                          <a:pt x="12" y="320"/>
                        </a:cubicBezTo>
                        <a:cubicBezTo>
                          <a:pt x="9" y="320"/>
                          <a:pt x="9" y="320"/>
                          <a:pt x="9" y="319"/>
                        </a:cubicBezTo>
                        <a:cubicBezTo>
                          <a:pt x="11" y="317"/>
                          <a:pt x="11" y="319"/>
                          <a:pt x="12" y="319"/>
                        </a:cubicBezTo>
                        <a:cubicBezTo>
                          <a:pt x="14" y="319"/>
                          <a:pt x="9" y="317"/>
                          <a:pt x="11" y="316"/>
                        </a:cubicBezTo>
                        <a:cubicBezTo>
                          <a:pt x="12" y="313"/>
                          <a:pt x="16" y="314"/>
                          <a:pt x="16" y="313"/>
                        </a:cubicBezTo>
                        <a:cubicBezTo>
                          <a:pt x="16" y="310"/>
                          <a:pt x="14" y="311"/>
                          <a:pt x="14" y="310"/>
                        </a:cubicBezTo>
                        <a:cubicBezTo>
                          <a:pt x="12" y="308"/>
                          <a:pt x="11" y="308"/>
                          <a:pt x="11" y="310"/>
                        </a:cubicBezTo>
                        <a:cubicBezTo>
                          <a:pt x="11" y="311"/>
                          <a:pt x="8" y="310"/>
                          <a:pt x="6" y="308"/>
                        </a:cubicBezTo>
                        <a:cubicBezTo>
                          <a:pt x="6" y="305"/>
                          <a:pt x="3" y="307"/>
                          <a:pt x="3" y="308"/>
                        </a:cubicBezTo>
                        <a:cubicBezTo>
                          <a:pt x="3" y="311"/>
                          <a:pt x="3" y="311"/>
                          <a:pt x="2" y="310"/>
                        </a:cubicBezTo>
                        <a:cubicBezTo>
                          <a:pt x="0" y="307"/>
                          <a:pt x="3" y="305"/>
                          <a:pt x="6" y="302"/>
                        </a:cubicBezTo>
                        <a:cubicBezTo>
                          <a:pt x="11" y="300"/>
                          <a:pt x="8" y="297"/>
                          <a:pt x="11" y="299"/>
                        </a:cubicBezTo>
                        <a:cubicBezTo>
                          <a:pt x="12" y="299"/>
                          <a:pt x="9" y="297"/>
                          <a:pt x="12" y="297"/>
                        </a:cubicBezTo>
                        <a:cubicBezTo>
                          <a:pt x="16" y="297"/>
                          <a:pt x="12" y="300"/>
                          <a:pt x="16" y="302"/>
                        </a:cubicBezTo>
                        <a:cubicBezTo>
                          <a:pt x="18" y="303"/>
                          <a:pt x="14" y="308"/>
                          <a:pt x="17" y="307"/>
                        </a:cubicBezTo>
                        <a:cubicBezTo>
                          <a:pt x="18" y="305"/>
                          <a:pt x="17" y="305"/>
                          <a:pt x="18" y="300"/>
                        </a:cubicBezTo>
                        <a:cubicBezTo>
                          <a:pt x="18" y="296"/>
                          <a:pt x="18" y="297"/>
                          <a:pt x="18" y="294"/>
                        </a:cubicBezTo>
                        <a:cubicBezTo>
                          <a:pt x="18" y="293"/>
                          <a:pt x="22" y="293"/>
                          <a:pt x="20" y="291"/>
                        </a:cubicBezTo>
                        <a:cubicBezTo>
                          <a:pt x="20" y="290"/>
                          <a:pt x="18" y="290"/>
                          <a:pt x="22" y="288"/>
                        </a:cubicBezTo>
                        <a:cubicBezTo>
                          <a:pt x="23" y="288"/>
                          <a:pt x="25" y="287"/>
                          <a:pt x="25" y="285"/>
                        </a:cubicBezTo>
                        <a:cubicBezTo>
                          <a:pt x="26" y="284"/>
                          <a:pt x="26" y="281"/>
                          <a:pt x="23" y="281"/>
                        </a:cubicBezTo>
                        <a:cubicBezTo>
                          <a:pt x="22" y="281"/>
                          <a:pt x="20" y="279"/>
                          <a:pt x="22" y="279"/>
                        </a:cubicBezTo>
                        <a:cubicBezTo>
                          <a:pt x="23" y="277"/>
                          <a:pt x="23" y="274"/>
                          <a:pt x="22" y="271"/>
                        </a:cubicBezTo>
                        <a:cubicBezTo>
                          <a:pt x="22" y="268"/>
                          <a:pt x="26" y="268"/>
                          <a:pt x="25" y="264"/>
                        </a:cubicBezTo>
                        <a:cubicBezTo>
                          <a:pt x="23" y="261"/>
                          <a:pt x="25" y="262"/>
                          <a:pt x="25" y="259"/>
                        </a:cubicBezTo>
                        <a:cubicBezTo>
                          <a:pt x="25" y="258"/>
                          <a:pt x="25" y="258"/>
                          <a:pt x="26" y="259"/>
                        </a:cubicBezTo>
                        <a:cubicBezTo>
                          <a:pt x="28" y="261"/>
                          <a:pt x="29" y="256"/>
                          <a:pt x="25" y="256"/>
                        </a:cubicBezTo>
                        <a:cubicBezTo>
                          <a:pt x="22" y="254"/>
                          <a:pt x="28" y="253"/>
                          <a:pt x="26" y="251"/>
                        </a:cubicBezTo>
                        <a:cubicBezTo>
                          <a:pt x="23" y="251"/>
                          <a:pt x="23" y="247"/>
                          <a:pt x="22" y="251"/>
                        </a:cubicBezTo>
                        <a:cubicBezTo>
                          <a:pt x="22" y="253"/>
                          <a:pt x="18" y="254"/>
                          <a:pt x="16" y="248"/>
                        </a:cubicBezTo>
                        <a:cubicBezTo>
                          <a:pt x="14" y="244"/>
                          <a:pt x="16" y="244"/>
                          <a:pt x="17" y="235"/>
                        </a:cubicBezTo>
                        <a:cubicBezTo>
                          <a:pt x="17" y="228"/>
                          <a:pt x="18" y="236"/>
                          <a:pt x="20" y="227"/>
                        </a:cubicBezTo>
                        <a:cubicBezTo>
                          <a:pt x="22" y="219"/>
                          <a:pt x="18" y="221"/>
                          <a:pt x="18" y="215"/>
                        </a:cubicBezTo>
                        <a:cubicBezTo>
                          <a:pt x="20" y="207"/>
                          <a:pt x="17" y="212"/>
                          <a:pt x="17" y="204"/>
                        </a:cubicBezTo>
                        <a:cubicBezTo>
                          <a:pt x="18" y="199"/>
                          <a:pt x="22" y="207"/>
                          <a:pt x="22" y="199"/>
                        </a:cubicBezTo>
                        <a:cubicBezTo>
                          <a:pt x="22" y="193"/>
                          <a:pt x="23" y="202"/>
                          <a:pt x="23" y="193"/>
                        </a:cubicBezTo>
                        <a:cubicBezTo>
                          <a:pt x="25" y="187"/>
                          <a:pt x="26" y="192"/>
                          <a:pt x="26" y="187"/>
                        </a:cubicBezTo>
                        <a:cubicBezTo>
                          <a:pt x="26" y="184"/>
                          <a:pt x="31" y="181"/>
                          <a:pt x="31" y="172"/>
                        </a:cubicBezTo>
                        <a:cubicBezTo>
                          <a:pt x="31" y="164"/>
                          <a:pt x="35" y="169"/>
                          <a:pt x="34" y="162"/>
                        </a:cubicBezTo>
                        <a:cubicBezTo>
                          <a:pt x="32" y="158"/>
                          <a:pt x="37" y="155"/>
                          <a:pt x="35" y="152"/>
                        </a:cubicBezTo>
                        <a:cubicBezTo>
                          <a:pt x="34" y="149"/>
                          <a:pt x="35" y="147"/>
                          <a:pt x="34" y="140"/>
                        </a:cubicBezTo>
                        <a:cubicBezTo>
                          <a:pt x="32" y="132"/>
                          <a:pt x="34" y="130"/>
                          <a:pt x="35" y="129"/>
                        </a:cubicBezTo>
                        <a:cubicBezTo>
                          <a:pt x="37" y="127"/>
                          <a:pt x="37" y="123"/>
                          <a:pt x="35" y="118"/>
                        </a:cubicBezTo>
                        <a:cubicBezTo>
                          <a:pt x="32" y="114"/>
                          <a:pt x="37" y="115"/>
                          <a:pt x="38" y="109"/>
                        </a:cubicBezTo>
                        <a:cubicBezTo>
                          <a:pt x="38" y="101"/>
                          <a:pt x="40" y="104"/>
                          <a:pt x="40" y="100"/>
                        </a:cubicBezTo>
                        <a:cubicBezTo>
                          <a:pt x="38" y="97"/>
                          <a:pt x="43" y="89"/>
                          <a:pt x="42" y="86"/>
                        </a:cubicBezTo>
                        <a:cubicBezTo>
                          <a:pt x="40" y="83"/>
                          <a:pt x="45" y="81"/>
                          <a:pt x="43" y="75"/>
                        </a:cubicBezTo>
                        <a:cubicBezTo>
                          <a:pt x="40" y="68"/>
                          <a:pt x="45" y="61"/>
                          <a:pt x="43" y="61"/>
                        </a:cubicBezTo>
                        <a:cubicBezTo>
                          <a:pt x="40" y="60"/>
                          <a:pt x="43" y="57"/>
                          <a:pt x="43" y="57"/>
                        </a:cubicBezTo>
                        <a:cubicBezTo>
                          <a:pt x="45" y="57"/>
                          <a:pt x="45" y="55"/>
                          <a:pt x="46" y="46"/>
                        </a:cubicBezTo>
                        <a:cubicBezTo>
                          <a:pt x="48" y="37"/>
                          <a:pt x="45" y="35"/>
                          <a:pt x="46" y="29"/>
                        </a:cubicBezTo>
                        <a:cubicBezTo>
                          <a:pt x="46" y="23"/>
                          <a:pt x="45" y="23"/>
                          <a:pt x="45" y="19"/>
                        </a:cubicBezTo>
                        <a:cubicBezTo>
                          <a:pt x="45" y="15"/>
                          <a:pt x="43" y="20"/>
                          <a:pt x="43" y="9"/>
                        </a:cubicBezTo>
                        <a:cubicBezTo>
                          <a:pt x="52" y="6"/>
                          <a:pt x="46" y="3"/>
                          <a:pt x="48" y="3"/>
                        </a:cubicBezTo>
                        <a:cubicBezTo>
                          <a:pt x="51" y="3"/>
                          <a:pt x="51" y="0"/>
                          <a:pt x="51" y="0"/>
                        </a:cubicBezTo>
                        <a:close/>
                        <a:moveTo>
                          <a:pt x="58" y="405"/>
                        </a:moveTo>
                        <a:cubicBezTo>
                          <a:pt x="58" y="377"/>
                          <a:pt x="58" y="377"/>
                          <a:pt x="58" y="377"/>
                        </a:cubicBezTo>
                        <a:moveTo>
                          <a:pt x="58" y="405"/>
                        </a:moveTo>
                        <a:cubicBezTo>
                          <a:pt x="58" y="377"/>
                          <a:pt x="58" y="377"/>
                          <a:pt x="58" y="377"/>
                        </a:cubicBezTo>
                        <a:cubicBezTo>
                          <a:pt x="57" y="376"/>
                          <a:pt x="55" y="379"/>
                          <a:pt x="54" y="379"/>
                        </a:cubicBezTo>
                        <a:cubicBezTo>
                          <a:pt x="52" y="379"/>
                          <a:pt x="52" y="376"/>
                          <a:pt x="51" y="376"/>
                        </a:cubicBezTo>
                        <a:cubicBezTo>
                          <a:pt x="49" y="376"/>
                          <a:pt x="49" y="379"/>
                          <a:pt x="48" y="380"/>
                        </a:cubicBezTo>
                        <a:cubicBezTo>
                          <a:pt x="46" y="380"/>
                          <a:pt x="45" y="379"/>
                          <a:pt x="45" y="379"/>
                        </a:cubicBezTo>
                        <a:cubicBezTo>
                          <a:pt x="43" y="379"/>
                          <a:pt x="45" y="379"/>
                          <a:pt x="45" y="380"/>
                        </a:cubicBezTo>
                        <a:cubicBezTo>
                          <a:pt x="45" y="382"/>
                          <a:pt x="46" y="380"/>
                          <a:pt x="46" y="382"/>
                        </a:cubicBezTo>
                        <a:cubicBezTo>
                          <a:pt x="45" y="383"/>
                          <a:pt x="45" y="383"/>
                          <a:pt x="45" y="382"/>
                        </a:cubicBezTo>
                        <a:cubicBezTo>
                          <a:pt x="43" y="380"/>
                          <a:pt x="43" y="383"/>
                          <a:pt x="45" y="386"/>
                        </a:cubicBezTo>
                        <a:cubicBezTo>
                          <a:pt x="45" y="389"/>
                          <a:pt x="51" y="385"/>
                          <a:pt x="52" y="386"/>
                        </a:cubicBezTo>
                        <a:cubicBezTo>
                          <a:pt x="54" y="389"/>
                          <a:pt x="45" y="389"/>
                          <a:pt x="46" y="392"/>
                        </a:cubicBezTo>
                        <a:cubicBezTo>
                          <a:pt x="46" y="397"/>
                          <a:pt x="55" y="399"/>
                          <a:pt x="55" y="400"/>
                        </a:cubicBezTo>
                        <a:cubicBezTo>
                          <a:pt x="49" y="399"/>
                          <a:pt x="51" y="397"/>
                          <a:pt x="51" y="399"/>
                        </a:cubicBezTo>
                        <a:cubicBezTo>
                          <a:pt x="49" y="400"/>
                          <a:pt x="48" y="397"/>
                          <a:pt x="46" y="397"/>
                        </a:cubicBezTo>
                        <a:cubicBezTo>
                          <a:pt x="45" y="399"/>
                          <a:pt x="48" y="400"/>
                          <a:pt x="45" y="399"/>
                        </a:cubicBezTo>
                        <a:cubicBezTo>
                          <a:pt x="42" y="395"/>
                          <a:pt x="38" y="394"/>
                          <a:pt x="40" y="395"/>
                        </a:cubicBezTo>
                        <a:cubicBezTo>
                          <a:pt x="40" y="399"/>
                          <a:pt x="45" y="397"/>
                          <a:pt x="42" y="399"/>
                        </a:cubicBezTo>
                        <a:cubicBezTo>
                          <a:pt x="38" y="399"/>
                          <a:pt x="40" y="400"/>
                          <a:pt x="38" y="400"/>
                        </a:cubicBezTo>
                        <a:cubicBezTo>
                          <a:pt x="35" y="399"/>
                          <a:pt x="35" y="399"/>
                          <a:pt x="35" y="399"/>
                        </a:cubicBezTo>
                        <a:cubicBezTo>
                          <a:pt x="35" y="400"/>
                          <a:pt x="34" y="399"/>
                          <a:pt x="32" y="399"/>
                        </a:cubicBezTo>
                        <a:cubicBezTo>
                          <a:pt x="31" y="399"/>
                          <a:pt x="34" y="400"/>
                          <a:pt x="34" y="400"/>
                        </a:cubicBezTo>
                        <a:cubicBezTo>
                          <a:pt x="32" y="402"/>
                          <a:pt x="31" y="399"/>
                          <a:pt x="31" y="400"/>
                        </a:cubicBezTo>
                        <a:cubicBezTo>
                          <a:pt x="31" y="402"/>
                          <a:pt x="31" y="402"/>
                          <a:pt x="31" y="402"/>
                        </a:cubicBezTo>
                        <a:cubicBezTo>
                          <a:pt x="32" y="403"/>
                          <a:pt x="34" y="402"/>
                          <a:pt x="35" y="402"/>
                        </a:cubicBezTo>
                        <a:cubicBezTo>
                          <a:pt x="35" y="403"/>
                          <a:pt x="35" y="400"/>
                          <a:pt x="37" y="400"/>
                        </a:cubicBezTo>
                        <a:cubicBezTo>
                          <a:pt x="37" y="400"/>
                          <a:pt x="35" y="402"/>
                          <a:pt x="37" y="402"/>
                        </a:cubicBezTo>
                        <a:cubicBezTo>
                          <a:pt x="37" y="403"/>
                          <a:pt x="40" y="400"/>
                          <a:pt x="38" y="402"/>
                        </a:cubicBezTo>
                        <a:cubicBezTo>
                          <a:pt x="38" y="405"/>
                          <a:pt x="38" y="403"/>
                          <a:pt x="40" y="403"/>
                        </a:cubicBezTo>
                        <a:cubicBezTo>
                          <a:pt x="40" y="403"/>
                          <a:pt x="40" y="405"/>
                          <a:pt x="42" y="403"/>
                        </a:cubicBezTo>
                        <a:cubicBezTo>
                          <a:pt x="43" y="403"/>
                          <a:pt x="45" y="405"/>
                          <a:pt x="45" y="405"/>
                        </a:cubicBezTo>
                        <a:cubicBezTo>
                          <a:pt x="46" y="403"/>
                          <a:pt x="46" y="405"/>
                          <a:pt x="48" y="405"/>
                        </a:cubicBezTo>
                        <a:cubicBezTo>
                          <a:pt x="48" y="403"/>
                          <a:pt x="49" y="405"/>
                          <a:pt x="49" y="403"/>
                        </a:cubicBezTo>
                        <a:cubicBezTo>
                          <a:pt x="49" y="402"/>
                          <a:pt x="49" y="405"/>
                          <a:pt x="51" y="405"/>
                        </a:cubicBezTo>
                        <a:cubicBezTo>
                          <a:pt x="55" y="405"/>
                          <a:pt x="57" y="406"/>
                          <a:pt x="57" y="405"/>
                        </a:cubicBezTo>
                        <a:cubicBezTo>
                          <a:pt x="57" y="403"/>
                          <a:pt x="57" y="405"/>
                          <a:pt x="58" y="405"/>
                        </a:cubicBezTo>
                        <a:close/>
                        <a:moveTo>
                          <a:pt x="20" y="287"/>
                        </a:moveTo>
                        <a:cubicBezTo>
                          <a:pt x="20" y="287"/>
                          <a:pt x="18" y="287"/>
                          <a:pt x="20" y="288"/>
                        </a:cubicBezTo>
                        <a:cubicBezTo>
                          <a:pt x="22" y="288"/>
                          <a:pt x="23" y="287"/>
                          <a:pt x="23" y="287"/>
                        </a:cubicBezTo>
                        <a:cubicBezTo>
                          <a:pt x="25" y="285"/>
                          <a:pt x="23" y="285"/>
                          <a:pt x="23" y="285"/>
                        </a:cubicBezTo>
                        <a:cubicBezTo>
                          <a:pt x="25" y="285"/>
                          <a:pt x="26" y="284"/>
                          <a:pt x="23" y="282"/>
                        </a:cubicBezTo>
                        <a:cubicBezTo>
                          <a:pt x="22" y="281"/>
                          <a:pt x="23" y="282"/>
                          <a:pt x="22" y="282"/>
                        </a:cubicBezTo>
                        <a:cubicBezTo>
                          <a:pt x="22" y="282"/>
                          <a:pt x="20" y="282"/>
                          <a:pt x="20" y="284"/>
                        </a:cubicBezTo>
                        <a:cubicBezTo>
                          <a:pt x="22" y="285"/>
                          <a:pt x="20" y="284"/>
                          <a:pt x="18" y="285"/>
                        </a:cubicBezTo>
                        <a:cubicBezTo>
                          <a:pt x="18" y="285"/>
                          <a:pt x="18" y="285"/>
                          <a:pt x="20" y="287"/>
                        </a:cubicBezTo>
                        <a:close/>
                        <a:moveTo>
                          <a:pt x="43" y="395"/>
                        </a:moveTo>
                        <a:cubicBezTo>
                          <a:pt x="42" y="394"/>
                          <a:pt x="42" y="394"/>
                          <a:pt x="43" y="394"/>
                        </a:cubicBezTo>
                        <a:cubicBezTo>
                          <a:pt x="45" y="395"/>
                          <a:pt x="45" y="395"/>
                          <a:pt x="43" y="394"/>
                        </a:cubicBezTo>
                        <a:cubicBezTo>
                          <a:pt x="43" y="392"/>
                          <a:pt x="43" y="391"/>
                          <a:pt x="43" y="389"/>
                        </a:cubicBezTo>
                        <a:cubicBezTo>
                          <a:pt x="43" y="388"/>
                          <a:pt x="42" y="389"/>
                          <a:pt x="42" y="391"/>
                        </a:cubicBezTo>
                        <a:cubicBezTo>
                          <a:pt x="42" y="392"/>
                          <a:pt x="40" y="391"/>
                          <a:pt x="40" y="392"/>
                        </a:cubicBezTo>
                        <a:cubicBezTo>
                          <a:pt x="40" y="394"/>
                          <a:pt x="42" y="395"/>
                          <a:pt x="45" y="397"/>
                        </a:cubicBezTo>
                        <a:cubicBezTo>
                          <a:pt x="46" y="399"/>
                          <a:pt x="45" y="397"/>
                          <a:pt x="43" y="395"/>
                        </a:cubicBezTo>
                        <a:close/>
                        <a:moveTo>
                          <a:pt x="38" y="395"/>
                        </a:moveTo>
                        <a:cubicBezTo>
                          <a:pt x="38" y="394"/>
                          <a:pt x="37" y="395"/>
                          <a:pt x="37" y="394"/>
                        </a:cubicBezTo>
                        <a:cubicBezTo>
                          <a:pt x="35" y="392"/>
                          <a:pt x="34" y="392"/>
                          <a:pt x="34" y="394"/>
                        </a:cubicBezTo>
                        <a:cubicBezTo>
                          <a:pt x="34" y="395"/>
                          <a:pt x="32" y="397"/>
                          <a:pt x="34" y="397"/>
                        </a:cubicBezTo>
                        <a:cubicBezTo>
                          <a:pt x="35" y="397"/>
                          <a:pt x="34" y="395"/>
                          <a:pt x="35" y="397"/>
                        </a:cubicBezTo>
                        <a:cubicBezTo>
                          <a:pt x="37" y="397"/>
                          <a:pt x="35" y="397"/>
                          <a:pt x="37" y="399"/>
                        </a:cubicBezTo>
                        <a:cubicBezTo>
                          <a:pt x="38" y="399"/>
                          <a:pt x="38" y="397"/>
                          <a:pt x="38" y="395"/>
                        </a:cubicBezTo>
                        <a:close/>
                        <a:moveTo>
                          <a:pt x="12" y="261"/>
                        </a:moveTo>
                        <a:cubicBezTo>
                          <a:pt x="12" y="262"/>
                          <a:pt x="14" y="262"/>
                          <a:pt x="12" y="267"/>
                        </a:cubicBezTo>
                        <a:cubicBezTo>
                          <a:pt x="11" y="271"/>
                          <a:pt x="12" y="270"/>
                          <a:pt x="16" y="271"/>
                        </a:cubicBezTo>
                        <a:cubicBezTo>
                          <a:pt x="20" y="271"/>
                          <a:pt x="16" y="268"/>
                          <a:pt x="17" y="268"/>
                        </a:cubicBezTo>
                        <a:cubicBezTo>
                          <a:pt x="20" y="268"/>
                          <a:pt x="17" y="265"/>
                          <a:pt x="18" y="265"/>
                        </a:cubicBezTo>
                        <a:cubicBezTo>
                          <a:pt x="20" y="265"/>
                          <a:pt x="20" y="265"/>
                          <a:pt x="17" y="262"/>
                        </a:cubicBezTo>
                        <a:cubicBezTo>
                          <a:pt x="16" y="261"/>
                          <a:pt x="18" y="262"/>
                          <a:pt x="17" y="261"/>
                        </a:cubicBezTo>
                        <a:cubicBezTo>
                          <a:pt x="17" y="259"/>
                          <a:pt x="17" y="259"/>
                          <a:pt x="18" y="259"/>
                        </a:cubicBezTo>
                        <a:cubicBezTo>
                          <a:pt x="22" y="259"/>
                          <a:pt x="20" y="258"/>
                          <a:pt x="18" y="256"/>
                        </a:cubicBezTo>
                        <a:cubicBezTo>
                          <a:pt x="18" y="254"/>
                          <a:pt x="18" y="253"/>
                          <a:pt x="17" y="254"/>
                        </a:cubicBezTo>
                        <a:cubicBezTo>
                          <a:pt x="14" y="254"/>
                          <a:pt x="17" y="253"/>
                          <a:pt x="16" y="253"/>
                        </a:cubicBezTo>
                        <a:cubicBezTo>
                          <a:pt x="14" y="253"/>
                          <a:pt x="14" y="253"/>
                          <a:pt x="14" y="254"/>
                        </a:cubicBezTo>
                        <a:cubicBezTo>
                          <a:pt x="16" y="258"/>
                          <a:pt x="14" y="258"/>
                          <a:pt x="12" y="261"/>
                        </a:cubicBezTo>
                        <a:close/>
                        <a:moveTo>
                          <a:pt x="22" y="276"/>
                        </a:moveTo>
                        <a:cubicBezTo>
                          <a:pt x="22" y="276"/>
                          <a:pt x="22" y="277"/>
                          <a:pt x="20" y="277"/>
                        </a:cubicBezTo>
                        <a:cubicBezTo>
                          <a:pt x="20" y="277"/>
                          <a:pt x="20" y="276"/>
                          <a:pt x="22" y="276"/>
                        </a:cubicBezTo>
                        <a:close/>
                        <a:moveTo>
                          <a:pt x="16" y="276"/>
                        </a:moveTo>
                        <a:cubicBezTo>
                          <a:pt x="17" y="276"/>
                          <a:pt x="17" y="276"/>
                          <a:pt x="17" y="276"/>
                        </a:cubicBezTo>
                        <a:cubicBezTo>
                          <a:pt x="16" y="274"/>
                          <a:pt x="16" y="276"/>
                          <a:pt x="14" y="276"/>
                        </a:cubicBezTo>
                        <a:cubicBezTo>
                          <a:pt x="14" y="274"/>
                          <a:pt x="12" y="276"/>
                          <a:pt x="14" y="276"/>
                        </a:cubicBezTo>
                        <a:cubicBezTo>
                          <a:pt x="16" y="277"/>
                          <a:pt x="16" y="277"/>
                          <a:pt x="16" y="276"/>
                        </a:cubicBezTo>
                        <a:close/>
                        <a:moveTo>
                          <a:pt x="16" y="291"/>
                        </a:moveTo>
                        <a:cubicBezTo>
                          <a:pt x="16" y="291"/>
                          <a:pt x="16" y="291"/>
                          <a:pt x="17" y="291"/>
                        </a:cubicBezTo>
                        <a:cubicBezTo>
                          <a:pt x="17" y="293"/>
                          <a:pt x="17" y="291"/>
                          <a:pt x="17" y="290"/>
                        </a:cubicBezTo>
                        <a:cubicBezTo>
                          <a:pt x="16" y="288"/>
                          <a:pt x="16" y="290"/>
                          <a:pt x="14" y="290"/>
                        </a:cubicBezTo>
                        <a:cubicBezTo>
                          <a:pt x="12" y="288"/>
                          <a:pt x="12" y="290"/>
                          <a:pt x="14" y="291"/>
                        </a:cubicBezTo>
                        <a:cubicBezTo>
                          <a:pt x="14" y="291"/>
                          <a:pt x="14" y="291"/>
                          <a:pt x="16" y="291"/>
                        </a:cubicBezTo>
                        <a:close/>
                        <a:moveTo>
                          <a:pt x="16" y="288"/>
                        </a:moveTo>
                        <a:cubicBezTo>
                          <a:pt x="16" y="288"/>
                          <a:pt x="16" y="288"/>
                          <a:pt x="14" y="287"/>
                        </a:cubicBezTo>
                        <a:cubicBezTo>
                          <a:pt x="12" y="287"/>
                          <a:pt x="12" y="288"/>
                          <a:pt x="12" y="288"/>
                        </a:cubicBezTo>
                        <a:cubicBezTo>
                          <a:pt x="11" y="290"/>
                          <a:pt x="12" y="288"/>
                          <a:pt x="16" y="288"/>
                        </a:cubicBezTo>
                        <a:close/>
                        <a:moveTo>
                          <a:pt x="14" y="285"/>
                        </a:moveTo>
                        <a:cubicBezTo>
                          <a:pt x="16" y="285"/>
                          <a:pt x="16" y="285"/>
                          <a:pt x="16" y="285"/>
                        </a:cubicBezTo>
                        <a:cubicBezTo>
                          <a:pt x="16" y="284"/>
                          <a:pt x="14" y="284"/>
                          <a:pt x="12" y="285"/>
                        </a:cubicBezTo>
                        <a:cubicBezTo>
                          <a:pt x="11" y="285"/>
                          <a:pt x="12" y="285"/>
                          <a:pt x="12" y="287"/>
                        </a:cubicBezTo>
                        <a:cubicBezTo>
                          <a:pt x="12" y="287"/>
                          <a:pt x="14" y="287"/>
                          <a:pt x="14" y="285"/>
                        </a:cubicBezTo>
                        <a:close/>
                        <a:moveTo>
                          <a:pt x="17" y="285"/>
                        </a:moveTo>
                        <a:cubicBezTo>
                          <a:pt x="18" y="285"/>
                          <a:pt x="18" y="284"/>
                          <a:pt x="17" y="284"/>
                        </a:cubicBezTo>
                        <a:cubicBezTo>
                          <a:pt x="16" y="284"/>
                          <a:pt x="17" y="284"/>
                          <a:pt x="17" y="285"/>
                        </a:cubicBezTo>
                        <a:cubicBezTo>
                          <a:pt x="17" y="285"/>
                          <a:pt x="17" y="285"/>
                          <a:pt x="17" y="285"/>
                        </a:cubicBezTo>
                        <a:close/>
                        <a:moveTo>
                          <a:pt x="18" y="296"/>
                        </a:moveTo>
                        <a:cubicBezTo>
                          <a:pt x="18" y="294"/>
                          <a:pt x="18" y="294"/>
                          <a:pt x="17" y="294"/>
                        </a:cubicBezTo>
                        <a:cubicBezTo>
                          <a:pt x="17" y="294"/>
                          <a:pt x="16" y="296"/>
                          <a:pt x="17" y="297"/>
                        </a:cubicBezTo>
                        <a:cubicBezTo>
                          <a:pt x="17" y="297"/>
                          <a:pt x="18" y="297"/>
                          <a:pt x="18" y="296"/>
                        </a:cubicBezTo>
                        <a:close/>
                        <a:moveTo>
                          <a:pt x="12" y="296"/>
                        </a:moveTo>
                        <a:cubicBezTo>
                          <a:pt x="14" y="296"/>
                          <a:pt x="12" y="294"/>
                          <a:pt x="12" y="294"/>
                        </a:cubicBezTo>
                        <a:cubicBezTo>
                          <a:pt x="11" y="293"/>
                          <a:pt x="11" y="294"/>
                          <a:pt x="11" y="296"/>
                        </a:cubicBezTo>
                        <a:cubicBezTo>
                          <a:pt x="12" y="296"/>
                          <a:pt x="11" y="297"/>
                          <a:pt x="12" y="297"/>
                        </a:cubicBezTo>
                        <a:cubicBezTo>
                          <a:pt x="12" y="296"/>
                          <a:pt x="12" y="296"/>
                          <a:pt x="12" y="296"/>
                        </a:cubicBezTo>
                        <a:close/>
                        <a:moveTo>
                          <a:pt x="14" y="296"/>
                        </a:moveTo>
                        <a:cubicBezTo>
                          <a:pt x="14" y="296"/>
                          <a:pt x="16" y="294"/>
                          <a:pt x="16" y="296"/>
                        </a:cubicBezTo>
                        <a:cubicBezTo>
                          <a:pt x="16" y="296"/>
                          <a:pt x="16" y="297"/>
                          <a:pt x="14" y="296"/>
                        </a:cubicBezTo>
                        <a:close/>
                        <a:moveTo>
                          <a:pt x="17" y="299"/>
                        </a:moveTo>
                        <a:cubicBezTo>
                          <a:pt x="17" y="299"/>
                          <a:pt x="17" y="299"/>
                          <a:pt x="17" y="297"/>
                        </a:cubicBezTo>
                        <a:cubicBezTo>
                          <a:pt x="17" y="297"/>
                          <a:pt x="16" y="297"/>
                          <a:pt x="16" y="299"/>
                        </a:cubicBezTo>
                        <a:cubicBezTo>
                          <a:pt x="16" y="300"/>
                          <a:pt x="16" y="300"/>
                          <a:pt x="17" y="299"/>
                        </a:cubicBezTo>
                        <a:close/>
                        <a:moveTo>
                          <a:pt x="6" y="300"/>
                        </a:moveTo>
                        <a:cubicBezTo>
                          <a:pt x="6" y="300"/>
                          <a:pt x="6" y="300"/>
                          <a:pt x="6" y="300"/>
                        </a:cubicBezTo>
                        <a:cubicBezTo>
                          <a:pt x="6" y="302"/>
                          <a:pt x="8" y="302"/>
                          <a:pt x="8" y="300"/>
                        </a:cubicBezTo>
                        <a:cubicBezTo>
                          <a:pt x="9" y="300"/>
                          <a:pt x="9" y="299"/>
                          <a:pt x="8" y="297"/>
                        </a:cubicBezTo>
                        <a:cubicBezTo>
                          <a:pt x="8" y="297"/>
                          <a:pt x="8" y="297"/>
                          <a:pt x="6" y="299"/>
                        </a:cubicBezTo>
                        <a:cubicBezTo>
                          <a:pt x="6" y="299"/>
                          <a:pt x="6" y="299"/>
                          <a:pt x="6" y="300"/>
                        </a:cubicBezTo>
                        <a:close/>
                        <a:moveTo>
                          <a:pt x="12" y="282"/>
                        </a:moveTo>
                        <a:cubicBezTo>
                          <a:pt x="12" y="282"/>
                          <a:pt x="12" y="282"/>
                          <a:pt x="11" y="282"/>
                        </a:cubicBezTo>
                        <a:cubicBezTo>
                          <a:pt x="11" y="284"/>
                          <a:pt x="11" y="284"/>
                          <a:pt x="11" y="284"/>
                        </a:cubicBezTo>
                        <a:cubicBezTo>
                          <a:pt x="12" y="284"/>
                          <a:pt x="12" y="282"/>
                          <a:pt x="12" y="282"/>
                        </a:cubicBezTo>
                        <a:close/>
                        <a:moveTo>
                          <a:pt x="14" y="284"/>
                        </a:moveTo>
                        <a:cubicBezTo>
                          <a:pt x="16" y="284"/>
                          <a:pt x="16" y="284"/>
                          <a:pt x="16" y="284"/>
                        </a:cubicBezTo>
                        <a:cubicBezTo>
                          <a:pt x="16" y="282"/>
                          <a:pt x="14" y="284"/>
                          <a:pt x="12" y="284"/>
                        </a:cubicBezTo>
                        <a:cubicBezTo>
                          <a:pt x="12" y="284"/>
                          <a:pt x="12" y="284"/>
                          <a:pt x="14" y="284"/>
                        </a:cubicBezTo>
                        <a:close/>
                        <a:moveTo>
                          <a:pt x="14" y="281"/>
                        </a:moveTo>
                        <a:cubicBezTo>
                          <a:pt x="14" y="279"/>
                          <a:pt x="14" y="279"/>
                          <a:pt x="16" y="279"/>
                        </a:cubicBezTo>
                        <a:cubicBezTo>
                          <a:pt x="16" y="281"/>
                          <a:pt x="14" y="282"/>
                          <a:pt x="14" y="281"/>
                        </a:cubicBezTo>
                        <a:close/>
                        <a:moveTo>
                          <a:pt x="18" y="279"/>
                        </a:moveTo>
                        <a:cubicBezTo>
                          <a:pt x="17" y="279"/>
                          <a:pt x="17" y="277"/>
                          <a:pt x="17" y="277"/>
                        </a:cubicBezTo>
                        <a:cubicBezTo>
                          <a:pt x="17" y="276"/>
                          <a:pt x="18" y="279"/>
                          <a:pt x="18" y="279"/>
                        </a:cubicBezTo>
                        <a:close/>
                        <a:moveTo>
                          <a:pt x="8" y="273"/>
                        </a:moveTo>
                        <a:cubicBezTo>
                          <a:pt x="8" y="273"/>
                          <a:pt x="9" y="271"/>
                          <a:pt x="9" y="273"/>
                        </a:cubicBezTo>
                        <a:cubicBezTo>
                          <a:pt x="11" y="273"/>
                          <a:pt x="8" y="274"/>
                          <a:pt x="8" y="273"/>
                        </a:cubicBezTo>
                        <a:close/>
                        <a:moveTo>
                          <a:pt x="9" y="297"/>
                        </a:moveTo>
                        <a:cubicBezTo>
                          <a:pt x="9" y="296"/>
                          <a:pt x="9" y="296"/>
                          <a:pt x="9" y="296"/>
                        </a:cubicBezTo>
                        <a:cubicBezTo>
                          <a:pt x="11" y="296"/>
                          <a:pt x="11" y="297"/>
                          <a:pt x="9" y="297"/>
                        </a:cubicBezTo>
                        <a:close/>
                        <a:moveTo>
                          <a:pt x="16" y="294"/>
                        </a:moveTo>
                        <a:cubicBezTo>
                          <a:pt x="16" y="294"/>
                          <a:pt x="14" y="293"/>
                          <a:pt x="14" y="294"/>
                        </a:cubicBezTo>
                        <a:cubicBezTo>
                          <a:pt x="14" y="294"/>
                          <a:pt x="14" y="294"/>
                          <a:pt x="16" y="294"/>
                        </a:cubicBezTo>
                        <a:cubicBezTo>
                          <a:pt x="16" y="294"/>
                          <a:pt x="17" y="294"/>
                          <a:pt x="16" y="294"/>
                        </a:cubicBezTo>
                        <a:close/>
                        <a:moveTo>
                          <a:pt x="17" y="288"/>
                        </a:moveTo>
                        <a:cubicBezTo>
                          <a:pt x="16" y="288"/>
                          <a:pt x="16" y="287"/>
                          <a:pt x="16" y="287"/>
                        </a:cubicBezTo>
                        <a:cubicBezTo>
                          <a:pt x="17" y="287"/>
                          <a:pt x="17" y="288"/>
                          <a:pt x="17" y="288"/>
                        </a:cubicBezTo>
                        <a:close/>
                        <a:moveTo>
                          <a:pt x="51" y="411"/>
                        </a:moveTo>
                        <a:cubicBezTo>
                          <a:pt x="52" y="411"/>
                          <a:pt x="52" y="412"/>
                          <a:pt x="54" y="412"/>
                        </a:cubicBezTo>
                        <a:cubicBezTo>
                          <a:pt x="55" y="412"/>
                          <a:pt x="54" y="412"/>
                          <a:pt x="52" y="411"/>
                        </a:cubicBezTo>
                        <a:cubicBezTo>
                          <a:pt x="51" y="409"/>
                          <a:pt x="52" y="409"/>
                          <a:pt x="54" y="409"/>
                        </a:cubicBezTo>
                        <a:cubicBezTo>
                          <a:pt x="55" y="409"/>
                          <a:pt x="57" y="409"/>
                          <a:pt x="55" y="409"/>
                        </a:cubicBezTo>
                        <a:cubicBezTo>
                          <a:pt x="55" y="411"/>
                          <a:pt x="55" y="411"/>
                          <a:pt x="55" y="412"/>
                        </a:cubicBezTo>
                        <a:cubicBezTo>
                          <a:pt x="57" y="414"/>
                          <a:pt x="57" y="411"/>
                          <a:pt x="58" y="412"/>
                        </a:cubicBezTo>
                        <a:cubicBezTo>
                          <a:pt x="58" y="414"/>
                          <a:pt x="60" y="412"/>
                          <a:pt x="60" y="414"/>
                        </a:cubicBezTo>
                        <a:cubicBezTo>
                          <a:pt x="61" y="415"/>
                          <a:pt x="61" y="414"/>
                          <a:pt x="61" y="415"/>
                        </a:cubicBezTo>
                        <a:cubicBezTo>
                          <a:pt x="63" y="417"/>
                          <a:pt x="63" y="414"/>
                          <a:pt x="63" y="414"/>
                        </a:cubicBezTo>
                        <a:cubicBezTo>
                          <a:pt x="61" y="412"/>
                          <a:pt x="63" y="412"/>
                          <a:pt x="60" y="411"/>
                        </a:cubicBezTo>
                        <a:cubicBezTo>
                          <a:pt x="57" y="409"/>
                          <a:pt x="61" y="411"/>
                          <a:pt x="60" y="409"/>
                        </a:cubicBezTo>
                        <a:cubicBezTo>
                          <a:pt x="60" y="409"/>
                          <a:pt x="60" y="409"/>
                          <a:pt x="58" y="409"/>
                        </a:cubicBezTo>
                        <a:cubicBezTo>
                          <a:pt x="57" y="408"/>
                          <a:pt x="57" y="408"/>
                          <a:pt x="58" y="408"/>
                        </a:cubicBezTo>
                        <a:cubicBezTo>
                          <a:pt x="60" y="408"/>
                          <a:pt x="60" y="406"/>
                          <a:pt x="60" y="406"/>
                        </a:cubicBezTo>
                        <a:cubicBezTo>
                          <a:pt x="58" y="405"/>
                          <a:pt x="55" y="406"/>
                          <a:pt x="54" y="406"/>
                        </a:cubicBezTo>
                        <a:cubicBezTo>
                          <a:pt x="52" y="406"/>
                          <a:pt x="51" y="406"/>
                          <a:pt x="48" y="408"/>
                        </a:cubicBezTo>
                        <a:cubicBezTo>
                          <a:pt x="46" y="408"/>
                          <a:pt x="48" y="408"/>
                          <a:pt x="49" y="409"/>
                        </a:cubicBezTo>
                        <a:cubicBezTo>
                          <a:pt x="51" y="411"/>
                          <a:pt x="46" y="409"/>
                          <a:pt x="51" y="411"/>
                        </a:cubicBezTo>
                        <a:close/>
                        <a:moveTo>
                          <a:pt x="51" y="406"/>
                        </a:moveTo>
                        <a:cubicBezTo>
                          <a:pt x="54" y="405"/>
                          <a:pt x="52" y="406"/>
                          <a:pt x="51" y="405"/>
                        </a:cubicBezTo>
                        <a:cubicBezTo>
                          <a:pt x="48" y="405"/>
                          <a:pt x="48" y="405"/>
                          <a:pt x="46" y="406"/>
                        </a:cubicBezTo>
                        <a:cubicBezTo>
                          <a:pt x="45" y="406"/>
                          <a:pt x="46" y="406"/>
                          <a:pt x="48" y="406"/>
                        </a:cubicBezTo>
                        <a:cubicBezTo>
                          <a:pt x="48" y="406"/>
                          <a:pt x="48" y="406"/>
                          <a:pt x="51" y="406"/>
                        </a:cubicBezTo>
                        <a:close/>
                        <a:moveTo>
                          <a:pt x="43" y="406"/>
                        </a:moveTo>
                        <a:cubicBezTo>
                          <a:pt x="43" y="406"/>
                          <a:pt x="42" y="406"/>
                          <a:pt x="43" y="406"/>
                        </a:cubicBezTo>
                        <a:cubicBezTo>
                          <a:pt x="46" y="406"/>
                          <a:pt x="45" y="405"/>
                          <a:pt x="43" y="405"/>
                        </a:cubicBezTo>
                        <a:cubicBezTo>
                          <a:pt x="42" y="405"/>
                          <a:pt x="42" y="406"/>
                          <a:pt x="40" y="406"/>
                        </a:cubicBezTo>
                        <a:cubicBezTo>
                          <a:pt x="38" y="406"/>
                          <a:pt x="38" y="406"/>
                          <a:pt x="38" y="406"/>
                        </a:cubicBezTo>
                        <a:cubicBezTo>
                          <a:pt x="38" y="408"/>
                          <a:pt x="40" y="408"/>
                          <a:pt x="42" y="408"/>
                        </a:cubicBezTo>
                        <a:cubicBezTo>
                          <a:pt x="43" y="408"/>
                          <a:pt x="42" y="409"/>
                          <a:pt x="43" y="409"/>
                        </a:cubicBezTo>
                        <a:cubicBezTo>
                          <a:pt x="45" y="408"/>
                          <a:pt x="45" y="406"/>
                          <a:pt x="43" y="406"/>
                        </a:cubicBezTo>
                        <a:close/>
                        <a:moveTo>
                          <a:pt x="38" y="405"/>
                        </a:moveTo>
                        <a:cubicBezTo>
                          <a:pt x="38" y="405"/>
                          <a:pt x="37" y="403"/>
                          <a:pt x="35" y="405"/>
                        </a:cubicBezTo>
                        <a:cubicBezTo>
                          <a:pt x="35" y="405"/>
                          <a:pt x="35" y="406"/>
                          <a:pt x="37" y="405"/>
                        </a:cubicBezTo>
                        <a:cubicBezTo>
                          <a:pt x="38" y="405"/>
                          <a:pt x="37" y="406"/>
                          <a:pt x="38" y="405"/>
                        </a:cubicBezTo>
                        <a:cubicBezTo>
                          <a:pt x="40" y="405"/>
                          <a:pt x="38" y="405"/>
                          <a:pt x="38" y="405"/>
                        </a:cubicBezTo>
                        <a:close/>
                        <a:moveTo>
                          <a:pt x="65" y="417"/>
                        </a:moveTo>
                        <a:cubicBezTo>
                          <a:pt x="63" y="415"/>
                          <a:pt x="66" y="415"/>
                          <a:pt x="66" y="415"/>
                        </a:cubicBezTo>
                        <a:cubicBezTo>
                          <a:pt x="68" y="417"/>
                          <a:pt x="65" y="417"/>
                          <a:pt x="65" y="417"/>
                        </a:cubicBezTo>
                        <a:close/>
                        <a:moveTo>
                          <a:pt x="68" y="414"/>
                        </a:moveTo>
                        <a:cubicBezTo>
                          <a:pt x="68" y="414"/>
                          <a:pt x="68" y="412"/>
                          <a:pt x="68" y="414"/>
                        </a:cubicBezTo>
                        <a:cubicBezTo>
                          <a:pt x="68" y="415"/>
                          <a:pt x="66" y="414"/>
                          <a:pt x="66" y="414"/>
                        </a:cubicBezTo>
                        <a:cubicBezTo>
                          <a:pt x="66" y="415"/>
                          <a:pt x="66" y="415"/>
                          <a:pt x="68" y="415"/>
                        </a:cubicBezTo>
                        <a:cubicBezTo>
                          <a:pt x="69" y="415"/>
                          <a:pt x="69" y="415"/>
                          <a:pt x="68" y="414"/>
                        </a:cubicBezTo>
                        <a:close/>
                        <a:moveTo>
                          <a:pt x="32" y="397"/>
                        </a:moveTo>
                        <a:cubicBezTo>
                          <a:pt x="32" y="395"/>
                          <a:pt x="34" y="395"/>
                          <a:pt x="34" y="395"/>
                        </a:cubicBezTo>
                        <a:cubicBezTo>
                          <a:pt x="32" y="394"/>
                          <a:pt x="34" y="392"/>
                          <a:pt x="32" y="392"/>
                        </a:cubicBezTo>
                        <a:cubicBezTo>
                          <a:pt x="31" y="392"/>
                          <a:pt x="31" y="392"/>
                          <a:pt x="31" y="392"/>
                        </a:cubicBezTo>
                        <a:cubicBezTo>
                          <a:pt x="31" y="394"/>
                          <a:pt x="29" y="392"/>
                          <a:pt x="29" y="392"/>
                        </a:cubicBezTo>
                        <a:cubicBezTo>
                          <a:pt x="28" y="394"/>
                          <a:pt x="29" y="394"/>
                          <a:pt x="29" y="395"/>
                        </a:cubicBezTo>
                        <a:cubicBezTo>
                          <a:pt x="31" y="395"/>
                          <a:pt x="32" y="395"/>
                          <a:pt x="31" y="397"/>
                        </a:cubicBezTo>
                        <a:cubicBezTo>
                          <a:pt x="31" y="399"/>
                          <a:pt x="32" y="399"/>
                          <a:pt x="32" y="397"/>
                        </a:cubicBezTo>
                        <a:cubicBezTo>
                          <a:pt x="32" y="397"/>
                          <a:pt x="32" y="397"/>
                          <a:pt x="32" y="397"/>
                        </a:cubicBezTo>
                        <a:close/>
                        <a:moveTo>
                          <a:pt x="22" y="371"/>
                        </a:moveTo>
                        <a:cubicBezTo>
                          <a:pt x="22" y="369"/>
                          <a:pt x="23" y="368"/>
                          <a:pt x="23" y="368"/>
                        </a:cubicBezTo>
                        <a:cubicBezTo>
                          <a:pt x="25" y="368"/>
                          <a:pt x="23" y="371"/>
                          <a:pt x="22" y="371"/>
                        </a:cubicBezTo>
                        <a:close/>
                        <a:moveTo>
                          <a:pt x="28" y="394"/>
                        </a:moveTo>
                        <a:cubicBezTo>
                          <a:pt x="28" y="395"/>
                          <a:pt x="28" y="395"/>
                          <a:pt x="28" y="394"/>
                        </a:cubicBezTo>
                        <a:cubicBezTo>
                          <a:pt x="28" y="392"/>
                          <a:pt x="31" y="392"/>
                          <a:pt x="29" y="391"/>
                        </a:cubicBezTo>
                        <a:cubicBezTo>
                          <a:pt x="29" y="391"/>
                          <a:pt x="28" y="391"/>
                          <a:pt x="28" y="389"/>
                        </a:cubicBezTo>
                        <a:cubicBezTo>
                          <a:pt x="28" y="389"/>
                          <a:pt x="26" y="388"/>
                          <a:pt x="25" y="389"/>
                        </a:cubicBezTo>
                        <a:cubicBezTo>
                          <a:pt x="25" y="389"/>
                          <a:pt x="25" y="388"/>
                          <a:pt x="25" y="389"/>
                        </a:cubicBezTo>
                        <a:cubicBezTo>
                          <a:pt x="23" y="389"/>
                          <a:pt x="25" y="388"/>
                          <a:pt x="23" y="386"/>
                        </a:cubicBezTo>
                        <a:cubicBezTo>
                          <a:pt x="22" y="386"/>
                          <a:pt x="23" y="388"/>
                          <a:pt x="20" y="388"/>
                        </a:cubicBezTo>
                        <a:cubicBezTo>
                          <a:pt x="18" y="386"/>
                          <a:pt x="22" y="389"/>
                          <a:pt x="20" y="389"/>
                        </a:cubicBezTo>
                        <a:cubicBezTo>
                          <a:pt x="18" y="389"/>
                          <a:pt x="18" y="388"/>
                          <a:pt x="18" y="389"/>
                        </a:cubicBezTo>
                        <a:cubicBezTo>
                          <a:pt x="17" y="391"/>
                          <a:pt x="18" y="389"/>
                          <a:pt x="18" y="391"/>
                        </a:cubicBezTo>
                        <a:cubicBezTo>
                          <a:pt x="18" y="392"/>
                          <a:pt x="20" y="389"/>
                          <a:pt x="20" y="391"/>
                        </a:cubicBezTo>
                        <a:cubicBezTo>
                          <a:pt x="22" y="392"/>
                          <a:pt x="20" y="394"/>
                          <a:pt x="22" y="394"/>
                        </a:cubicBezTo>
                        <a:cubicBezTo>
                          <a:pt x="23" y="395"/>
                          <a:pt x="22" y="391"/>
                          <a:pt x="23" y="392"/>
                        </a:cubicBezTo>
                        <a:cubicBezTo>
                          <a:pt x="23" y="394"/>
                          <a:pt x="25" y="391"/>
                          <a:pt x="25" y="392"/>
                        </a:cubicBezTo>
                        <a:cubicBezTo>
                          <a:pt x="25" y="395"/>
                          <a:pt x="22" y="395"/>
                          <a:pt x="23" y="395"/>
                        </a:cubicBezTo>
                        <a:cubicBezTo>
                          <a:pt x="25" y="395"/>
                          <a:pt x="25" y="394"/>
                          <a:pt x="26" y="395"/>
                        </a:cubicBezTo>
                        <a:cubicBezTo>
                          <a:pt x="26" y="395"/>
                          <a:pt x="26" y="394"/>
                          <a:pt x="28" y="394"/>
                        </a:cubicBezTo>
                        <a:close/>
                        <a:moveTo>
                          <a:pt x="29" y="397"/>
                        </a:moveTo>
                        <a:cubicBezTo>
                          <a:pt x="29" y="395"/>
                          <a:pt x="29" y="394"/>
                          <a:pt x="28" y="395"/>
                        </a:cubicBezTo>
                        <a:cubicBezTo>
                          <a:pt x="28" y="397"/>
                          <a:pt x="26" y="395"/>
                          <a:pt x="28" y="397"/>
                        </a:cubicBezTo>
                        <a:cubicBezTo>
                          <a:pt x="28" y="397"/>
                          <a:pt x="28" y="397"/>
                          <a:pt x="29" y="397"/>
                        </a:cubicBezTo>
                        <a:close/>
                        <a:moveTo>
                          <a:pt x="14" y="385"/>
                        </a:moveTo>
                        <a:cubicBezTo>
                          <a:pt x="16" y="385"/>
                          <a:pt x="14" y="386"/>
                          <a:pt x="12" y="386"/>
                        </a:cubicBezTo>
                        <a:cubicBezTo>
                          <a:pt x="12" y="385"/>
                          <a:pt x="14" y="385"/>
                          <a:pt x="14" y="385"/>
                        </a:cubicBezTo>
                        <a:close/>
                        <a:moveTo>
                          <a:pt x="17" y="377"/>
                        </a:moveTo>
                        <a:cubicBezTo>
                          <a:pt x="17" y="376"/>
                          <a:pt x="17" y="376"/>
                          <a:pt x="17" y="376"/>
                        </a:cubicBezTo>
                        <a:cubicBezTo>
                          <a:pt x="17" y="374"/>
                          <a:pt x="17" y="376"/>
                          <a:pt x="16" y="376"/>
                        </a:cubicBezTo>
                        <a:cubicBezTo>
                          <a:pt x="14" y="377"/>
                          <a:pt x="16" y="377"/>
                          <a:pt x="16" y="379"/>
                        </a:cubicBezTo>
                        <a:cubicBezTo>
                          <a:pt x="16" y="379"/>
                          <a:pt x="17" y="379"/>
                          <a:pt x="17" y="377"/>
                        </a:cubicBezTo>
                        <a:close/>
                        <a:moveTo>
                          <a:pt x="16" y="385"/>
                        </a:moveTo>
                        <a:cubicBezTo>
                          <a:pt x="17" y="385"/>
                          <a:pt x="17" y="383"/>
                          <a:pt x="18" y="385"/>
                        </a:cubicBezTo>
                        <a:cubicBezTo>
                          <a:pt x="18" y="385"/>
                          <a:pt x="17" y="385"/>
                          <a:pt x="18" y="386"/>
                        </a:cubicBezTo>
                        <a:cubicBezTo>
                          <a:pt x="18" y="386"/>
                          <a:pt x="18" y="385"/>
                          <a:pt x="20" y="386"/>
                        </a:cubicBezTo>
                        <a:cubicBezTo>
                          <a:pt x="22" y="386"/>
                          <a:pt x="22" y="386"/>
                          <a:pt x="22" y="385"/>
                        </a:cubicBezTo>
                        <a:cubicBezTo>
                          <a:pt x="20" y="385"/>
                          <a:pt x="20" y="383"/>
                          <a:pt x="18" y="383"/>
                        </a:cubicBezTo>
                        <a:cubicBezTo>
                          <a:pt x="18" y="383"/>
                          <a:pt x="18" y="382"/>
                          <a:pt x="17" y="383"/>
                        </a:cubicBezTo>
                        <a:cubicBezTo>
                          <a:pt x="17" y="383"/>
                          <a:pt x="17" y="382"/>
                          <a:pt x="16" y="382"/>
                        </a:cubicBezTo>
                        <a:cubicBezTo>
                          <a:pt x="14" y="382"/>
                          <a:pt x="12" y="382"/>
                          <a:pt x="11" y="380"/>
                        </a:cubicBezTo>
                        <a:cubicBezTo>
                          <a:pt x="9" y="379"/>
                          <a:pt x="8" y="379"/>
                          <a:pt x="9" y="380"/>
                        </a:cubicBezTo>
                        <a:cubicBezTo>
                          <a:pt x="11" y="380"/>
                          <a:pt x="9" y="380"/>
                          <a:pt x="11" y="382"/>
                        </a:cubicBezTo>
                        <a:cubicBezTo>
                          <a:pt x="12" y="382"/>
                          <a:pt x="11" y="383"/>
                          <a:pt x="14" y="383"/>
                        </a:cubicBezTo>
                        <a:cubicBezTo>
                          <a:pt x="14" y="383"/>
                          <a:pt x="16" y="383"/>
                          <a:pt x="16" y="385"/>
                        </a:cubicBezTo>
                        <a:close/>
                        <a:moveTo>
                          <a:pt x="14" y="365"/>
                        </a:moveTo>
                        <a:cubicBezTo>
                          <a:pt x="14" y="363"/>
                          <a:pt x="14" y="365"/>
                          <a:pt x="14" y="366"/>
                        </a:cubicBezTo>
                        <a:cubicBezTo>
                          <a:pt x="12" y="366"/>
                          <a:pt x="14" y="368"/>
                          <a:pt x="16" y="368"/>
                        </a:cubicBezTo>
                        <a:cubicBezTo>
                          <a:pt x="16" y="366"/>
                          <a:pt x="16" y="365"/>
                          <a:pt x="14" y="365"/>
                        </a:cubicBezTo>
                        <a:close/>
                        <a:moveTo>
                          <a:pt x="8" y="369"/>
                        </a:moveTo>
                        <a:cubicBezTo>
                          <a:pt x="8" y="368"/>
                          <a:pt x="9" y="368"/>
                          <a:pt x="9" y="366"/>
                        </a:cubicBezTo>
                        <a:cubicBezTo>
                          <a:pt x="8" y="365"/>
                          <a:pt x="8" y="365"/>
                          <a:pt x="8" y="366"/>
                        </a:cubicBezTo>
                        <a:cubicBezTo>
                          <a:pt x="8" y="368"/>
                          <a:pt x="8" y="368"/>
                          <a:pt x="8" y="366"/>
                        </a:cubicBezTo>
                        <a:cubicBezTo>
                          <a:pt x="6" y="366"/>
                          <a:pt x="6" y="368"/>
                          <a:pt x="6" y="368"/>
                        </a:cubicBezTo>
                        <a:cubicBezTo>
                          <a:pt x="8" y="369"/>
                          <a:pt x="6" y="369"/>
                          <a:pt x="6" y="371"/>
                        </a:cubicBezTo>
                        <a:cubicBezTo>
                          <a:pt x="6" y="371"/>
                          <a:pt x="8" y="371"/>
                          <a:pt x="8" y="369"/>
                        </a:cubicBezTo>
                        <a:close/>
                        <a:moveTo>
                          <a:pt x="12" y="368"/>
                        </a:moveTo>
                        <a:cubicBezTo>
                          <a:pt x="11" y="366"/>
                          <a:pt x="11" y="366"/>
                          <a:pt x="11" y="366"/>
                        </a:cubicBezTo>
                        <a:cubicBezTo>
                          <a:pt x="12" y="368"/>
                          <a:pt x="11" y="368"/>
                          <a:pt x="12" y="369"/>
                        </a:cubicBezTo>
                        <a:cubicBezTo>
                          <a:pt x="14" y="369"/>
                          <a:pt x="14" y="368"/>
                          <a:pt x="12" y="368"/>
                        </a:cubicBezTo>
                        <a:close/>
                        <a:moveTo>
                          <a:pt x="16" y="371"/>
                        </a:moveTo>
                        <a:cubicBezTo>
                          <a:pt x="17" y="374"/>
                          <a:pt x="17" y="373"/>
                          <a:pt x="17" y="371"/>
                        </a:cubicBezTo>
                        <a:cubicBezTo>
                          <a:pt x="16" y="369"/>
                          <a:pt x="14" y="368"/>
                          <a:pt x="14" y="369"/>
                        </a:cubicBezTo>
                        <a:cubicBezTo>
                          <a:pt x="14" y="371"/>
                          <a:pt x="14" y="369"/>
                          <a:pt x="16" y="371"/>
                        </a:cubicBezTo>
                        <a:close/>
                        <a:moveTo>
                          <a:pt x="16" y="374"/>
                        </a:moveTo>
                        <a:cubicBezTo>
                          <a:pt x="16" y="374"/>
                          <a:pt x="16" y="373"/>
                          <a:pt x="14" y="371"/>
                        </a:cubicBezTo>
                        <a:cubicBezTo>
                          <a:pt x="12" y="371"/>
                          <a:pt x="11" y="371"/>
                          <a:pt x="12" y="371"/>
                        </a:cubicBezTo>
                        <a:cubicBezTo>
                          <a:pt x="12" y="373"/>
                          <a:pt x="12" y="371"/>
                          <a:pt x="12" y="373"/>
                        </a:cubicBezTo>
                        <a:cubicBezTo>
                          <a:pt x="14" y="373"/>
                          <a:pt x="12" y="373"/>
                          <a:pt x="14" y="374"/>
                        </a:cubicBezTo>
                        <a:cubicBezTo>
                          <a:pt x="14" y="376"/>
                          <a:pt x="14" y="374"/>
                          <a:pt x="16" y="374"/>
                        </a:cubicBezTo>
                        <a:close/>
                        <a:moveTo>
                          <a:pt x="9" y="369"/>
                        </a:moveTo>
                        <a:cubicBezTo>
                          <a:pt x="11" y="368"/>
                          <a:pt x="9" y="368"/>
                          <a:pt x="9" y="369"/>
                        </a:cubicBezTo>
                        <a:cubicBezTo>
                          <a:pt x="8" y="371"/>
                          <a:pt x="8" y="373"/>
                          <a:pt x="8" y="371"/>
                        </a:cubicBezTo>
                        <a:cubicBezTo>
                          <a:pt x="9" y="371"/>
                          <a:pt x="9" y="371"/>
                          <a:pt x="9" y="369"/>
                        </a:cubicBezTo>
                        <a:close/>
                        <a:moveTo>
                          <a:pt x="9" y="374"/>
                        </a:moveTo>
                        <a:cubicBezTo>
                          <a:pt x="9" y="374"/>
                          <a:pt x="11" y="373"/>
                          <a:pt x="9" y="373"/>
                        </a:cubicBezTo>
                        <a:cubicBezTo>
                          <a:pt x="8" y="373"/>
                          <a:pt x="8" y="373"/>
                          <a:pt x="8" y="373"/>
                        </a:cubicBezTo>
                        <a:cubicBezTo>
                          <a:pt x="8" y="373"/>
                          <a:pt x="8" y="373"/>
                          <a:pt x="9" y="374"/>
                        </a:cubicBezTo>
                        <a:close/>
                        <a:moveTo>
                          <a:pt x="6" y="363"/>
                        </a:moveTo>
                        <a:cubicBezTo>
                          <a:pt x="6" y="362"/>
                          <a:pt x="6" y="362"/>
                          <a:pt x="6" y="362"/>
                        </a:cubicBezTo>
                        <a:cubicBezTo>
                          <a:pt x="5" y="360"/>
                          <a:pt x="5" y="362"/>
                          <a:pt x="5" y="363"/>
                        </a:cubicBezTo>
                        <a:cubicBezTo>
                          <a:pt x="5" y="365"/>
                          <a:pt x="3" y="366"/>
                          <a:pt x="5" y="365"/>
                        </a:cubicBezTo>
                        <a:cubicBezTo>
                          <a:pt x="6" y="365"/>
                          <a:pt x="5" y="363"/>
                          <a:pt x="6" y="363"/>
                        </a:cubicBezTo>
                        <a:close/>
                        <a:moveTo>
                          <a:pt x="14" y="363"/>
                        </a:moveTo>
                        <a:cubicBezTo>
                          <a:pt x="12" y="363"/>
                          <a:pt x="12" y="362"/>
                          <a:pt x="12" y="362"/>
                        </a:cubicBezTo>
                        <a:cubicBezTo>
                          <a:pt x="14" y="362"/>
                          <a:pt x="14" y="363"/>
                          <a:pt x="14" y="363"/>
                        </a:cubicBezTo>
                        <a:close/>
                        <a:moveTo>
                          <a:pt x="14" y="362"/>
                        </a:moveTo>
                        <a:cubicBezTo>
                          <a:pt x="14" y="360"/>
                          <a:pt x="16" y="360"/>
                          <a:pt x="16" y="362"/>
                        </a:cubicBezTo>
                        <a:cubicBezTo>
                          <a:pt x="16" y="362"/>
                          <a:pt x="14" y="363"/>
                          <a:pt x="14" y="362"/>
                        </a:cubicBezTo>
                        <a:close/>
                        <a:moveTo>
                          <a:pt x="9" y="362"/>
                        </a:moveTo>
                        <a:cubicBezTo>
                          <a:pt x="9" y="363"/>
                          <a:pt x="11" y="363"/>
                          <a:pt x="11" y="362"/>
                        </a:cubicBezTo>
                        <a:cubicBezTo>
                          <a:pt x="9" y="362"/>
                          <a:pt x="11" y="360"/>
                          <a:pt x="9" y="360"/>
                        </a:cubicBezTo>
                        <a:cubicBezTo>
                          <a:pt x="8" y="360"/>
                          <a:pt x="8" y="362"/>
                          <a:pt x="8" y="362"/>
                        </a:cubicBezTo>
                        <a:cubicBezTo>
                          <a:pt x="6" y="363"/>
                          <a:pt x="6" y="363"/>
                          <a:pt x="8" y="363"/>
                        </a:cubicBezTo>
                        <a:cubicBezTo>
                          <a:pt x="9" y="363"/>
                          <a:pt x="9" y="362"/>
                          <a:pt x="9" y="362"/>
                        </a:cubicBezTo>
                        <a:close/>
                        <a:moveTo>
                          <a:pt x="12" y="360"/>
                        </a:moveTo>
                        <a:cubicBezTo>
                          <a:pt x="12" y="357"/>
                          <a:pt x="12" y="357"/>
                          <a:pt x="12" y="357"/>
                        </a:cubicBezTo>
                        <a:cubicBezTo>
                          <a:pt x="12" y="357"/>
                          <a:pt x="14" y="360"/>
                          <a:pt x="12" y="360"/>
                        </a:cubicBezTo>
                        <a:close/>
                        <a:moveTo>
                          <a:pt x="11" y="343"/>
                        </a:moveTo>
                        <a:cubicBezTo>
                          <a:pt x="12" y="343"/>
                          <a:pt x="11" y="342"/>
                          <a:pt x="11" y="342"/>
                        </a:cubicBezTo>
                        <a:cubicBezTo>
                          <a:pt x="11" y="343"/>
                          <a:pt x="9" y="342"/>
                          <a:pt x="11" y="342"/>
                        </a:cubicBezTo>
                        <a:cubicBezTo>
                          <a:pt x="11" y="340"/>
                          <a:pt x="11" y="339"/>
                          <a:pt x="11" y="336"/>
                        </a:cubicBezTo>
                        <a:cubicBezTo>
                          <a:pt x="11" y="333"/>
                          <a:pt x="11" y="331"/>
                          <a:pt x="11" y="331"/>
                        </a:cubicBezTo>
                        <a:cubicBezTo>
                          <a:pt x="9" y="331"/>
                          <a:pt x="9" y="331"/>
                          <a:pt x="8" y="331"/>
                        </a:cubicBezTo>
                        <a:cubicBezTo>
                          <a:pt x="6" y="333"/>
                          <a:pt x="6" y="333"/>
                          <a:pt x="6" y="333"/>
                        </a:cubicBezTo>
                        <a:cubicBezTo>
                          <a:pt x="8" y="334"/>
                          <a:pt x="6" y="334"/>
                          <a:pt x="8" y="334"/>
                        </a:cubicBezTo>
                        <a:cubicBezTo>
                          <a:pt x="8" y="336"/>
                          <a:pt x="8" y="337"/>
                          <a:pt x="8" y="339"/>
                        </a:cubicBezTo>
                        <a:cubicBezTo>
                          <a:pt x="6" y="337"/>
                          <a:pt x="6" y="337"/>
                          <a:pt x="6" y="337"/>
                        </a:cubicBezTo>
                        <a:cubicBezTo>
                          <a:pt x="5" y="339"/>
                          <a:pt x="5" y="337"/>
                          <a:pt x="5" y="337"/>
                        </a:cubicBezTo>
                        <a:cubicBezTo>
                          <a:pt x="3" y="339"/>
                          <a:pt x="3" y="339"/>
                          <a:pt x="5" y="340"/>
                        </a:cubicBezTo>
                        <a:cubicBezTo>
                          <a:pt x="5" y="342"/>
                          <a:pt x="5" y="343"/>
                          <a:pt x="6" y="345"/>
                        </a:cubicBezTo>
                        <a:cubicBezTo>
                          <a:pt x="8" y="346"/>
                          <a:pt x="8" y="343"/>
                          <a:pt x="6" y="342"/>
                        </a:cubicBezTo>
                        <a:cubicBezTo>
                          <a:pt x="6" y="340"/>
                          <a:pt x="6" y="340"/>
                          <a:pt x="8" y="342"/>
                        </a:cubicBezTo>
                        <a:cubicBezTo>
                          <a:pt x="9" y="342"/>
                          <a:pt x="8" y="342"/>
                          <a:pt x="8" y="343"/>
                        </a:cubicBezTo>
                        <a:cubicBezTo>
                          <a:pt x="8" y="345"/>
                          <a:pt x="8" y="343"/>
                          <a:pt x="8" y="345"/>
                        </a:cubicBezTo>
                        <a:cubicBezTo>
                          <a:pt x="8" y="346"/>
                          <a:pt x="8" y="346"/>
                          <a:pt x="9" y="346"/>
                        </a:cubicBezTo>
                        <a:cubicBezTo>
                          <a:pt x="12" y="346"/>
                          <a:pt x="11" y="343"/>
                          <a:pt x="11" y="343"/>
                        </a:cubicBezTo>
                        <a:close/>
                        <a:moveTo>
                          <a:pt x="5" y="354"/>
                        </a:moveTo>
                        <a:cubicBezTo>
                          <a:pt x="6" y="353"/>
                          <a:pt x="6" y="353"/>
                          <a:pt x="5" y="353"/>
                        </a:cubicBezTo>
                        <a:cubicBezTo>
                          <a:pt x="2" y="351"/>
                          <a:pt x="5" y="353"/>
                          <a:pt x="3" y="354"/>
                        </a:cubicBezTo>
                        <a:cubicBezTo>
                          <a:pt x="3" y="354"/>
                          <a:pt x="2" y="356"/>
                          <a:pt x="3" y="356"/>
                        </a:cubicBezTo>
                        <a:cubicBezTo>
                          <a:pt x="5" y="356"/>
                          <a:pt x="5" y="354"/>
                          <a:pt x="5" y="354"/>
                        </a:cubicBezTo>
                        <a:close/>
                        <a:moveTo>
                          <a:pt x="12" y="356"/>
                        </a:moveTo>
                        <a:cubicBezTo>
                          <a:pt x="14" y="356"/>
                          <a:pt x="14" y="356"/>
                          <a:pt x="12" y="354"/>
                        </a:cubicBezTo>
                        <a:cubicBezTo>
                          <a:pt x="12" y="353"/>
                          <a:pt x="12" y="353"/>
                          <a:pt x="11" y="351"/>
                        </a:cubicBezTo>
                        <a:cubicBezTo>
                          <a:pt x="11" y="351"/>
                          <a:pt x="9" y="351"/>
                          <a:pt x="11" y="353"/>
                        </a:cubicBezTo>
                        <a:cubicBezTo>
                          <a:pt x="12" y="354"/>
                          <a:pt x="9" y="353"/>
                          <a:pt x="11" y="356"/>
                        </a:cubicBezTo>
                        <a:cubicBezTo>
                          <a:pt x="12" y="356"/>
                          <a:pt x="12" y="356"/>
                          <a:pt x="12" y="356"/>
                        </a:cubicBezTo>
                        <a:close/>
                        <a:moveTo>
                          <a:pt x="3" y="343"/>
                        </a:moveTo>
                        <a:cubicBezTo>
                          <a:pt x="5" y="343"/>
                          <a:pt x="3" y="345"/>
                          <a:pt x="5" y="345"/>
                        </a:cubicBezTo>
                        <a:cubicBezTo>
                          <a:pt x="5" y="345"/>
                          <a:pt x="5" y="345"/>
                          <a:pt x="5" y="343"/>
                        </a:cubicBezTo>
                        <a:cubicBezTo>
                          <a:pt x="5" y="342"/>
                          <a:pt x="5" y="342"/>
                          <a:pt x="3" y="342"/>
                        </a:cubicBezTo>
                        <a:cubicBezTo>
                          <a:pt x="2" y="342"/>
                          <a:pt x="2" y="342"/>
                          <a:pt x="2" y="345"/>
                        </a:cubicBezTo>
                        <a:cubicBezTo>
                          <a:pt x="2" y="345"/>
                          <a:pt x="3" y="345"/>
                          <a:pt x="3" y="343"/>
                        </a:cubicBezTo>
                        <a:close/>
                        <a:moveTo>
                          <a:pt x="5" y="351"/>
                        </a:moveTo>
                        <a:cubicBezTo>
                          <a:pt x="5" y="351"/>
                          <a:pt x="5" y="353"/>
                          <a:pt x="6" y="351"/>
                        </a:cubicBezTo>
                        <a:cubicBezTo>
                          <a:pt x="6" y="349"/>
                          <a:pt x="6" y="351"/>
                          <a:pt x="8" y="351"/>
                        </a:cubicBezTo>
                        <a:cubicBezTo>
                          <a:pt x="8" y="349"/>
                          <a:pt x="6" y="349"/>
                          <a:pt x="8" y="349"/>
                        </a:cubicBezTo>
                        <a:cubicBezTo>
                          <a:pt x="9" y="348"/>
                          <a:pt x="8" y="348"/>
                          <a:pt x="8" y="348"/>
                        </a:cubicBezTo>
                        <a:cubicBezTo>
                          <a:pt x="6" y="349"/>
                          <a:pt x="8" y="346"/>
                          <a:pt x="6" y="348"/>
                        </a:cubicBezTo>
                        <a:cubicBezTo>
                          <a:pt x="6" y="348"/>
                          <a:pt x="5" y="346"/>
                          <a:pt x="3" y="346"/>
                        </a:cubicBezTo>
                        <a:cubicBezTo>
                          <a:pt x="2" y="346"/>
                          <a:pt x="6" y="348"/>
                          <a:pt x="5" y="348"/>
                        </a:cubicBezTo>
                        <a:cubicBezTo>
                          <a:pt x="5" y="349"/>
                          <a:pt x="3" y="346"/>
                          <a:pt x="3" y="349"/>
                        </a:cubicBezTo>
                        <a:cubicBezTo>
                          <a:pt x="3" y="351"/>
                          <a:pt x="5" y="349"/>
                          <a:pt x="5" y="351"/>
                        </a:cubicBezTo>
                        <a:close/>
                        <a:moveTo>
                          <a:pt x="11" y="359"/>
                        </a:moveTo>
                        <a:cubicBezTo>
                          <a:pt x="11" y="359"/>
                          <a:pt x="12" y="357"/>
                          <a:pt x="11" y="357"/>
                        </a:cubicBezTo>
                        <a:cubicBezTo>
                          <a:pt x="11" y="356"/>
                          <a:pt x="9" y="354"/>
                          <a:pt x="9" y="356"/>
                        </a:cubicBezTo>
                        <a:cubicBezTo>
                          <a:pt x="9" y="357"/>
                          <a:pt x="11" y="357"/>
                          <a:pt x="9" y="357"/>
                        </a:cubicBezTo>
                        <a:cubicBezTo>
                          <a:pt x="6" y="357"/>
                          <a:pt x="6" y="357"/>
                          <a:pt x="8" y="357"/>
                        </a:cubicBezTo>
                        <a:cubicBezTo>
                          <a:pt x="9" y="359"/>
                          <a:pt x="8" y="359"/>
                          <a:pt x="9" y="359"/>
                        </a:cubicBezTo>
                        <a:cubicBezTo>
                          <a:pt x="9" y="360"/>
                          <a:pt x="11" y="357"/>
                          <a:pt x="11" y="359"/>
                        </a:cubicBezTo>
                        <a:close/>
                        <a:moveTo>
                          <a:pt x="9" y="357"/>
                        </a:moveTo>
                        <a:cubicBezTo>
                          <a:pt x="8" y="356"/>
                          <a:pt x="6" y="356"/>
                          <a:pt x="8" y="354"/>
                        </a:cubicBezTo>
                        <a:cubicBezTo>
                          <a:pt x="9" y="357"/>
                          <a:pt x="9" y="357"/>
                          <a:pt x="9" y="357"/>
                        </a:cubicBezTo>
                        <a:close/>
                        <a:moveTo>
                          <a:pt x="11" y="360"/>
                        </a:moveTo>
                        <a:cubicBezTo>
                          <a:pt x="9" y="360"/>
                          <a:pt x="11" y="359"/>
                          <a:pt x="11" y="359"/>
                        </a:cubicBezTo>
                        <a:cubicBezTo>
                          <a:pt x="11" y="360"/>
                          <a:pt x="12" y="362"/>
                          <a:pt x="11" y="360"/>
                        </a:cubicBezTo>
                        <a:close/>
                        <a:moveTo>
                          <a:pt x="8" y="336"/>
                        </a:moveTo>
                        <a:cubicBezTo>
                          <a:pt x="8" y="336"/>
                          <a:pt x="5" y="334"/>
                          <a:pt x="5" y="336"/>
                        </a:cubicBezTo>
                        <a:cubicBezTo>
                          <a:pt x="5" y="337"/>
                          <a:pt x="6" y="336"/>
                          <a:pt x="6" y="337"/>
                        </a:cubicBezTo>
                        <a:cubicBezTo>
                          <a:pt x="8" y="337"/>
                          <a:pt x="8" y="337"/>
                          <a:pt x="8" y="336"/>
                        </a:cubicBezTo>
                        <a:close/>
                        <a:moveTo>
                          <a:pt x="11" y="330"/>
                        </a:moveTo>
                        <a:cubicBezTo>
                          <a:pt x="11" y="330"/>
                          <a:pt x="11" y="331"/>
                          <a:pt x="11" y="330"/>
                        </a:cubicBezTo>
                        <a:cubicBezTo>
                          <a:pt x="9" y="328"/>
                          <a:pt x="11" y="328"/>
                          <a:pt x="11" y="327"/>
                        </a:cubicBezTo>
                        <a:cubicBezTo>
                          <a:pt x="9" y="325"/>
                          <a:pt x="9" y="323"/>
                          <a:pt x="9" y="325"/>
                        </a:cubicBezTo>
                        <a:cubicBezTo>
                          <a:pt x="8" y="327"/>
                          <a:pt x="9" y="327"/>
                          <a:pt x="9" y="328"/>
                        </a:cubicBezTo>
                        <a:cubicBezTo>
                          <a:pt x="9" y="330"/>
                          <a:pt x="8" y="327"/>
                          <a:pt x="6" y="328"/>
                        </a:cubicBezTo>
                        <a:cubicBezTo>
                          <a:pt x="6" y="330"/>
                          <a:pt x="8" y="330"/>
                          <a:pt x="9" y="331"/>
                        </a:cubicBezTo>
                        <a:cubicBezTo>
                          <a:pt x="11" y="331"/>
                          <a:pt x="11" y="331"/>
                          <a:pt x="11" y="330"/>
                        </a:cubicBezTo>
                        <a:close/>
                        <a:moveTo>
                          <a:pt x="16" y="322"/>
                        </a:moveTo>
                        <a:cubicBezTo>
                          <a:pt x="16" y="323"/>
                          <a:pt x="16" y="322"/>
                          <a:pt x="17" y="322"/>
                        </a:cubicBezTo>
                        <a:cubicBezTo>
                          <a:pt x="17" y="322"/>
                          <a:pt x="16" y="322"/>
                          <a:pt x="14" y="320"/>
                        </a:cubicBezTo>
                        <a:cubicBezTo>
                          <a:pt x="14" y="320"/>
                          <a:pt x="11" y="320"/>
                          <a:pt x="11" y="322"/>
                        </a:cubicBezTo>
                        <a:cubicBezTo>
                          <a:pt x="11" y="323"/>
                          <a:pt x="14" y="322"/>
                          <a:pt x="16" y="322"/>
                        </a:cubicBezTo>
                        <a:close/>
                        <a:moveTo>
                          <a:pt x="8" y="328"/>
                        </a:moveTo>
                        <a:cubicBezTo>
                          <a:pt x="8" y="327"/>
                          <a:pt x="8" y="327"/>
                          <a:pt x="8" y="325"/>
                        </a:cubicBezTo>
                        <a:cubicBezTo>
                          <a:pt x="8" y="325"/>
                          <a:pt x="6" y="325"/>
                          <a:pt x="6" y="323"/>
                        </a:cubicBezTo>
                        <a:cubicBezTo>
                          <a:pt x="5" y="323"/>
                          <a:pt x="5" y="327"/>
                          <a:pt x="6" y="328"/>
                        </a:cubicBezTo>
                        <a:cubicBezTo>
                          <a:pt x="8" y="328"/>
                          <a:pt x="8" y="328"/>
                          <a:pt x="8" y="328"/>
                        </a:cubicBezTo>
                        <a:close/>
                        <a:moveTo>
                          <a:pt x="3" y="337"/>
                        </a:moveTo>
                        <a:cubicBezTo>
                          <a:pt x="3" y="336"/>
                          <a:pt x="5" y="337"/>
                          <a:pt x="3" y="336"/>
                        </a:cubicBezTo>
                        <a:cubicBezTo>
                          <a:pt x="3" y="334"/>
                          <a:pt x="3" y="336"/>
                          <a:pt x="3" y="336"/>
                        </a:cubicBezTo>
                        <a:cubicBezTo>
                          <a:pt x="2" y="336"/>
                          <a:pt x="2" y="337"/>
                          <a:pt x="2" y="337"/>
                        </a:cubicBezTo>
                        <a:cubicBezTo>
                          <a:pt x="3" y="339"/>
                          <a:pt x="3" y="339"/>
                          <a:pt x="3" y="337"/>
                        </a:cubicBezTo>
                        <a:close/>
                        <a:moveTo>
                          <a:pt x="8" y="320"/>
                        </a:moveTo>
                        <a:cubicBezTo>
                          <a:pt x="8" y="320"/>
                          <a:pt x="8" y="322"/>
                          <a:pt x="6" y="322"/>
                        </a:cubicBezTo>
                        <a:cubicBezTo>
                          <a:pt x="5" y="322"/>
                          <a:pt x="5" y="323"/>
                          <a:pt x="6" y="323"/>
                        </a:cubicBezTo>
                        <a:cubicBezTo>
                          <a:pt x="8" y="323"/>
                          <a:pt x="6" y="323"/>
                          <a:pt x="8" y="323"/>
                        </a:cubicBezTo>
                        <a:cubicBezTo>
                          <a:pt x="8" y="323"/>
                          <a:pt x="9" y="320"/>
                          <a:pt x="8" y="320"/>
                        </a:cubicBezTo>
                        <a:close/>
                        <a:moveTo>
                          <a:pt x="6" y="330"/>
                        </a:moveTo>
                        <a:cubicBezTo>
                          <a:pt x="6" y="328"/>
                          <a:pt x="5" y="327"/>
                          <a:pt x="5" y="325"/>
                        </a:cubicBezTo>
                        <a:cubicBezTo>
                          <a:pt x="3" y="323"/>
                          <a:pt x="3" y="323"/>
                          <a:pt x="3" y="323"/>
                        </a:cubicBezTo>
                        <a:cubicBezTo>
                          <a:pt x="2" y="325"/>
                          <a:pt x="3" y="325"/>
                          <a:pt x="3" y="327"/>
                        </a:cubicBezTo>
                        <a:cubicBezTo>
                          <a:pt x="2" y="327"/>
                          <a:pt x="2" y="328"/>
                          <a:pt x="3" y="328"/>
                        </a:cubicBezTo>
                        <a:cubicBezTo>
                          <a:pt x="5" y="327"/>
                          <a:pt x="5" y="328"/>
                          <a:pt x="5" y="330"/>
                        </a:cubicBezTo>
                        <a:cubicBezTo>
                          <a:pt x="5" y="331"/>
                          <a:pt x="5" y="331"/>
                          <a:pt x="5" y="331"/>
                        </a:cubicBezTo>
                        <a:cubicBezTo>
                          <a:pt x="6" y="330"/>
                          <a:pt x="6" y="330"/>
                          <a:pt x="6" y="330"/>
                        </a:cubicBezTo>
                        <a:close/>
                        <a:moveTo>
                          <a:pt x="3" y="331"/>
                        </a:moveTo>
                        <a:cubicBezTo>
                          <a:pt x="5" y="330"/>
                          <a:pt x="3" y="328"/>
                          <a:pt x="3" y="328"/>
                        </a:cubicBezTo>
                        <a:cubicBezTo>
                          <a:pt x="2" y="330"/>
                          <a:pt x="2" y="328"/>
                          <a:pt x="2" y="330"/>
                        </a:cubicBezTo>
                        <a:cubicBezTo>
                          <a:pt x="2" y="331"/>
                          <a:pt x="2" y="331"/>
                          <a:pt x="3" y="331"/>
                        </a:cubicBezTo>
                        <a:close/>
                        <a:moveTo>
                          <a:pt x="3" y="334"/>
                        </a:moveTo>
                        <a:cubicBezTo>
                          <a:pt x="5" y="334"/>
                          <a:pt x="5" y="336"/>
                          <a:pt x="5" y="334"/>
                        </a:cubicBezTo>
                        <a:cubicBezTo>
                          <a:pt x="5" y="334"/>
                          <a:pt x="5" y="333"/>
                          <a:pt x="3" y="333"/>
                        </a:cubicBezTo>
                        <a:cubicBezTo>
                          <a:pt x="3" y="333"/>
                          <a:pt x="0" y="333"/>
                          <a:pt x="2" y="334"/>
                        </a:cubicBezTo>
                        <a:cubicBezTo>
                          <a:pt x="3" y="334"/>
                          <a:pt x="3" y="334"/>
                          <a:pt x="3" y="334"/>
                        </a:cubicBezTo>
                        <a:close/>
                        <a:moveTo>
                          <a:pt x="5" y="320"/>
                        </a:moveTo>
                        <a:cubicBezTo>
                          <a:pt x="5" y="320"/>
                          <a:pt x="6" y="319"/>
                          <a:pt x="6" y="320"/>
                        </a:cubicBezTo>
                        <a:cubicBezTo>
                          <a:pt x="6" y="320"/>
                          <a:pt x="5" y="322"/>
                          <a:pt x="5" y="320"/>
                        </a:cubicBezTo>
                        <a:close/>
                        <a:moveTo>
                          <a:pt x="12" y="313"/>
                        </a:moveTo>
                        <a:cubicBezTo>
                          <a:pt x="12" y="311"/>
                          <a:pt x="16" y="311"/>
                          <a:pt x="14" y="313"/>
                        </a:cubicBezTo>
                        <a:cubicBezTo>
                          <a:pt x="12" y="313"/>
                          <a:pt x="12" y="313"/>
                          <a:pt x="12" y="313"/>
                        </a:cubicBezTo>
                        <a:close/>
                        <a:moveTo>
                          <a:pt x="3" y="331"/>
                        </a:moveTo>
                        <a:cubicBezTo>
                          <a:pt x="5" y="331"/>
                          <a:pt x="5" y="331"/>
                          <a:pt x="3" y="331"/>
                        </a:cubicBezTo>
                        <a:cubicBezTo>
                          <a:pt x="2" y="331"/>
                          <a:pt x="2" y="331"/>
                          <a:pt x="2" y="333"/>
                        </a:cubicBezTo>
                        <a:cubicBezTo>
                          <a:pt x="2" y="333"/>
                          <a:pt x="2" y="333"/>
                          <a:pt x="3" y="331"/>
                        </a:cubicBezTo>
                        <a:close/>
                        <a:moveTo>
                          <a:pt x="6" y="334"/>
                        </a:moveTo>
                        <a:cubicBezTo>
                          <a:pt x="6" y="334"/>
                          <a:pt x="6" y="333"/>
                          <a:pt x="5" y="333"/>
                        </a:cubicBezTo>
                        <a:cubicBezTo>
                          <a:pt x="5" y="333"/>
                          <a:pt x="5" y="333"/>
                          <a:pt x="5" y="334"/>
                        </a:cubicBezTo>
                        <a:cubicBezTo>
                          <a:pt x="5" y="334"/>
                          <a:pt x="5" y="334"/>
                          <a:pt x="6" y="334"/>
                        </a:cubicBezTo>
                        <a:close/>
                        <a:moveTo>
                          <a:pt x="14" y="328"/>
                        </a:moveTo>
                        <a:cubicBezTo>
                          <a:pt x="14" y="328"/>
                          <a:pt x="12" y="327"/>
                          <a:pt x="11" y="327"/>
                        </a:cubicBezTo>
                        <a:cubicBezTo>
                          <a:pt x="11" y="325"/>
                          <a:pt x="11" y="323"/>
                          <a:pt x="11" y="325"/>
                        </a:cubicBezTo>
                        <a:cubicBezTo>
                          <a:pt x="11" y="328"/>
                          <a:pt x="11" y="327"/>
                          <a:pt x="11" y="328"/>
                        </a:cubicBezTo>
                        <a:cubicBezTo>
                          <a:pt x="12" y="328"/>
                          <a:pt x="14" y="328"/>
                          <a:pt x="14" y="328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 83"/>
                  <p:cNvSpPr>
                    <a:spLocks noEditPoints="1"/>
                  </p:cNvSpPr>
                  <p:nvPr/>
                </p:nvSpPr>
                <p:spPr bwMode="auto">
                  <a:xfrm>
                    <a:off x="2629532" y="3861236"/>
                    <a:ext cx="440889" cy="822517"/>
                  </a:xfrm>
                  <a:custGeom>
                    <a:avLst/>
                    <a:gdLst/>
                    <a:ahLst/>
                    <a:cxnLst>
                      <a:cxn ang="0">
                        <a:pos x="124" y="103"/>
                      </a:cxn>
                      <a:cxn ang="0">
                        <a:pos x="130" y="138"/>
                      </a:cxn>
                      <a:cxn ang="0">
                        <a:pos x="131" y="164"/>
                      </a:cxn>
                      <a:cxn ang="0">
                        <a:pos x="93" y="178"/>
                      </a:cxn>
                      <a:cxn ang="0">
                        <a:pos x="92" y="196"/>
                      </a:cxn>
                      <a:cxn ang="0">
                        <a:pos x="69" y="199"/>
                      </a:cxn>
                      <a:cxn ang="0">
                        <a:pos x="81" y="219"/>
                      </a:cxn>
                      <a:cxn ang="0">
                        <a:pos x="73" y="224"/>
                      </a:cxn>
                      <a:cxn ang="0">
                        <a:pos x="58" y="247"/>
                      </a:cxn>
                      <a:cxn ang="0">
                        <a:pos x="64" y="271"/>
                      </a:cxn>
                      <a:cxn ang="0">
                        <a:pos x="49" y="294"/>
                      </a:cxn>
                      <a:cxn ang="0">
                        <a:pos x="43" y="331"/>
                      </a:cxn>
                      <a:cxn ang="0">
                        <a:pos x="12" y="323"/>
                      </a:cxn>
                      <a:cxn ang="0">
                        <a:pos x="2" y="302"/>
                      </a:cxn>
                      <a:cxn ang="0">
                        <a:pos x="11" y="277"/>
                      </a:cxn>
                      <a:cxn ang="0">
                        <a:pos x="15" y="257"/>
                      </a:cxn>
                      <a:cxn ang="0">
                        <a:pos x="17" y="243"/>
                      </a:cxn>
                      <a:cxn ang="0">
                        <a:pos x="15" y="225"/>
                      </a:cxn>
                      <a:cxn ang="0">
                        <a:pos x="15" y="204"/>
                      </a:cxn>
                      <a:cxn ang="0">
                        <a:pos x="22" y="176"/>
                      </a:cxn>
                      <a:cxn ang="0">
                        <a:pos x="26" y="149"/>
                      </a:cxn>
                      <a:cxn ang="0">
                        <a:pos x="31" y="118"/>
                      </a:cxn>
                      <a:cxn ang="0">
                        <a:pos x="28" y="90"/>
                      </a:cxn>
                      <a:cxn ang="0">
                        <a:pos x="34" y="66"/>
                      </a:cxn>
                      <a:cxn ang="0">
                        <a:pos x="41" y="32"/>
                      </a:cxn>
                      <a:cxn ang="0">
                        <a:pos x="52" y="11"/>
                      </a:cxn>
                      <a:cxn ang="0">
                        <a:pos x="66" y="5"/>
                      </a:cxn>
                      <a:cxn ang="0">
                        <a:pos x="86" y="3"/>
                      </a:cxn>
                      <a:cxn ang="0">
                        <a:pos x="101" y="20"/>
                      </a:cxn>
                      <a:cxn ang="0">
                        <a:pos x="128" y="38"/>
                      </a:cxn>
                      <a:cxn ang="0">
                        <a:pos x="121" y="55"/>
                      </a:cxn>
                      <a:cxn ang="0">
                        <a:pos x="145" y="57"/>
                      </a:cxn>
                      <a:cxn ang="0">
                        <a:pos x="159" y="41"/>
                      </a:cxn>
                      <a:cxn ang="0">
                        <a:pos x="133" y="81"/>
                      </a:cxn>
                      <a:cxn ang="0">
                        <a:pos x="44" y="361"/>
                      </a:cxn>
                      <a:cxn ang="0">
                        <a:pos x="64" y="361"/>
                      </a:cxn>
                      <a:cxn ang="0">
                        <a:pos x="66" y="358"/>
                      </a:cxn>
                      <a:cxn ang="0">
                        <a:pos x="46" y="344"/>
                      </a:cxn>
                      <a:cxn ang="0">
                        <a:pos x="43" y="340"/>
                      </a:cxn>
                      <a:cxn ang="0">
                        <a:pos x="41" y="361"/>
                      </a:cxn>
                      <a:cxn ang="0">
                        <a:pos x="78" y="360"/>
                      </a:cxn>
                      <a:cxn ang="0">
                        <a:pos x="72" y="361"/>
                      </a:cxn>
                      <a:cxn ang="0">
                        <a:pos x="49" y="364"/>
                      </a:cxn>
                      <a:cxn ang="0">
                        <a:pos x="51" y="363"/>
                      </a:cxn>
                      <a:cxn ang="0">
                        <a:pos x="44" y="366"/>
                      </a:cxn>
                      <a:cxn ang="0">
                        <a:pos x="55" y="366"/>
                      </a:cxn>
                      <a:cxn ang="0">
                        <a:pos x="58" y="364"/>
                      </a:cxn>
                    </a:cxnLst>
                    <a:rect l="0" t="0" r="r" b="b"/>
                    <a:pathLst>
                      <a:path w="160" h="367">
                        <a:moveTo>
                          <a:pt x="128" y="86"/>
                        </a:moveTo>
                        <a:cubicBezTo>
                          <a:pt x="125" y="90"/>
                          <a:pt x="128" y="92"/>
                          <a:pt x="125" y="97"/>
                        </a:cubicBezTo>
                        <a:cubicBezTo>
                          <a:pt x="122" y="101"/>
                          <a:pt x="127" y="101"/>
                          <a:pt x="124" y="103"/>
                        </a:cubicBezTo>
                        <a:cubicBezTo>
                          <a:pt x="122" y="106"/>
                          <a:pt x="127" y="115"/>
                          <a:pt x="124" y="116"/>
                        </a:cubicBezTo>
                        <a:cubicBezTo>
                          <a:pt x="121" y="118"/>
                          <a:pt x="121" y="124"/>
                          <a:pt x="122" y="127"/>
                        </a:cubicBezTo>
                        <a:cubicBezTo>
                          <a:pt x="118" y="133"/>
                          <a:pt x="127" y="133"/>
                          <a:pt x="130" y="138"/>
                        </a:cubicBezTo>
                        <a:cubicBezTo>
                          <a:pt x="135" y="144"/>
                          <a:pt x="128" y="142"/>
                          <a:pt x="130" y="147"/>
                        </a:cubicBezTo>
                        <a:cubicBezTo>
                          <a:pt x="133" y="153"/>
                          <a:pt x="136" y="147"/>
                          <a:pt x="136" y="153"/>
                        </a:cubicBezTo>
                        <a:cubicBezTo>
                          <a:pt x="136" y="158"/>
                          <a:pt x="135" y="161"/>
                          <a:pt x="131" y="164"/>
                        </a:cubicBezTo>
                        <a:cubicBezTo>
                          <a:pt x="128" y="168"/>
                          <a:pt x="131" y="168"/>
                          <a:pt x="127" y="171"/>
                        </a:cubicBezTo>
                        <a:cubicBezTo>
                          <a:pt x="121" y="175"/>
                          <a:pt x="110" y="178"/>
                          <a:pt x="102" y="179"/>
                        </a:cubicBezTo>
                        <a:cubicBezTo>
                          <a:pt x="95" y="179"/>
                          <a:pt x="96" y="181"/>
                          <a:pt x="93" y="178"/>
                        </a:cubicBezTo>
                        <a:cubicBezTo>
                          <a:pt x="89" y="176"/>
                          <a:pt x="90" y="181"/>
                          <a:pt x="92" y="182"/>
                        </a:cubicBezTo>
                        <a:cubicBezTo>
                          <a:pt x="95" y="184"/>
                          <a:pt x="93" y="187"/>
                          <a:pt x="92" y="190"/>
                        </a:cubicBezTo>
                        <a:cubicBezTo>
                          <a:pt x="90" y="191"/>
                          <a:pt x="89" y="195"/>
                          <a:pt x="92" y="196"/>
                        </a:cubicBezTo>
                        <a:cubicBezTo>
                          <a:pt x="93" y="198"/>
                          <a:pt x="93" y="199"/>
                          <a:pt x="87" y="202"/>
                        </a:cubicBezTo>
                        <a:cubicBezTo>
                          <a:pt x="83" y="204"/>
                          <a:pt x="86" y="202"/>
                          <a:pt x="81" y="202"/>
                        </a:cubicBezTo>
                        <a:cubicBezTo>
                          <a:pt x="77" y="204"/>
                          <a:pt x="73" y="198"/>
                          <a:pt x="69" y="199"/>
                        </a:cubicBezTo>
                        <a:cubicBezTo>
                          <a:pt x="66" y="201"/>
                          <a:pt x="70" y="205"/>
                          <a:pt x="69" y="210"/>
                        </a:cubicBezTo>
                        <a:cubicBezTo>
                          <a:pt x="69" y="216"/>
                          <a:pt x="72" y="216"/>
                          <a:pt x="78" y="213"/>
                        </a:cubicBezTo>
                        <a:cubicBezTo>
                          <a:pt x="81" y="213"/>
                          <a:pt x="81" y="217"/>
                          <a:pt x="81" y="219"/>
                        </a:cubicBezTo>
                        <a:cubicBezTo>
                          <a:pt x="80" y="224"/>
                          <a:pt x="77" y="224"/>
                          <a:pt x="75" y="220"/>
                        </a:cubicBezTo>
                        <a:cubicBezTo>
                          <a:pt x="73" y="217"/>
                          <a:pt x="67" y="219"/>
                          <a:pt x="70" y="222"/>
                        </a:cubicBezTo>
                        <a:cubicBezTo>
                          <a:pt x="73" y="224"/>
                          <a:pt x="77" y="222"/>
                          <a:pt x="73" y="224"/>
                        </a:cubicBezTo>
                        <a:cubicBezTo>
                          <a:pt x="67" y="225"/>
                          <a:pt x="66" y="231"/>
                          <a:pt x="67" y="234"/>
                        </a:cubicBezTo>
                        <a:cubicBezTo>
                          <a:pt x="70" y="242"/>
                          <a:pt x="63" y="240"/>
                          <a:pt x="64" y="243"/>
                        </a:cubicBezTo>
                        <a:cubicBezTo>
                          <a:pt x="67" y="247"/>
                          <a:pt x="60" y="245"/>
                          <a:pt x="58" y="247"/>
                        </a:cubicBezTo>
                        <a:cubicBezTo>
                          <a:pt x="57" y="250"/>
                          <a:pt x="55" y="245"/>
                          <a:pt x="52" y="253"/>
                        </a:cubicBezTo>
                        <a:cubicBezTo>
                          <a:pt x="48" y="259"/>
                          <a:pt x="48" y="259"/>
                          <a:pt x="52" y="265"/>
                        </a:cubicBezTo>
                        <a:cubicBezTo>
                          <a:pt x="58" y="272"/>
                          <a:pt x="63" y="266"/>
                          <a:pt x="64" y="271"/>
                        </a:cubicBezTo>
                        <a:cubicBezTo>
                          <a:pt x="64" y="277"/>
                          <a:pt x="61" y="276"/>
                          <a:pt x="63" y="277"/>
                        </a:cubicBezTo>
                        <a:cubicBezTo>
                          <a:pt x="64" y="280"/>
                          <a:pt x="60" y="280"/>
                          <a:pt x="60" y="283"/>
                        </a:cubicBezTo>
                        <a:cubicBezTo>
                          <a:pt x="60" y="285"/>
                          <a:pt x="51" y="286"/>
                          <a:pt x="49" y="294"/>
                        </a:cubicBezTo>
                        <a:cubicBezTo>
                          <a:pt x="48" y="300"/>
                          <a:pt x="49" y="303"/>
                          <a:pt x="43" y="305"/>
                        </a:cubicBezTo>
                        <a:cubicBezTo>
                          <a:pt x="35" y="308"/>
                          <a:pt x="37" y="314"/>
                          <a:pt x="37" y="318"/>
                        </a:cubicBezTo>
                        <a:cubicBezTo>
                          <a:pt x="38" y="326"/>
                          <a:pt x="44" y="331"/>
                          <a:pt x="43" y="331"/>
                        </a:cubicBezTo>
                        <a:cubicBezTo>
                          <a:pt x="41" y="328"/>
                          <a:pt x="34" y="329"/>
                          <a:pt x="29" y="326"/>
                        </a:cubicBezTo>
                        <a:cubicBezTo>
                          <a:pt x="29" y="326"/>
                          <a:pt x="22" y="326"/>
                          <a:pt x="17" y="326"/>
                        </a:cubicBezTo>
                        <a:cubicBezTo>
                          <a:pt x="12" y="326"/>
                          <a:pt x="15" y="325"/>
                          <a:pt x="12" y="323"/>
                        </a:cubicBezTo>
                        <a:cubicBezTo>
                          <a:pt x="9" y="321"/>
                          <a:pt x="12" y="309"/>
                          <a:pt x="9" y="309"/>
                        </a:cubicBezTo>
                        <a:cubicBezTo>
                          <a:pt x="6" y="309"/>
                          <a:pt x="5" y="314"/>
                          <a:pt x="5" y="309"/>
                        </a:cubicBezTo>
                        <a:cubicBezTo>
                          <a:pt x="3" y="303"/>
                          <a:pt x="0" y="306"/>
                          <a:pt x="2" y="302"/>
                        </a:cubicBezTo>
                        <a:cubicBezTo>
                          <a:pt x="3" y="299"/>
                          <a:pt x="0" y="294"/>
                          <a:pt x="3" y="296"/>
                        </a:cubicBezTo>
                        <a:cubicBezTo>
                          <a:pt x="6" y="296"/>
                          <a:pt x="8" y="286"/>
                          <a:pt x="11" y="285"/>
                        </a:cubicBezTo>
                        <a:cubicBezTo>
                          <a:pt x="14" y="282"/>
                          <a:pt x="8" y="280"/>
                          <a:pt x="11" y="277"/>
                        </a:cubicBezTo>
                        <a:cubicBezTo>
                          <a:pt x="12" y="276"/>
                          <a:pt x="9" y="276"/>
                          <a:pt x="14" y="271"/>
                        </a:cubicBezTo>
                        <a:cubicBezTo>
                          <a:pt x="19" y="268"/>
                          <a:pt x="11" y="268"/>
                          <a:pt x="15" y="265"/>
                        </a:cubicBezTo>
                        <a:cubicBezTo>
                          <a:pt x="19" y="263"/>
                          <a:pt x="14" y="259"/>
                          <a:pt x="15" y="257"/>
                        </a:cubicBezTo>
                        <a:cubicBezTo>
                          <a:pt x="19" y="256"/>
                          <a:pt x="12" y="253"/>
                          <a:pt x="17" y="251"/>
                        </a:cubicBezTo>
                        <a:cubicBezTo>
                          <a:pt x="20" y="250"/>
                          <a:pt x="20" y="245"/>
                          <a:pt x="15" y="245"/>
                        </a:cubicBezTo>
                        <a:cubicBezTo>
                          <a:pt x="12" y="243"/>
                          <a:pt x="12" y="242"/>
                          <a:pt x="17" y="243"/>
                        </a:cubicBezTo>
                        <a:cubicBezTo>
                          <a:pt x="22" y="243"/>
                          <a:pt x="23" y="237"/>
                          <a:pt x="17" y="239"/>
                        </a:cubicBezTo>
                        <a:cubicBezTo>
                          <a:pt x="12" y="240"/>
                          <a:pt x="19" y="234"/>
                          <a:pt x="17" y="233"/>
                        </a:cubicBezTo>
                        <a:cubicBezTo>
                          <a:pt x="14" y="231"/>
                          <a:pt x="17" y="227"/>
                          <a:pt x="15" y="225"/>
                        </a:cubicBezTo>
                        <a:cubicBezTo>
                          <a:pt x="15" y="224"/>
                          <a:pt x="12" y="224"/>
                          <a:pt x="12" y="217"/>
                        </a:cubicBezTo>
                        <a:cubicBezTo>
                          <a:pt x="14" y="211"/>
                          <a:pt x="15" y="216"/>
                          <a:pt x="15" y="213"/>
                        </a:cubicBezTo>
                        <a:cubicBezTo>
                          <a:pt x="17" y="211"/>
                          <a:pt x="14" y="210"/>
                          <a:pt x="15" y="204"/>
                        </a:cubicBezTo>
                        <a:cubicBezTo>
                          <a:pt x="15" y="198"/>
                          <a:pt x="12" y="199"/>
                          <a:pt x="15" y="196"/>
                        </a:cubicBezTo>
                        <a:cubicBezTo>
                          <a:pt x="19" y="193"/>
                          <a:pt x="14" y="188"/>
                          <a:pt x="17" y="185"/>
                        </a:cubicBezTo>
                        <a:cubicBezTo>
                          <a:pt x="20" y="184"/>
                          <a:pt x="15" y="181"/>
                          <a:pt x="22" y="176"/>
                        </a:cubicBezTo>
                        <a:cubicBezTo>
                          <a:pt x="25" y="175"/>
                          <a:pt x="20" y="167"/>
                          <a:pt x="20" y="164"/>
                        </a:cubicBezTo>
                        <a:cubicBezTo>
                          <a:pt x="22" y="161"/>
                          <a:pt x="20" y="156"/>
                          <a:pt x="22" y="153"/>
                        </a:cubicBezTo>
                        <a:cubicBezTo>
                          <a:pt x="22" y="150"/>
                          <a:pt x="23" y="153"/>
                          <a:pt x="26" y="149"/>
                        </a:cubicBezTo>
                        <a:cubicBezTo>
                          <a:pt x="28" y="146"/>
                          <a:pt x="26" y="144"/>
                          <a:pt x="28" y="135"/>
                        </a:cubicBezTo>
                        <a:cubicBezTo>
                          <a:pt x="28" y="127"/>
                          <a:pt x="32" y="130"/>
                          <a:pt x="31" y="126"/>
                        </a:cubicBezTo>
                        <a:cubicBezTo>
                          <a:pt x="31" y="121"/>
                          <a:pt x="34" y="118"/>
                          <a:pt x="31" y="118"/>
                        </a:cubicBezTo>
                        <a:cubicBezTo>
                          <a:pt x="28" y="118"/>
                          <a:pt x="31" y="116"/>
                          <a:pt x="29" y="112"/>
                        </a:cubicBezTo>
                        <a:cubicBezTo>
                          <a:pt x="28" y="107"/>
                          <a:pt x="28" y="104"/>
                          <a:pt x="26" y="101"/>
                        </a:cubicBezTo>
                        <a:cubicBezTo>
                          <a:pt x="25" y="100"/>
                          <a:pt x="26" y="95"/>
                          <a:pt x="28" y="90"/>
                        </a:cubicBezTo>
                        <a:cubicBezTo>
                          <a:pt x="29" y="86"/>
                          <a:pt x="29" y="89"/>
                          <a:pt x="31" y="87"/>
                        </a:cubicBezTo>
                        <a:cubicBezTo>
                          <a:pt x="32" y="84"/>
                          <a:pt x="28" y="78"/>
                          <a:pt x="31" y="75"/>
                        </a:cubicBezTo>
                        <a:cubicBezTo>
                          <a:pt x="32" y="74"/>
                          <a:pt x="32" y="68"/>
                          <a:pt x="34" y="66"/>
                        </a:cubicBezTo>
                        <a:cubicBezTo>
                          <a:pt x="37" y="64"/>
                          <a:pt x="35" y="66"/>
                          <a:pt x="38" y="58"/>
                        </a:cubicBezTo>
                        <a:cubicBezTo>
                          <a:pt x="40" y="51"/>
                          <a:pt x="46" y="58"/>
                          <a:pt x="43" y="51"/>
                        </a:cubicBezTo>
                        <a:cubicBezTo>
                          <a:pt x="40" y="46"/>
                          <a:pt x="43" y="34"/>
                          <a:pt x="41" y="32"/>
                        </a:cubicBezTo>
                        <a:cubicBezTo>
                          <a:pt x="40" y="28"/>
                          <a:pt x="48" y="25"/>
                          <a:pt x="49" y="25"/>
                        </a:cubicBezTo>
                        <a:cubicBezTo>
                          <a:pt x="52" y="23"/>
                          <a:pt x="52" y="19"/>
                          <a:pt x="52" y="16"/>
                        </a:cubicBezTo>
                        <a:cubicBezTo>
                          <a:pt x="54" y="14"/>
                          <a:pt x="54" y="12"/>
                          <a:pt x="52" y="11"/>
                        </a:cubicBezTo>
                        <a:cubicBezTo>
                          <a:pt x="55" y="9"/>
                          <a:pt x="55" y="6"/>
                          <a:pt x="57" y="5"/>
                        </a:cubicBezTo>
                        <a:cubicBezTo>
                          <a:pt x="60" y="3"/>
                          <a:pt x="58" y="2"/>
                          <a:pt x="60" y="0"/>
                        </a:cubicBezTo>
                        <a:cubicBezTo>
                          <a:pt x="61" y="0"/>
                          <a:pt x="61" y="5"/>
                          <a:pt x="66" y="5"/>
                        </a:cubicBezTo>
                        <a:cubicBezTo>
                          <a:pt x="70" y="3"/>
                          <a:pt x="73" y="3"/>
                          <a:pt x="75" y="11"/>
                        </a:cubicBezTo>
                        <a:cubicBezTo>
                          <a:pt x="77" y="5"/>
                          <a:pt x="78" y="3"/>
                          <a:pt x="80" y="3"/>
                        </a:cubicBezTo>
                        <a:cubicBezTo>
                          <a:pt x="83" y="3"/>
                          <a:pt x="84" y="3"/>
                          <a:pt x="86" y="3"/>
                        </a:cubicBezTo>
                        <a:cubicBezTo>
                          <a:pt x="87" y="3"/>
                          <a:pt x="87" y="5"/>
                          <a:pt x="89" y="6"/>
                        </a:cubicBezTo>
                        <a:cubicBezTo>
                          <a:pt x="90" y="8"/>
                          <a:pt x="90" y="6"/>
                          <a:pt x="92" y="11"/>
                        </a:cubicBezTo>
                        <a:cubicBezTo>
                          <a:pt x="95" y="17"/>
                          <a:pt x="99" y="17"/>
                          <a:pt x="101" y="20"/>
                        </a:cubicBezTo>
                        <a:cubicBezTo>
                          <a:pt x="102" y="23"/>
                          <a:pt x="107" y="22"/>
                          <a:pt x="112" y="26"/>
                        </a:cubicBezTo>
                        <a:cubicBezTo>
                          <a:pt x="118" y="31"/>
                          <a:pt x="121" y="32"/>
                          <a:pt x="124" y="32"/>
                        </a:cubicBezTo>
                        <a:cubicBezTo>
                          <a:pt x="125" y="32"/>
                          <a:pt x="130" y="37"/>
                          <a:pt x="128" y="38"/>
                        </a:cubicBezTo>
                        <a:cubicBezTo>
                          <a:pt x="125" y="43"/>
                          <a:pt x="128" y="43"/>
                          <a:pt x="125" y="45"/>
                        </a:cubicBezTo>
                        <a:cubicBezTo>
                          <a:pt x="122" y="46"/>
                          <a:pt x="125" y="48"/>
                          <a:pt x="124" y="51"/>
                        </a:cubicBezTo>
                        <a:cubicBezTo>
                          <a:pt x="122" y="54"/>
                          <a:pt x="119" y="54"/>
                          <a:pt x="121" y="55"/>
                        </a:cubicBezTo>
                        <a:cubicBezTo>
                          <a:pt x="121" y="58"/>
                          <a:pt x="121" y="57"/>
                          <a:pt x="125" y="57"/>
                        </a:cubicBezTo>
                        <a:cubicBezTo>
                          <a:pt x="131" y="57"/>
                          <a:pt x="135" y="61"/>
                          <a:pt x="139" y="58"/>
                        </a:cubicBezTo>
                        <a:cubicBezTo>
                          <a:pt x="142" y="54"/>
                          <a:pt x="144" y="61"/>
                          <a:pt x="145" y="57"/>
                        </a:cubicBezTo>
                        <a:cubicBezTo>
                          <a:pt x="145" y="52"/>
                          <a:pt x="150" y="52"/>
                          <a:pt x="151" y="48"/>
                        </a:cubicBezTo>
                        <a:cubicBezTo>
                          <a:pt x="151" y="43"/>
                          <a:pt x="153" y="45"/>
                          <a:pt x="151" y="38"/>
                        </a:cubicBezTo>
                        <a:cubicBezTo>
                          <a:pt x="154" y="40"/>
                          <a:pt x="156" y="34"/>
                          <a:pt x="159" y="41"/>
                        </a:cubicBezTo>
                        <a:cubicBezTo>
                          <a:pt x="160" y="48"/>
                          <a:pt x="160" y="54"/>
                          <a:pt x="156" y="57"/>
                        </a:cubicBezTo>
                        <a:cubicBezTo>
                          <a:pt x="151" y="60"/>
                          <a:pt x="145" y="63"/>
                          <a:pt x="141" y="71"/>
                        </a:cubicBezTo>
                        <a:cubicBezTo>
                          <a:pt x="135" y="78"/>
                          <a:pt x="135" y="81"/>
                          <a:pt x="133" y="81"/>
                        </a:cubicBezTo>
                        <a:cubicBezTo>
                          <a:pt x="130" y="83"/>
                          <a:pt x="130" y="84"/>
                          <a:pt x="128" y="86"/>
                        </a:cubicBezTo>
                        <a:close/>
                        <a:moveTo>
                          <a:pt x="41" y="361"/>
                        </a:moveTo>
                        <a:cubicBezTo>
                          <a:pt x="44" y="361"/>
                          <a:pt x="41" y="360"/>
                          <a:pt x="44" y="361"/>
                        </a:cubicBezTo>
                        <a:cubicBezTo>
                          <a:pt x="48" y="361"/>
                          <a:pt x="54" y="361"/>
                          <a:pt x="57" y="363"/>
                        </a:cubicBezTo>
                        <a:cubicBezTo>
                          <a:pt x="60" y="364"/>
                          <a:pt x="58" y="363"/>
                          <a:pt x="60" y="363"/>
                        </a:cubicBezTo>
                        <a:cubicBezTo>
                          <a:pt x="63" y="363"/>
                          <a:pt x="63" y="360"/>
                          <a:pt x="64" y="361"/>
                        </a:cubicBezTo>
                        <a:cubicBezTo>
                          <a:pt x="64" y="363"/>
                          <a:pt x="64" y="361"/>
                          <a:pt x="66" y="361"/>
                        </a:cubicBezTo>
                        <a:cubicBezTo>
                          <a:pt x="67" y="361"/>
                          <a:pt x="67" y="361"/>
                          <a:pt x="67" y="360"/>
                        </a:cubicBezTo>
                        <a:cubicBezTo>
                          <a:pt x="69" y="358"/>
                          <a:pt x="67" y="358"/>
                          <a:pt x="66" y="358"/>
                        </a:cubicBezTo>
                        <a:cubicBezTo>
                          <a:pt x="63" y="360"/>
                          <a:pt x="63" y="358"/>
                          <a:pt x="60" y="357"/>
                        </a:cubicBezTo>
                        <a:cubicBezTo>
                          <a:pt x="58" y="357"/>
                          <a:pt x="57" y="354"/>
                          <a:pt x="54" y="352"/>
                        </a:cubicBezTo>
                        <a:cubicBezTo>
                          <a:pt x="51" y="351"/>
                          <a:pt x="46" y="346"/>
                          <a:pt x="46" y="344"/>
                        </a:cubicBezTo>
                        <a:cubicBezTo>
                          <a:pt x="44" y="343"/>
                          <a:pt x="46" y="341"/>
                          <a:pt x="43" y="341"/>
                        </a:cubicBezTo>
                        <a:cubicBezTo>
                          <a:pt x="41" y="341"/>
                          <a:pt x="41" y="341"/>
                          <a:pt x="41" y="340"/>
                        </a:cubicBezTo>
                        <a:cubicBezTo>
                          <a:pt x="43" y="338"/>
                          <a:pt x="43" y="338"/>
                          <a:pt x="43" y="340"/>
                        </a:cubicBezTo>
                        <a:cubicBezTo>
                          <a:pt x="44" y="340"/>
                          <a:pt x="44" y="340"/>
                          <a:pt x="44" y="340"/>
                        </a:cubicBezTo>
                        <a:cubicBezTo>
                          <a:pt x="44" y="338"/>
                          <a:pt x="43" y="337"/>
                          <a:pt x="41" y="334"/>
                        </a:cubicBezTo>
                        <a:cubicBezTo>
                          <a:pt x="41" y="361"/>
                          <a:pt x="41" y="361"/>
                          <a:pt x="41" y="361"/>
                        </a:cubicBezTo>
                        <a:close/>
                        <a:moveTo>
                          <a:pt x="73" y="361"/>
                        </a:moveTo>
                        <a:cubicBezTo>
                          <a:pt x="75" y="360"/>
                          <a:pt x="75" y="361"/>
                          <a:pt x="77" y="361"/>
                        </a:cubicBezTo>
                        <a:cubicBezTo>
                          <a:pt x="78" y="360"/>
                          <a:pt x="77" y="361"/>
                          <a:pt x="78" y="360"/>
                        </a:cubicBezTo>
                        <a:cubicBezTo>
                          <a:pt x="80" y="360"/>
                          <a:pt x="80" y="358"/>
                          <a:pt x="78" y="360"/>
                        </a:cubicBezTo>
                        <a:cubicBezTo>
                          <a:pt x="77" y="360"/>
                          <a:pt x="77" y="358"/>
                          <a:pt x="73" y="360"/>
                        </a:cubicBezTo>
                        <a:cubicBezTo>
                          <a:pt x="73" y="360"/>
                          <a:pt x="70" y="360"/>
                          <a:pt x="72" y="361"/>
                        </a:cubicBezTo>
                        <a:cubicBezTo>
                          <a:pt x="73" y="361"/>
                          <a:pt x="73" y="361"/>
                          <a:pt x="73" y="361"/>
                        </a:cubicBezTo>
                        <a:close/>
                        <a:moveTo>
                          <a:pt x="48" y="366"/>
                        </a:moveTo>
                        <a:cubicBezTo>
                          <a:pt x="49" y="366"/>
                          <a:pt x="48" y="364"/>
                          <a:pt x="49" y="364"/>
                        </a:cubicBezTo>
                        <a:cubicBezTo>
                          <a:pt x="51" y="364"/>
                          <a:pt x="49" y="366"/>
                          <a:pt x="51" y="366"/>
                        </a:cubicBezTo>
                        <a:cubicBezTo>
                          <a:pt x="52" y="366"/>
                          <a:pt x="52" y="366"/>
                          <a:pt x="54" y="364"/>
                        </a:cubicBezTo>
                        <a:cubicBezTo>
                          <a:pt x="54" y="363"/>
                          <a:pt x="52" y="363"/>
                          <a:pt x="51" y="363"/>
                        </a:cubicBezTo>
                        <a:cubicBezTo>
                          <a:pt x="49" y="363"/>
                          <a:pt x="48" y="361"/>
                          <a:pt x="44" y="361"/>
                        </a:cubicBezTo>
                        <a:cubicBezTo>
                          <a:pt x="43" y="361"/>
                          <a:pt x="43" y="363"/>
                          <a:pt x="44" y="363"/>
                        </a:cubicBezTo>
                        <a:cubicBezTo>
                          <a:pt x="44" y="363"/>
                          <a:pt x="44" y="363"/>
                          <a:pt x="44" y="366"/>
                        </a:cubicBezTo>
                        <a:cubicBezTo>
                          <a:pt x="44" y="366"/>
                          <a:pt x="46" y="366"/>
                          <a:pt x="48" y="366"/>
                        </a:cubicBezTo>
                        <a:close/>
                        <a:moveTo>
                          <a:pt x="54" y="366"/>
                        </a:moveTo>
                        <a:cubicBezTo>
                          <a:pt x="54" y="366"/>
                          <a:pt x="55" y="364"/>
                          <a:pt x="55" y="366"/>
                        </a:cubicBezTo>
                        <a:cubicBezTo>
                          <a:pt x="55" y="367"/>
                          <a:pt x="54" y="367"/>
                          <a:pt x="54" y="366"/>
                        </a:cubicBezTo>
                        <a:close/>
                        <a:moveTo>
                          <a:pt x="57" y="366"/>
                        </a:moveTo>
                        <a:cubicBezTo>
                          <a:pt x="55" y="366"/>
                          <a:pt x="57" y="364"/>
                          <a:pt x="58" y="364"/>
                        </a:cubicBezTo>
                        <a:cubicBezTo>
                          <a:pt x="58" y="366"/>
                          <a:pt x="58" y="366"/>
                          <a:pt x="57" y="366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 91"/>
                  <p:cNvSpPr>
                    <a:spLocks noEditPoints="1"/>
                  </p:cNvSpPr>
                  <p:nvPr/>
                </p:nvSpPr>
                <p:spPr bwMode="auto">
                  <a:xfrm>
                    <a:off x="2511670" y="2792555"/>
                    <a:ext cx="139688" cy="139650"/>
                  </a:xfrm>
                  <a:custGeom>
                    <a:avLst/>
                    <a:gdLst/>
                    <a:ahLst/>
                    <a:cxnLst>
                      <a:cxn ang="0">
                        <a:pos x="43" y="60"/>
                      </a:cxn>
                      <a:cxn ang="0">
                        <a:pos x="48" y="59"/>
                      </a:cxn>
                      <a:cxn ang="0">
                        <a:pos x="46" y="62"/>
                      </a:cxn>
                      <a:cxn ang="0">
                        <a:pos x="43" y="60"/>
                      </a:cxn>
                      <a:cxn ang="0">
                        <a:pos x="11" y="27"/>
                      </a:cxn>
                      <a:cxn ang="0">
                        <a:pos x="11" y="22"/>
                      </a:cxn>
                      <a:cxn ang="0">
                        <a:pos x="9" y="19"/>
                      </a:cxn>
                      <a:cxn ang="0">
                        <a:pos x="8" y="23"/>
                      </a:cxn>
                      <a:cxn ang="0">
                        <a:pos x="9" y="27"/>
                      </a:cxn>
                      <a:cxn ang="0">
                        <a:pos x="11" y="27"/>
                      </a:cxn>
                      <a:cxn ang="0">
                        <a:pos x="12" y="33"/>
                      </a:cxn>
                      <a:cxn ang="0">
                        <a:pos x="12" y="30"/>
                      </a:cxn>
                      <a:cxn ang="0">
                        <a:pos x="11" y="28"/>
                      </a:cxn>
                      <a:cxn ang="0">
                        <a:pos x="11" y="31"/>
                      </a:cxn>
                      <a:cxn ang="0">
                        <a:pos x="12" y="33"/>
                      </a:cxn>
                      <a:cxn ang="0">
                        <a:pos x="6" y="3"/>
                      </a:cxn>
                      <a:cxn ang="0">
                        <a:pos x="9" y="3"/>
                      </a:cxn>
                      <a:cxn ang="0">
                        <a:pos x="5" y="2"/>
                      </a:cxn>
                      <a:cxn ang="0">
                        <a:pos x="3" y="3"/>
                      </a:cxn>
                      <a:cxn ang="0">
                        <a:pos x="3" y="5"/>
                      </a:cxn>
                      <a:cxn ang="0">
                        <a:pos x="6" y="3"/>
                      </a:cxn>
                      <a:cxn ang="0">
                        <a:pos x="17" y="8"/>
                      </a:cxn>
                      <a:cxn ang="0">
                        <a:pos x="15" y="5"/>
                      </a:cxn>
                      <a:cxn ang="0">
                        <a:pos x="11" y="0"/>
                      </a:cxn>
                      <a:cxn ang="0">
                        <a:pos x="12" y="2"/>
                      </a:cxn>
                      <a:cxn ang="0">
                        <a:pos x="15" y="5"/>
                      </a:cxn>
                      <a:cxn ang="0">
                        <a:pos x="15" y="8"/>
                      </a:cxn>
                      <a:cxn ang="0">
                        <a:pos x="15" y="11"/>
                      </a:cxn>
                      <a:cxn ang="0">
                        <a:pos x="17" y="8"/>
                      </a:cxn>
                      <a:cxn ang="0">
                        <a:pos x="49" y="48"/>
                      </a:cxn>
                      <a:cxn ang="0">
                        <a:pos x="51" y="48"/>
                      </a:cxn>
                      <a:cxn ang="0">
                        <a:pos x="48" y="46"/>
                      </a:cxn>
                      <a:cxn ang="0">
                        <a:pos x="49" y="48"/>
                      </a:cxn>
                      <a:cxn ang="0">
                        <a:pos x="23" y="19"/>
                      </a:cxn>
                      <a:cxn ang="0">
                        <a:pos x="22" y="23"/>
                      </a:cxn>
                      <a:cxn ang="0">
                        <a:pos x="23" y="25"/>
                      </a:cxn>
                      <a:cxn ang="0">
                        <a:pos x="23" y="23"/>
                      </a:cxn>
                      <a:cxn ang="0">
                        <a:pos x="23" y="17"/>
                      </a:cxn>
                      <a:cxn ang="0">
                        <a:pos x="19" y="16"/>
                      </a:cxn>
                      <a:cxn ang="0">
                        <a:pos x="23" y="19"/>
                      </a:cxn>
                      <a:cxn ang="0">
                        <a:pos x="40" y="46"/>
                      </a:cxn>
                      <a:cxn ang="0">
                        <a:pos x="40" y="48"/>
                      </a:cxn>
                      <a:cxn ang="0">
                        <a:pos x="41" y="43"/>
                      </a:cxn>
                      <a:cxn ang="0">
                        <a:pos x="38" y="42"/>
                      </a:cxn>
                      <a:cxn ang="0">
                        <a:pos x="40" y="45"/>
                      </a:cxn>
                      <a:cxn ang="0">
                        <a:pos x="40" y="46"/>
                      </a:cxn>
                      <a:cxn ang="0">
                        <a:pos x="26" y="36"/>
                      </a:cxn>
                      <a:cxn ang="0">
                        <a:pos x="26" y="36"/>
                      </a:cxn>
                      <a:cxn ang="0">
                        <a:pos x="25" y="34"/>
                      </a:cxn>
                      <a:cxn ang="0">
                        <a:pos x="26" y="36"/>
                      </a:cxn>
                      <a:cxn ang="0">
                        <a:pos x="29" y="28"/>
                      </a:cxn>
                      <a:cxn ang="0">
                        <a:pos x="28" y="23"/>
                      </a:cxn>
                      <a:cxn ang="0">
                        <a:pos x="28" y="25"/>
                      </a:cxn>
                      <a:cxn ang="0">
                        <a:pos x="29" y="28"/>
                      </a:cxn>
                      <a:cxn ang="0">
                        <a:pos x="29" y="30"/>
                      </a:cxn>
                      <a:cxn ang="0">
                        <a:pos x="29" y="28"/>
                      </a:cxn>
                      <a:cxn ang="0">
                        <a:pos x="34" y="42"/>
                      </a:cxn>
                      <a:cxn ang="0">
                        <a:pos x="34" y="40"/>
                      </a:cxn>
                      <a:cxn ang="0">
                        <a:pos x="32" y="39"/>
                      </a:cxn>
                      <a:cxn ang="0">
                        <a:pos x="31" y="34"/>
                      </a:cxn>
                      <a:cxn ang="0">
                        <a:pos x="32" y="37"/>
                      </a:cxn>
                      <a:cxn ang="0">
                        <a:pos x="32" y="40"/>
                      </a:cxn>
                      <a:cxn ang="0">
                        <a:pos x="34" y="42"/>
                      </a:cxn>
                    </a:cxnLst>
                    <a:rect l="0" t="0" r="r" b="b"/>
                    <a:pathLst>
                      <a:path w="51" h="62">
                        <a:moveTo>
                          <a:pt x="43" y="60"/>
                        </a:moveTo>
                        <a:cubicBezTo>
                          <a:pt x="46" y="57"/>
                          <a:pt x="48" y="60"/>
                          <a:pt x="48" y="59"/>
                        </a:cubicBezTo>
                        <a:cubicBezTo>
                          <a:pt x="49" y="56"/>
                          <a:pt x="51" y="60"/>
                          <a:pt x="46" y="62"/>
                        </a:cubicBezTo>
                        <a:cubicBezTo>
                          <a:pt x="43" y="62"/>
                          <a:pt x="43" y="62"/>
                          <a:pt x="43" y="60"/>
                        </a:cubicBezTo>
                        <a:close/>
                        <a:moveTo>
                          <a:pt x="11" y="27"/>
                        </a:moveTo>
                        <a:cubicBezTo>
                          <a:pt x="12" y="25"/>
                          <a:pt x="12" y="23"/>
                          <a:pt x="11" y="22"/>
                        </a:cubicBezTo>
                        <a:cubicBezTo>
                          <a:pt x="9" y="20"/>
                          <a:pt x="9" y="19"/>
                          <a:pt x="9" y="19"/>
                        </a:cubicBezTo>
                        <a:cubicBezTo>
                          <a:pt x="8" y="19"/>
                          <a:pt x="8" y="20"/>
                          <a:pt x="8" y="23"/>
                        </a:cubicBezTo>
                        <a:cubicBezTo>
                          <a:pt x="6" y="25"/>
                          <a:pt x="6" y="25"/>
                          <a:pt x="9" y="27"/>
                        </a:cubicBezTo>
                        <a:cubicBezTo>
                          <a:pt x="11" y="28"/>
                          <a:pt x="11" y="27"/>
                          <a:pt x="11" y="27"/>
                        </a:cubicBezTo>
                        <a:close/>
                        <a:moveTo>
                          <a:pt x="12" y="33"/>
                        </a:moveTo>
                        <a:cubicBezTo>
                          <a:pt x="14" y="33"/>
                          <a:pt x="14" y="33"/>
                          <a:pt x="12" y="30"/>
                        </a:cubicBezTo>
                        <a:cubicBezTo>
                          <a:pt x="12" y="27"/>
                          <a:pt x="12" y="30"/>
                          <a:pt x="11" y="28"/>
                        </a:cubicBezTo>
                        <a:cubicBezTo>
                          <a:pt x="9" y="27"/>
                          <a:pt x="9" y="30"/>
                          <a:pt x="11" y="31"/>
                        </a:cubicBezTo>
                        <a:cubicBezTo>
                          <a:pt x="12" y="33"/>
                          <a:pt x="11" y="33"/>
                          <a:pt x="12" y="33"/>
                        </a:cubicBezTo>
                        <a:close/>
                        <a:moveTo>
                          <a:pt x="6" y="3"/>
                        </a:moveTo>
                        <a:cubicBezTo>
                          <a:pt x="9" y="3"/>
                          <a:pt x="9" y="5"/>
                          <a:pt x="9" y="3"/>
                        </a:cubicBezTo>
                        <a:cubicBezTo>
                          <a:pt x="11" y="2"/>
                          <a:pt x="8" y="3"/>
                          <a:pt x="5" y="2"/>
                        </a:cubicBezTo>
                        <a:cubicBezTo>
                          <a:pt x="2" y="2"/>
                          <a:pt x="6" y="5"/>
                          <a:pt x="3" y="3"/>
                        </a:cubicBezTo>
                        <a:cubicBezTo>
                          <a:pt x="2" y="3"/>
                          <a:pt x="0" y="3"/>
                          <a:pt x="3" y="5"/>
                        </a:cubicBezTo>
                        <a:cubicBezTo>
                          <a:pt x="3" y="5"/>
                          <a:pt x="3" y="5"/>
                          <a:pt x="6" y="3"/>
                        </a:cubicBezTo>
                        <a:close/>
                        <a:moveTo>
                          <a:pt x="17" y="8"/>
                        </a:moveTo>
                        <a:cubicBezTo>
                          <a:pt x="17" y="8"/>
                          <a:pt x="17" y="5"/>
                          <a:pt x="15" y="5"/>
                        </a:cubicBezTo>
                        <a:cubicBezTo>
                          <a:pt x="14" y="3"/>
                          <a:pt x="14" y="0"/>
                          <a:pt x="11" y="0"/>
                        </a:cubicBezTo>
                        <a:cubicBezTo>
                          <a:pt x="8" y="0"/>
                          <a:pt x="11" y="0"/>
                          <a:pt x="12" y="2"/>
                        </a:cubicBezTo>
                        <a:cubicBezTo>
                          <a:pt x="14" y="2"/>
                          <a:pt x="14" y="3"/>
                          <a:pt x="15" y="5"/>
                        </a:cubicBezTo>
                        <a:cubicBezTo>
                          <a:pt x="17" y="7"/>
                          <a:pt x="15" y="5"/>
                          <a:pt x="15" y="8"/>
                        </a:cubicBezTo>
                        <a:cubicBezTo>
                          <a:pt x="15" y="11"/>
                          <a:pt x="12" y="8"/>
                          <a:pt x="15" y="11"/>
                        </a:cubicBezTo>
                        <a:cubicBezTo>
                          <a:pt x="15" y="13"/>
                          <a:pt x="15" y="8"/>
                          <a:pt x="17" y="8"/>
                        </a:cubicBezTo>
                        <a:close/>
                        <a:moveTo>
                          <a:pt x="49" y="48"/>
                        </a:moveTo>
                        <a:cubicBezTo>
                          <a:pt x="51" y="48"/>
                          <a:pt x="51" y="48"/>
                          <a:pt x="51" y="48"/>
                        </a:cubicBezTo>
                        <a:cubicBezTo>
                          <a:pt x="51" y="46"/>
                          <a:pt x="48" y="46"/>
                          <a:pt x="48" y="46"/>
                        </a:cubicBezTo>
                        <a:cubicBezTo>
                          <a:pt x="48" y="46"/>
                          <a:pt x="48" y="48"/>
                          <a:pt x="49" y="48"/>
                        </a:cubicBezTo>
                        <a:close/>
                        <a:moveTo>
                          <a:pt x="23" y="19"/>
                        </a:moveTo>
                        <a:cubicBezTo>
                          <a:pt x="25" y="22"/>
                          <a:pt x="22" y="22"/>
                          <a:pt x="22" y="23"/>
                        </a:cubicBezTo>
                        <a:cubicBezTo>
                          <a:pt x="23" y="23"/>
                          <a:pt x="23" y="27"/>
                          <a:pt x="23" y="25"/>
                        </a:cubicBezTo>
                        <a:cubicBezTo>
                          <a:pt x="25" y="25"/>
                          <a:pt x="23" y="25"/>
                          <a:pt x="23" y="23"/>
                        </a:cubicBezTo>
                        <a:cubicBezTo>
                          <a:pt x="23" y="20"/>
                          <a:pt x="25" y="20"/>
                          <a:pt x="23" y="17"/>
                        </a:cubicBezTo>
                        <a:cubicBezTo>
                          <a:pt x="22" y="16"/>
                          <a:pt x="19" y="14"/>
                          <a:pt x="19" y="16"/>
                        </a:cubicBezTo>
                        <a:cubicBezTo>
                          <a:pt x="19" y="16"/>
                          <a:pt x="22" y="17"/>
                          <a:pt x="23" y="19"/>
                        </a:cubicBezTo>
                        <a:close/>
                        <a:moveTo>
                          <a:pt x="40" y="46"/>
                        </a:moveTo>
                        <a:cubicBezTo>
                          <a:pt x="38" y="48"/>
                          <a:pt x="38" y="50"/>
                          <a:pt x="40" y="48"/>
                        </a:cubicBezTo>
                        <a:cubicBezTo>
                          <a:pt x="43" y="46"/>
                          <a:pt x="43" y="45"/>
                          <a:pt x="41" y="43"/>
                        </a:cubicBezTo>
                        <a:cubicBezTo>
                          <a:pt x="41" y="42"/>
                          <a:pt x="41" y="43"/>
                          <a:pt x="38" y="42"/>
                        </a:cubicBezTo>
                        <a:cubicBezTo>
                          <a:pt x="37" y="42"/>
                          <a:pt x="38" y="45"/>
                          <a:pt x="40" y="45"/>
                        </a:cubicBezTo>
                        <a:cubicBezTo>
                          <a:pt x="41" y="43"/>
                          <a:pt x="41" y="45"/>
                          <a:pt x="40" y="46"/>
                        </a:cubicBezTo>
                        <a:close/>
                        <a:moveTo>
                          <a:pt x="26" y="36"/>
                        </a:moveTo>
                        <a:cubicBezTo>
                          <a:pt x="28" y="37"/>
                          <a:pt x="28" y="36"/>
                          <a:pt x="26" y="36"/>
                        </a:cubicBezTo>
                        <a:cubicBezTo>
                          <a:pt x="26" y="34"/>
                          <a:pt x="25" y="33"/>
                          <a:pt x="25" y="34"/>
                        </a:cubicBezTo>
                        <a:cubicBezTo>
                          <a:pt x="25" y="36"/>
                          <a:pt x="25" y="34"/>
                          <a:pt x="26" y="36"/>
                        </a:cubicBezTo>
                        <a:close/>
                        <a:moveTo>
                          <a:pt x="29" y="28"/>
                        </a:moveTo>
                        <a:cubicBezTo>
                          <a:pt x="29" y="27"/>
                          <a:pt x="29" y="25"/>
                          <a:pt x="28" y="23"/>
                        </a:cubicBezTo>
                        <a:cubicBezTo>
                          <a:pt x="26" y="23"/>
                          <a:pt x="26" y="23"/>
                          <a:pt x="28" y="25"/>
                        </a:cubicBezTo>
                        <a:cubicBezTo>
                          <a:pt x="28" y="25"/>
                          <a:pt x="28" y="27"/>
                          <a:pt x="29" y="28"/>
                        </a:cubicBezTo>
                        <a:cubicBezTo>
                          <a:pt x="31" y="30"/>
                          <a:pt x="28" y="31"/>
                          <a:pt x="29" y="30"/>
                        </a:cubicBezTo>
                        <a:cubicBezTo>
                          <a:pt x="31" y="30"/>
                          <a:pt x="31" y="28"/>
                          <a:pt x="29" y="28"/>
                        </a:cubicBezTo>
                        <a:close/>
                        <a:moveTo>
                          <a:pt x="34" y="42"/>
                        </a:moveTo>
                        <a:cubicBezTo>
                          <a:pt x="34" y="42"/>
                          <a:pt x="35" y="42"/>
                          <a:pt x="34" y="40"/>
                        </a:cubicBezTo>
                        <a:cubicBezTo>
                          <a:pt x="34" y="39"/>
                          <a:pt x="32" y="39"/>
                          <a:pt x="32" y="39"/>
                        </a:cubicBezTo>
                        <a:cubicBezTo>
                          <a:pt x="32" y="37"/>
                          <a:pt x="31" y="34"/>
                          <a:pt x="31" y="34"/>
                        </a:cubicBezTo>
                        <a:cubicBezTo>
                          <a:pt x="29" y="33"/>
                          <a:pt x="31" y="36"/>
                          <a:pt x="32" y="37"/>
                        </a:cubicBezTo>
                        <a:cubicBezTo>
                          <a:pt x="32" y="40"/>
                          <a:pt x="31" y="37"/>
                          <a:pt x="32" y="40"/>
                        </a:cubicBezTo>
                        <a:cubicBezTo>
                          <a:pt x="32" y="40"/>
                          <a:pt x="34" y="40"/>
                          <a:pt x="34" y="42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92"/>
                  <p:cNvSpPr>
                    <a:spLocks/>
                  </p:cNvSpPr>
                  <p:nvPr/>
                </p:nvSpPr>
                <p:spPr bwMode="auto">
                  <a:xfrm>
                    <a:off x="2460743" y="2965343"/>
                    <a:ext cx="8730" cy="1183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3">
                        <a:moveTo>
                          <a:pt x="1" y="0"/>
                        </a:moveTo>
                        <a:cubicBezTo>
                          <a:pt x="0" y="0"/>
                          <a:pt x="3" y="0"/>
                          <a:pt x="3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93"/>
                  <p:cNvSpPr>
                    <a:spLocks noEditPoints="1"/>
                  </p:cNvSpPr>
                  <p:nvPr/>
                </p:nvSpPr>
                <p:spPr bwMode="auto">
                  <a:xfrm>
                    <a:off x="2383623" y="2875399"/>
                    <a:ext cx="240088" cy="82843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3" y="16"/>
                      </a:cxn>
                      <a:cxn ang="0">
                        <a:pos x="0" y="14"/>
                      </a:cxn>
                      <a:cxn ang="0">
                        <a:pos x="5" y="11"/>
                      </a:cxn>
                      <a:cxn ang="0">
                        <a:pos x="17" y="3"/>
                      </a:cxn>
                      <a:cxn ang="0">
                        <a:pos x="25" y="2"/>
                      </a:cxn>
                      <a:cxn ang="0">
                        <a:pos x="31" y="2"/>
                      </a:cxn>
                      <a:cxn ang="0">
                        <a:pos x="35" y="3"/>
                      </a:cxn>
                      <a:cxn ang="0">
                        <a:pos x="43" y="6"/>
                      </a:cxn>
                      <a:cxn ang="0">
                        <a:pos x="51" y="11"/>
                      </a:cxn>
                      <a:cxn ang="0">
                        <a:pos x="58" y="14"/>
                      </a:cxn>
                      <a:cxn ang="0">
                        <a:pos x="60" y="16"/>
                      </a:cxn>
                      <a:cxn ang="0">
                        <a:pos x="63" y="19"/>
                      </a:cxn>
                      <a:cxn ang="0">
                        <a:pos x="66" y="20"/>
                      </a:cxn>
                      <a:cxn ang="0">
                        <a:pos x="70" y="22"/>
                      </a:cxn>
                      <a:cxn ang="0">
                        <a:pos x="75" y="23"/>
                      </a:cxn>
                      <a:cxn ang="0">
                        <a:pos x="76" y="26"/>
                      </a:cxn>
                      <a:cxn ang="0">
                        <a:pos x="83" y="29"/>
                      </a:cxn>
                      <a:cxn ang="0">
                        <a:pos x="86" y="32"/>
                      </a:cxn>
                      <a:cxn ang="0">
                        <a:pos x="80" y="34"/>
                      </a:cxn>
                      <a:cxn ang="0">
                        <a:pos x="64" y="34"/>
                      </a:cxn>
                      <a:cxn ang="0">
                        <a:pos x="61" y="31"/>
                      </a:cxn>
                      <a:cxn ang="0">
                        <a:pos x="57" y="26"/>
                      </a:cxn>
                      <a:cxn ang="0">
                        <a:pos x="51" y="20"/>
                      </a:cxn>
                      <a:cxn ang="0">
                        <a:pos x="43" y="17"/>
                      </a:cxn>
                      <a:cxn ang="0">
                        <a:pos x="32" y="13"/>
                      </a:cxn>
                      <a:cxn ang="0">
                        <a:pos x="23" y="11"/>
                      </a:cxn>
                      <a:cxn ang="0">
                        <a:pos x="26" y="8"/>
                      </a:cxn>
                      <a:cxn ang="0">
                        <a:pos x="15" y="9"/>
                      </a:cxn>
                      <a:cxn ang="0">
                        <a:pos x="8" y="14"/>
                      </a:cxn>
                      <a:cxn ang="0">
                        <a:pos x="19" y="19"/>
                      </a:cxn>
                      <a:cxn ang="0">
                        <a:pos x="15" y="14"/>
                      </a:cxn>
                      <a:cxn ang="0">
                        <a:pos x="19" y="19"/>
                      </a:cxn>
                      <a:cxn ang="0">
                        <a:pos x="51" y="9"/>
                      </a:cxn>
                      <a:cxn ang="0">
                        <a:pos x="52" y="8"/>
                      </a:cxn>
                      <a:cxn ang="0">
                        <a:pos x="51" y="9"/>
                      </a:cxn>
                      <a:cxn ang="0">
                        <a:pos x="54" y="9"/>
                      </a:cxn>
                      <a:cxn ang="0">
                        <a:pos x="55" y="11"/>
                      </a:cxn>
                      <a:cxn ang="0">
                        <a:pos x="54" y="9"/>
                      </a:cxn>
                    </a:cxnLst>
                    <a:rect l="0" t="0" r="r" b="b"/>
                    <a:pathLst>
                      <a:path w="87" h="37">
                        <a:moveTo>
                          <a:pt x="8" y="14"/>
                        </a:moveTo>
                        <a:cubicBezTo>
                          <a:pt x="5" y="14"/>
                          <a:pt x="3" y="17"/>
                          <a:pt x="3" y="16"/>
                        </a:cubicBezTo>
                        <a:cubicBezTo>
                          <a:pt x="3" y="14"/>
                          <a:pt x="0" y="16"/>
                          <a:pt x="0" y="14"/>
                        </a:cubicBezTo>
                        <a:cubicBezTo>
                          <a:pt x="0" y="13"/>
                          <a:pt x="5" y="14"/>
                          <a:pt x="5" y="11"/>
                        </a:cubicBezTo>
                        <a:cubicBezTo>
                          <a:pt x="3" y="9"/>
                          <a:pt x="8" y="5"/>
                          <a:pt x="17" y="3"/>
                        </a:cubicBezTo>
                        <a:cubicBezTo>
                          <a:pt x="22" y="3"/>
                          <a:pt x="20" y="0"/>
                          <a:pt x="25" y="2"/>
                        </a:cubicBezTo>
                        <a:cubicBezTo>
                          <a:pt x="31" y="3"/>
                          <a:pt x="29" y="0"/>
                          <a:pt x="31" y="2"/>
                        </a:cubicBezTo>
                        <a:cubicBezTo>
                          <a:pt x="32" y="3"/>
                          <a:pt x="34" y="0"/>
                          <a:pt x="35" y="3"/>
                        </a:cubicBezTo>
                        <a:cubicBezTo>
                          <a:pt x="37" y="5"/>
                          <a:pt x="40" y="2"/>
                          <a:pt x="43" y="6"/>
                        </a:cubicBezTo>
                        <a:cubicBezTo>
                          <a:pt x="46" y="11"/>
                          <a:pt x="46" y="6"/>
                          <a:pt x="51" y="11"/>
                        </a:cubicBezTo>
                        <a:cubicBezTo>
                          <a:pt x="57" y="14"/>
                          <a:pt x="58" y="13"/>
                          <a:pt x="58" y="14"/>
                        </a:cubicBezTo>
                        <a:cubicBezTo>
                          <a:pt x="57" y="16"/>
                          <a:pt x="60" y="17"/>
                          <a:pt x="60" y="16"/>
                        </a:cubicBezTo>
                        <a:cubicBezTo>
                          <a:pt x="58" y="14"/>
                          <a:pt x="61" y="16"/>
                          <a:pt x="63" y="19"/>
                        </a:cubicBezTo>
                        <a:cubicBezTo>
                          <a:pt x="66" y="20"/>
                          <a:pt x="66" y="19"/>
                          <a:pt x="66" y="20"/>
                        </a:cubicBezTo>
                        <a:cubicBezTo>
                          <a:pt x="67" y="23"/>
                          <a:pt x="69" y="20"/>
                          <a:pt x="70" y="22"/>
                        </a:cubicBezTo>
                        <a:cubicBezTo>
                          <a:pt x="72" y="23"/>
                          <a:pt x="73" y="20"/>
                          <a:pt x="75" y="23"/>
                        </a:cubicBezTo>
                        <a:cubicBezTo>
                          <a:pt x="75" y="26"/>
                          <a:pt x="70" y="25"/>
                          <a:pt x="76" y="26"/>
                        </a:cubicBezTo>
                        <a:cubicBezTo>
                          <a:pt x="81" y="26"/>
                          <a:pt x="81" y="28"/>
                          <a:pt x="83" y="29"/>
                        </a:cubicBezTo>
                        <a:cubicBezTo>
                          <a:pt x="84" y="31"/>
                          <a:pt x="87" y="29"/>
                          <a:pt x="86" y="32"/>
                        </a:cubicBezTo>
                        <a:cubicBezTo>
                          <a:pt x="84" y="34"/>
                          <a:pt x="84" y="31"/>
                          <a:pt x="80" y="34"/>
                        </a:cubicBezTo>
                        <a:cubicBezTo>
                          <a:pt x="73" y="37"/>
                          <a:pt x="76" y="32"/>
                          <a:pt x="64" y="34"/>
                        </a:cubicBezTo>
                        <a:cubicBezTo>
                          <a:pt x="52" y="35"/>
                          <a:pt x="58" y="34"/>
                          <a:pt x="61" y="31"/>
                        </a:cubicBezTo>
                        <a:cubicBezTo>
                          <a:pt x="64" y="28"/>
                          <a:pt x="61" y="26"/>
                          <a:pt x="57" y="26"/>
                        </a:cubicBezTo>
                        <a:cubicBezTo>
                          <a:pt x="52" y="26"/>
                          <a:pt x="52" y="23"/>
                          <a:pt x="51" y="20"/>
                        </a:cubicBezTo>
                        <a:cubicBezTo>
                          <a:pt x="49" y="16"/>
                          <a:pt x="47" y="19"/>
                          <a:pt x="43" y="17"/>
                        </a:cubicBezTo>
                        <a:cubicBezTo>
                          <a:pt x="37" y="16"/>
                          <a:pt x="38" y="13"/>
                          <a:pt x="32" y="13"/>
                        </a:cubicBezTo>
                        <a:cubicBezTo>
                          <a:pt x="26" y="13"/>
                          <a:pt x="26" y="13"/>
                          <a:pt x="23" y="11"/>
                        </a:cubicBezTo>
                        <a:cubicBezTo>
                          <a:pt x="22" y="9"/>
                          <a:pt x="28" y="8"/>
                          <a:pt x="26" y="8"/>
                        </a:cubicBezTo>
                        <a:cubicBezTo>
                          <a:pt x="25" y="6"/>
                          <a:pt x="19" y="5"/>
                          <a:pt x="15" y="9"/>
                        </a:cubicBezTo>
                        <a:cubicBezTo>
                          <a:pt x="11" y="13"/>
                          <a:pt x="8" y="11"/>
                          <a:pt x="8" y="14"/>
                        </a:cubicBezTo>
                        <a:close/>
                        <a:moveTo>
                          <a:pt x="19" y="19"/>
                        </a:moveTo>
                        <a:cubicBezTo>
                          <a:pt x="14" y="20"/>
                          <a:pt x="14" y="14"/>
                          <a:pt x="15" y="14"/>
                        </a:cubicBezTo>
                        <a:cubicBezTo>
                          <a:pt x="19" y="14"/>
                          <a:pt x="20" y="19"/>
                          <a:pt x="19" y="19"/>
                        </a:cubicBezTo>
                        <a:close/>
                        <a:moveTo>
                          <a:pt x="51" y="9"/>
                        </a:moveTo>
                        <a:cubicBezTo>
                          <a:pt x="49" y="8"/>
                          <a:pt x="51" y="8"/>
                          <a:pt x="52" y="8"/>
                        </a:cubicBezTo>
                        <a:cubicBezTo>
                          <a:pt x="52" y="9"/>
                          <a:pt x="52" y="9"/>
                          <a:pt x="51" y="9"/>
                        </a:cubicBezTo>
                        <a:close/>
                        <a:moveTo>
                          <a:pt x="54" y="9"/>
                        </a:moveTo>
                        <a:cubicBezTo>
                          <a:pt x="54" y="9"/>
                          <a:pt x="57" y="11"/>
                          <a:pt x="55" y="11"/>
                        </a:cubicBezTo>
                        <a:cubicBezTo>
                          <a:pt x="54" y="11"/>
                          <a:pt x="52" y="11"/>
                          <a:pt x="54" y="9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94"/>
                  <p:cNvSpPr>
                    <a:spLocks/>
                  </p:cNvSpPr>
                  <p:nvPr/>
                </p:nvSpPr>
                <p:spPr bwMode="auto">
                  <a:xfrm>
                    <a:off x="2638262" y="2972444"/>
                    <a:ext cx="13096" cy="5917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3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5" h="3">
                        <a:moveTo>
                          <a:pt x="0" y="2"/>
                        </a:moveTo>
                        <a:cubicBezTo>
                          <a:pt x="0" y="0"/>
                          <a:pt x="5" y="2"/>
                          <a:pt x="5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95"/>
                  <p:cNvSpPr>
                    <a:spLocks/>
                  </p:cNvSpPr>
                  <p:nvPr/>
                </p:nvSpPr>
                <p:spPr bwMode="auto">
                  <a:xfrm>
                    <a:off x="2725567" y="3115645"/>
                    <a:ext cx="17461" cy="13018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2" y="2"/>
                      </a:cxn>
                      <a:cxn ang="0">
                        <a:pos x="3" y="3"/>
                      </a:cxn>
                      <a:cxn ang="0">
                        <a:pos x="3" y="3"/>
                      </a:cxn>
                    </a:cxnLst>
                    <a:rect l="0" t="0" r="r" b="b"/>
                    <a:pathLst>
                      <a:path w="6" h="6">
                        <a:moveTo>
                          <a:pt x="3" y="3"/>
                        </a:moveTo>
                        <a:cubicBezTo>
                          <a:pt x="2" y="2"/>
                          <a:pt x="0" y="0"/>
                          <a:pt x="2" y="2"/>
                        </a:cubicBezTo>
                        <a:cubicBezTo>
                          <a:pt x="3" y="2"/>
                          <a:pt x="2" y="3"/>
                          <a:pt x="3" y="3"/>
                        </a:cubicBezTo>
                        <a:cubicBezTo>
                          <a:pt x="5" y="3"/>
                          <a:pt x="6" y="6"/>
                          <a:pt x="3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 96"/>
                  <p:cNvSpPr>
                    <a:spLocks/>
                  </p:cNvSpPr>
                  <p:nvPr/>
                </p:nvSpPr>
                <p:spPr bwMode="auto">
                  <a:xfrm>
                    <a:off x="2743028" y="3120379"/>
                    <a:ext cx="7275" cy="8284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2" y="3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3" h="4">
                        <a:moveTo>
                          <a:pt x="2" y="1"/>
                        </a:moveTo>
                        <a:cubicBezTo>
                          <a:pt x="0" y="1"/>
                          <a:pt x="2" y="0"/>
                          <a:pt x="2" y="0"/>
                        </a:cubicBezTo>
                        <a:cubicBezTo>
                          <a:pt x="3" y="1"/>
                          <a:pt x="3" y="4"/>
                          <a:pt x="2" y="3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 97"/>
                  <p:cNvSpPr>
                    <a:spLocks/>
                  </p:cNvSpPr>
                  <p:nvPr/>
                </p:nvSpPr>
                <p:spPr bwMode="auto">
                  <a:xfrm>
                    <a:off x="2836153" y="3145232"/>
                    <a:ext cx="16006" cy="5917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1"/>
                      </a:cxn>
                      <a:cxn ang="0">
                        <a:pos x="5" y="3"/>
                      </a:cxn>
                      <a:cxn ang="0">
                        <a:pos x="2" y="3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6" h="3">
                        <a:moveTo>
                          <a:pt x="0" y="1"/>
                        </a:moveTo>
                        <a:cubicBezTo>
                          <a:pt x="0" y="0"/>
                          <a:pt x="2" y="3"/>
                          <a:pt x="3" y="1"/>
                        </a:cubicBezTo>
                        <a:cubicBezTo>
                          <a:pt x="5" y="0"/>
                          <a:pt x="6" y="1"/>
                          <a:pt x="5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2" y="3"/>
                          <a:pt x="0" y="3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98"/>
                  <p:cNvSpPr>
                    <a:spLocks/>
                  </p:cNvSpPr>
                  <p:nvPr/>
                </p:nvSpPr>
                <p:spPr bwMode="auto">
                  <a:xfrm>
                    <a:off x="2910362" y="3189020"/>
                    <a:ext cx="1455" cy="236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99"/>
                  <p:cNvSpPr>
                    <a:spLocks/>
                  </p:cNvSpPr>
                  <p:nvPr/>
                </p:nvSpPr>
                <p:spPr bwMode="auto">
                  <a:xfrm>
                    <a:off x="2907452" y="3191387"/>
                    <a:ext cx="2910" cy="4734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2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100"/>
                  <p:cNvSpPr>
                    <a:spLocks/>
                  </p:cNvSpPr>
                  <p:nvPr/>
                </p:nvSpPr>
                <p:spPr bwMode="auto">
                  <a:xfrm>
                    <a:off x="2904542" y="3196121"/>
                    <a:ext cx="5820" cy="2367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2" h="1">
                        <a:moveTo>
                          <a:pt x="1" y="1"/>
                        </a:move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2" y="1"/>
                          <a:pt x="1" y="1"/>
                        </a:cubicBezTo>
                        <a:cubicBezTo>
                          <a:pt x="1" y="1"/>
                          <a:pt x="0" y="1"/>
                          <a:pt x="1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101"/>
                  <p:cNvSpPr>
                    <a:spLocks/>
                  </p:cNvSpPr>
                  <p:nvPr/>
                </p:nvSpPr>
                <p:spPr bwMode="auto">
                  <a:xfrm>
                    <a:off x="2904542" y="3203222"/>
                    <a:ext cx="5820" cy="11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102"/>
                  <p:cNvSpPr>
                    <a:spLocks/>
                  </p:cNvSpPr>
                  <p:nvPr/>
                </p:nvSpPr>
                <p:spPr bwMode="auto">
                  <a:xfrm>
                    <a:off x="2910362" y="3198488"/>
                    <a:ext cx="5820" cy="473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103"/>
                  <p:cNvSpPr>
                    <a:spLocks/>
                  </p:cNvSpPr>
                  <p:nvPr/>
                </p:nvSpPr>
                <p:spPr bwMode="auto">
                  <a:xfrm>
                    <a:off x="2907452" y="3191387"/>
                    <a:ext cx="2910" cy="4734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cubicBezTo>
                          <a:pt x="0" y="2"/>
                          <a:pt x="1" y="0"/>
                          <a:pt x="1" y="0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104"/>
                  <p:cNvSpPr>
                    <a:spLocks/>
                  </p:cNvSpPr>
                  <p:nvPr/>
                </p:nvSpPr>
                <p:spPr bwMode="auto">
                  <a:xfrm>
                    <a:off x="2910362" y="3138131"/>
                    <a:ext cx="8730" cy="8284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3" y="1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" h="4">
                        <a:moveTo>
                          <a:pt x="0" y="3"/>
                        </a:moveTo>
                        <a:cubicBezTo>
                          <a:pt x="0" y="1"/>
                          <a:pt x="3" y="0"/>
                          <a:pt x="3" y="1"/>
                        </a:cubicBezTo>
                        <a:cubicBezTo>
                          <a:pt x="3" y="3"/>
                          <a:pt x="0" y="4"/>
                          <a:pt x="0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105"/>
                  <p:cNvSpPr>
                    <a:spLocks/>
                  </p:cNvSpPr>
                  <p:nvPr/>
                </p:nvSpPr>
                <p:spPr bwMode="auto">
                  <a:xfrm>
                    <a:off x="2885626" y="3151149"/>
                    <a:ext cx="30557" cy="15385"/>
                  </a:xfrm>
                  <a:custGeom>
                    <a:avLst/>
                    <a:gdLst/>
                    <a:ahLst/>
                    <a:cxnLst>
                      <a:cxn ang="0">
                        <a:pos x="6" y="7"/>
                      </a:cxn>
                      <a:cxn ang="0">
                        <a:pos x="2" y="7"/>
                      </a:cxn>
                      <a:cxn ang="0">
                        <a:pos x="5" y="4"/>
                      </a:cxn>
                      <a:cxn ang="0">
                        <a:pos x="5" y="1"/>
                      </a:cxn>
                      <a:cxn ang="0">
                        <a:pos x="9" y="1"/>
                      </a:cxn>
                      <a:cxn ang="0">
                        <a:pos x="6" y="7"/>
                      </a:cxn>
                    </a:cxnLst>
                    <a:rect l="0" t="0" r="r" b="b"/>
                    <a:pathLst>
                      <a:path w="11" h="7">
                        <a:moveTo>
                          <a:pt x="6" y="7"/>
                        </a:moveTo>
                        <a:cubicBezTo>
                          <a:pt x="2" y="7"/>
                          <a:pt x="0" y="7"/>
                          <a:pt x="2" y="7"/>
                        </a:cubicBezTo>
                        <a:cubicBezTo>
                          <a:pt x="5" y="6"/>
                          <a:pt x="5" y="6"/>
                          <a:pt x="5" y="4"/>
                        </a:cubicBezTo>
                        <a:cubicBezTo>
                          <a:pt x="5" y="1"/>
                          <a:pt x="2" y="1"/>
                          <a:pt x="5" y="1"/>
                        </a:cubicBezTo>
                        <a:cubicBezTo>
                          <a:pt x="9" y="0"/>
                          <a:pt x="11" y="0"/>
                          <a:pt x="9" y="1"/>
                        </a:cubicBezTo>
                        <a:cubicBezTo>
                          <a:pt x="8" y="3"/>
                          <a:pt x="11" y="7"/>
                          <a:pt x="6" y="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106"/>
                  <p:cNvSpPr>
                    <a:spLocks/>
                  </p:cNvSpPr>
                  <p:nvPr/>
                </p:nvSpPr>
                <p:spPr bwMode="auto">
                  <a:xfrm>
                    <a:off x="2891446" y="3120379"/>
                    <a:ext cx="7275" cy="5917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1" y="0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0" y="3"/>
                          <a:pt x="1" y="0"/>
                          <a:pt x="1" y="0"/>
                        </a:cubicBezTo>
                        <a:cubicBezTo>
                          <a:pt x="3" y="0"/>
                          <a:pt x="3" y="3"/>
                          <a:pt x="1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107"/>
                  <p:cNvSpPr>
                    <a:spLocks/>
                  </p:cNvSpPr>
                  <p:nvPr/>
                </p:nvSpPr>
                <p:spPr bwMode="auto">
                  <a:xfrm>
                    <a:off x="2904542" y="3095526"/>
                    <a:ext cx="2910" cy="7101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2"/>
                          <a:pt x="0" y="0"/>
                          <a:pt x="1" y="0"/>
                        </a:cubicBezTo>
                        <a:cubicBezTo>
                          <a:pt x="1" y="0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108"/>
                  <p:cNvSpPr>
                    <a:spLocks/>
                  </p:cNvSpPr>
                  <p:nvPr/>
                </p:nvSpPr>
                <p:spPr bwMode="auto">
                  <a:xfrm>
                    <a:off x="2907452" y="3080140"/>
                    <a:ext cx="8730" cy="8284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" y="1"/>
                      </a:cxn>
                      <a:cxn ang="0">
                        <a:pos x="1" y="3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3" h="4">
                        <a:moveTo>
                          <a:pt x="0" y="4"/>
                        </a:moveTo>
                        <a:cubicBezTo>
                          <a:pt x="0" y="3"/>
                          <a:pt x="0" y="1"/>
                          <a:pt x="1" y="1"/>
                        </a:cubicBezTo>
                        <a:cubicBezTo>
                          <a:pt x="1" y="0"/>
                          <a:pt x="3" y="1"/>
                          <a:pt x="1" y="3"/>
                        </a:cubicBezTo>
                        <a:cubicBezTo>
                          <a:pt x="1" y="4"/>
                          <a:pt x="1" y="4"/>
                          <a:pt x="0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109"/>
                  <p:cNvSpPr>
                    <a:spLocks/>
                  </p:cNvSpPr>
                  <p:nvPr/>
                </p:nvSpPr>
                <p:spPr bwMode="auto">
                  <a:xfrm>
                    <a:off x="2898721" y="3048186"/>
                    <a:ext cx="5820" cy="9468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0" y="1"/>
                      </a:cxn>
                      <a:cxn ang="0">
                        <a:pos x="2" y="0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2" h="4">
                        <a:moveTo>
                          <a:pt x="2" y="3"/>
                        </a:moveTo>
                        <a:cubicBezTo>
                          <a:pt x="0" y="4"/>
                          <a:pt x="2" y="3"/>
                          <a:pt x="0" y="1"/>
                        </a:cubicBezTo>
                        <a:cubicBezTo>
                          <a:pt x="0" y="0"/>
                          <a:pt x="0" y="0"/>
                          <a:pt x="2" y="0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110"/>
                  <p:cNvSpPr>
                    <a:spLocks/>
                  </p:cNvSpPr>
                  <p:nvPr/>
                </p:nvSpPr>
                <p:spPr bwMode="auto">
                  <a:xfrm>
                    <a:off x="2935098" y="3095526"/>
                    <a:ext cx="8730" cy="10651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3" y="3"/>
                      </a:cxn>
                    </a:cxnLst>
                    <a:rect l="0" t="0" r="r" b="b"/>
                    <a:pathLst>
                      <a:path w="3" h="5">
                        <a:moveTo>
                          <a:pt x="3" y="3"/>
                        </a:moveTo>
                        <a:cubicBezTo>
                          <a:pt x="2" y="5"/>
                          <a:pt x="0" y="3"/>
                          <a:pt x="2" y="2"/>
                        </a:cubicBezTo>
                        <a:cubicBezTo>
                          <a:pt x="2" y="0"/>
                          <a:pt x="2" y="0"/>
                          <a:pt x="2" y="2"/>
                        </a:cubicBezTo>
                        <a:cubicBezTo>
                          <a:pt x="3" y="2"/>
                          <a:pt x="3" y="2"/>
                          <a:pt x="3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111"/>
                  <p:cNvSpPr>
                    <a:spLocks/>
                  </p:cNvSpPr>
                  <p:nvPr/>
                </p:nvSpPr>
                <p:spPr bwMode="auto">
                  <a:xfrm>
                    <a:off x="2811417" y="2990196"/>
                    <a:ext cx="2910" cy="2367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112"/>
                  <p:cNvSpPr>
                    <a:spLocks/>
                  </p:cNvSpPr>
                  <p:nvPr/>
                </p:nvSpPr>
                <p:spPr bwMode="auto">
                  <a:xfrm>
                    <a:off x="2821602" y="2999664"/>
                    <a:ext cx="11641" cy="35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" h="2">
                        <a:moveTo>
                          <a:pt x="0" y="0"/>
                        </a:moveTo>
                        <a:cubicBezTo>
                          <a:pt x="0" y="0"/>
                          <a:pt x="2" y="0"/>
                          <a:pt x="4" y="0"/>
                        </a:cubicBezTo>
                        <a:cubicBezTo>
                          <a:pt x="4" y="0"/>
                          <a:pt x="0" y="2"/>
                          <a:pt x="0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113"/>
                  <p:cNvSpPr>
                    <a:spLocks/>
                  </p:cNvSpPr>
                  <p:nvPr/>
                </p:nvSpPr>
                <p:spPr bwMode="auto">
                  <a:xfrm>
                    <a:off x="2904542" y="3062388"/>
                    <a:ext cx="11641" cy="13018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4" y="6"/>
                      </a:cxn>
                      <a:cxn ang="0">
                        <a:pos x="2" y="4"/>
                      </a:cxn>
                    </a:cxnLst>
                    <a:rect l="0" t="0" r="r" b="b"/>
                    <a:pathLst>
                      <a:path w="4" h="6">
                        <a:moveTo>
                          <a:pt x="2" y="4"/>
                        </a:moveTo>
                        <a:cubicBezTo>
                          <a:pt x="0" y="4"/>
                          <a:pt x="1" y="3"/>
                          <a:pt x="1" y="1"/>
                        </a:cubicBez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4" y="3"/>
                          <a:pt x="4" y="6"/>
                          <a:pt x="4" y="6"/>
                        </a:cubicBezTo>
                        <a:cubicBezTo>
                          <a:pt x="2" y="6"/>
                          <a:pt x="4" y="4"/>
                          <a:pt x="2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114"/>
                  <p:cNvSpPr>
                    <a:spLocks/>
                  </p:cNvSpPr>
                  <p:nvPr/>
                </p:nvSpPr>
                <p:spPr bwMode="auto">
                  <a:xfrm>
                    <a:off x="2891446" y="3028067"/>
                    <a:ext cx="7275" cy="13018"/>
                  </a:xfrm>
                  <a:custGeom>
                    <a:avLst/>
                    <a:gdLst/>
                    <a:ahLst/>
                    <a:cxnLst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1" y="3"/>
                      </a:cxn>
                      <a:cxn ang="0">
                        <a:pos x="1" y="4"/>
                      </a:cxn>
                    </a:cxnLst>
                    <a:rect l="0" t="0" r="r" b="b"/>
                    <a:pathLst>
                      <a:path w="3" h="6">
                        <a:moveTo>
                          <a:pt x="1" y="4"/>
                        </a:moveTo>
                        <a:cubicBezTo>
                          <a:pt x="1" y="6"/>
                          <a:pt x="0" y="4"/>
                          <a:pt x="0" y="1"/>
                        </a:cubicBezTo>
                        <a:cubicBezTo>
                          <a:pt x="1" y="0"/>
                          <a:pt x="3" y="3"/>
                          <a:pt x="1" y="3"/>
                        </a:cubicBezTo>
                        <a:cubicBezTo>
                          <a:pt x="1" y="4"/>
                          <a:pt x="3" y="4"/>
                          <a:pt x="1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115"/>
                  <p:cNvSpPr>
                    <a:spLocks/>
                  </p:cNvSpPr>
                  <p:nvPr/>
                </p:nvSpPr>
                <p:spPr bwMode="auto">
                  <a:xfrm>
                    <a:off x="2894356" y="3028067"/>
                    <a:ext cx="13096" cy="7101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5" y="3"/>
                      </a:cxn>
                      <a:cxn ang="0">
                        <a:pos x="3" y="3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5" h="3">
                        <a:moveTo>
                          <a:pt x="2" y="3"/>
                        </a:moveTo>
                        <a:cubicBezTo>
                          <a:pt x="0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3" y="1"/>
                        </a:cubicBezTo>
                        <a:cubicBezTo>
                          <a:pt x="3" y="1"/>
                          <a:pt x="3" y="1"/>
                          <a:pt x="5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116"/>
                  <p:cNvSpPr>
                    <a:spLocks/>
                  </p:cNvSpPr>
                  <p:nvPr/>
                </p:nvSpPr>
                <p:spPr bwMode="auto">
                  <a:xfrm>
                    <a:off x="2904542" y="3037535"/>
                    <a:ext cx="2910" cy="355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0"/>
                        </a:cubicBezTo>
                        <a:cubicBezTo>
                          <a:pt x="0" y="0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117"/>
                  <p:cNvSpPr>
                    <a:spLocks/>
                  </p:cNvSpPr>
                  <p:nvPr/>
                </p:nvSpPr>
                <p:spPr bwMode="auto">
                  <a:xfrm>
                    <a:off x="2860889" y="2992563"/>
                    <a:ext cx="5820" cy="4734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0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2" h="2">
                        <a:moveTo>
                          <a:pt x="2" y="2"/>
                        </a:moveTo>
                        <a:cubicBezTo>
                          <a:pt x="0" y="0"/>
                          <a:pt x="2" y="0"/>
                          <a:pt x="2" y="0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118"/>
                  <p:cNvSpPr>
                    <a:spLocks/>
                  </p:cNvSpPr>
                  <p:nvPr/>
                </p:nvSpPr>
                <p:spPr bwMode="auto">
                  <a:xfrm>
                    <a:off x="2860889" y="2985462"/>
                    <a:ext cx="5820" cy="7101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2"/>
                          <a:pt x="2" y="0"/>
                          <a:pt x="2" y="2"/>
                        </a:cubicBezTo>
                        <a:cubicBezTo>
                          <a:pt x="2" y="2"/>
                          <a:pt x="0" y="3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119"/>
                  <p:cNvSpPr>
                    <a:spLocks/>
                  </p:cNvSpPr>
                  <p:nvPr/>
                </p:nvSpPr>
                <p:spPr bwMode="auto">
                  <a:xfrm>
                    <a:off x="2882715" y="3019783"/>
                    <a:ext cx="2910" cy="355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120"/>
                  <p:cNvSpPr>
                    <a:spLocks/>
                  </p:cNvSpPr>
                  <p:nvPr/>
                </p:nvSpPr>
                <p:spPr bwMode="auto">
                  <a:xfrm>
                    <a:off x="2873985" y="3010315"/>
                    <a:ext cx="2910" cy="2367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1"/>
                          <a:pt x="1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121"/>
                  <p:cNvSpPr>
                    <a:spLocks/>
                  </p:cNvSpPr>
                  <p:nvPr/>
                </p:nvSpPr>
                <p:spPr bwMode="auto">
                  <a:xfrm>
                    <a:off x="2869620" y="3005581"/>
                    <a:ext cx="4365" cy="710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 h="3">
                        <a:moveTo>
                          <a:pt x="0" y="0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0" y="2"/>
                          <a:pt x="0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22"/>
                  <p:cNvSpPr>
                    <a:spLocks/>
                  </p:cNvSpPr>
                  <p:nvPr/>
                </p:nvSpPr>
                <p:spPr bwMode="auto">
                  <a:xfrm>
                    <a:off x="2891446" y="3012682"/>
                    <a:ext cx="2910" cy="473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0" y="2"/>
                          <a:pt x="0" y="0"/>
                          <a:pt x="1" y="0"/>
                        </a:cubicBezTo>
                        <a:cubicBezTo>
                          <a:pt x="1" y="0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123"/>
                  <p:cNvSpPr>
                    <a:spLocks/>
                  </p:cNvSpPr>
                  <p:nvPr/>
                </p:nvSpPr>
                <p:spPr bwMode="auto">
                  <a:xfrm>
                    <a:off x="2891446" y="2999664"/>
                    <a:ext cx="2910" cy="5917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3">
                        <a:moveTo>
                          <a:pt x="0" y="2"/>
                        </a:moveTo>
                        <a:cubicBezTo>
                          <a:pt x="0" y="2"/>
                          <a:pt x="0" y="0"/>
                          <a:pt x="1" y="0"/>
                        </a:cubicBezTo>
                        <a:cubicBezTo>
                          <a:pt x="1" y="2"/>
                          <a:pt x="1" y="3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124"/>
                  <p:cNvSpPr>
                    <a:spLocks noEditPoints="1"/>
                  </p:cNvSpPr>
                  <p:nvPr/>
                </p:nvSpPr>
                <p:spPr bwMode="auto">
                  <a:xfrm>
                    <a:off x="1155537" y="1191309"/>
                    <a:ext cx="1939619" cy="1249753"/>
                  </a:xfrm>
                  <a:custGeom>
                    <a:avLst/>
                    <a:gdLst/>
                    <a:ahLst/>
                    <a:cxnLst>
                      <a:cxn ang="0">
                        <a:pos x="116" y="472"/>
                      </a:cxn>
                      <a:cxn ang="0">
                        <a:pos x="70" y="428"/>
                      </a:cxn>
                      <a:cxn ang="0">
                        <a:pos x="70" y="432"/>
                      </a:cxn>
                      <a:cxn ang="0">
                        <a:pos x="65" y="429"/>
                      </a:cxn>
                      <a:cxn ang="0">
                        <a:pos x="85" y="420"/>
                      </a:cxn>
                      <a:cxn ang="0">
                        <a:pos x="93" y="426"/>
                      </a:cxn>
                      <a:cxn ang="0">
                        <a:pos x="177" y="167"/>
                      </a:cxn>
                      <a:cxn ang="0">
                        <a:pos x="120" y="176"/>
                      </a:cxn>
                      <a:cxn ang="0">
                        <a:pos x="307" y="210"/>
                      </a:cxn>
                      <a:cxn ang="0">
                        <a:pos x="264" y="184"/>
                      </a:cxn>
                      <a:cxn ang="0">
                        <a:pos x="182" y="175"/>
                      </a:cxn>
                      <a:cxn ang="0">
                        <a:pos x="215" y="218"/>
                      </a:cxn>
                      <a:cxn ang="0">
                        <a:pos x="284" y="166"/>
                      </a:cxn>
                      <a:cxn ang="0">
                        <a:pos x="503" y="278"/>
                      </a:cxn>
                      <a:cxn ang="0">
                        <a:pos x="608" y="299"/>
                      </a:cxn>
                      <a:cxn ang="0">
                        <a:pos x="614" y="245"/>
                      </a:cxn>
                      <a:cxn ang="0">
                        <a:pos x="512" y="169"/>
                      </a:cxn>
                      <a:cxn ang="0">
                        <a:pos x="405" y="181"/>
                      </a:cxn>
                      <a:cxn ang="0">
                        <a:pos x="464" y="293"/>
                      </a:cxn>
                      <a:cxn ang="0">
                        <a:pos x="501" y="166"/>
                      </a:cxn>
                      <a:cxn ang="0">
                        <a:pos x="484" y="138"/>
                      </a:cxn>
                      <a:cxn ang="0">
                        <a:pos x="353" y="108"/>
                      </a:cxn>
                      <a:cxn ang="0">
                        <a:pos x="371" y="178"/>
                      </a:cxn>
                      <a:cxn ang="0">
                        <a:pos x="316" y="158"/>
                      </a:cxn>
                      <a:cxn ang="0">
                        <a:pos x="287" y="72"/>
                      </a:cxn>
                      <a:cxn ang="0">
                        <a:pos x="500" y="95"/>
                      </a:cxn>
                      <a:cxn ang="0">
                        <a:pos x="604" y="5"/>
                      </a:cxn>
                      <a:cxn ang="0">
                        <a:pos x="406" y="22"/>
                      </a:cxn>
                      <a:cxn ang="0">
                        <a:pos x="432" y="52"/>
                      </a:cxn>
                      <a:cxn ang="0">
                        <a:pos x="419" y="112"/>
                      </a:cxn>
                      <a:cxn ang="0">
                        <a:pos x="432" y="71"/>
                      </a:cxn>
                      <a:cxn ang="0">
                        <a:pos x="339" y="75"/>
                      </a:cxn>
                      <a:cxn ang="0">
                        <a:pos x="244" y="111"/>
                      </a:cxn>
                      <a:cxn ang="0">
                        <a:pos x="215" y="141"/>
                      </a:cxn>
                      <a:cxn ang="0">
                        <a:pos x="157" y="118"/>
                      </a:cxn>
                      <a:cxn ang="0">
                        <a:pos x="249" y="86"/>
                      </a:cxn>
                      <a:cxn ang="0">
                        <a:pos x="304" y="124"/>
                      </a:cxn>
                      <a:cxn ang="0">
                        <a:pos x="642" y="515"/>
                      </a:cxn>
                      <a:cxn ang="0">
                        <a:pos x="689" y="493"/>
                      </a:cxn>
                      <a:cxn ang="0">
                        <a:pos x="680" y="449"/>
                      </a:cxn>
                      <a:cxn ang="0">
                        <a:pos x="402" y="487"/>
                      </a:cxn>
                      <a:cxn ang="0">
                        <a:pos x="449" y="501"/>
                      </a:cxn>
                      <a:cxn ang="0">
                        <a:pos x="474" y="521"/>
                      </a:cxn>
                      <a:cxn ang="0">
                        <a:pos x="493" y="545"/>
                      </a:cxn>
                      <a:cxn ang="0">
                        <a:pos x="562" y="513"/>
                      </a:cxn>
                      <a:cxn ang="0">
                        <a:pos x="604" y="523"/>
                      </a:cxn>
                      <a:cxn ang="0">
                        <a:pos x="651" y="457"/>
                      </a:cxn>
                      <a:cxn ang="0">
                        <a:pos x="611" y="345"/>
                      </a:cxn>
                      <a:cxn ang="0">
                        <a:pos x="503" y="351"/>
                      </a:cxn>
                      <a:cxn ang="0">
                        <a:pos x="380" y="362"/>
                      </a:cxn>
                      <a:cxn ang="0">
                        <a:pos x="463" y="255"/>
                      </a:cxn>
                      <a:cxn ang="0">
                        <a:pos x="409" y="219"/>
                      </a:cxn>
                      <a:cxn ang="0">
                        <a:pos x="362" y="236"/>
                      </a:cxn>
                      <a:cxn ang="0">
                        <a:pos x="205" y="235"/>
                      </a:cxn>
                      <a:cxn ang="0">
                        <a:pos x="52" y="224"/>
                      </a:cxn>
                      <a:cxn ang="0">
                        <a:pos x="47" y="351"/>
                      </a:cxn>
                      <a:cxn ang="0">
                        <a:pos x="96" y="426"/>
                      </a:cxn>
                      <a:cxn ang="0">
                        <a:pos x="119" y="460"/>
                      </a:cxn>
                      <a:cxn ang="0">
                        <a:pos x="486" y="313"/>
                      </a:cxn>
                      <a:cxn ang="0">
                        <a:pos x="183" y="118"/>
                      </a:cxn>
                      <a:cxn ang="0">
                        <a:pos x="305" y="114"/>
                      </a:cxn>
                      <a:cxn ang="0">
                        <a:pos x="472" y="431"/>
                      </a:cxn>
                      <a:cxn ang="0">
                        <a:pos x="495" y="392"/>
                      </a:cxn>
                    </a:cxnLst>
                    <a:rect l="0" t="0" r="r" b="b"/>
                    <a:pathLst>
                      <a:path w="704" h="558">
                        <a:moveTo>
                          <a:pt x="99" y="457"/>
                        </a:moveTo>
                        <a:cubicBezTo>
                          <a:pt x="102" y="455"/>
                          <a:pt x="107" y="457"/>
                          <a:pt x="108" y="458"/>
                        </a:cubicBezTo>
                        <a:cubicBezTo>
                          <a:pt x="110" y="460"/>
                          <a:pt x="122" y="461"/>
                          <a:pt x="124" y="463"/>
                        </a:cubicBezTo>
                        <a:cubicBezTo>
                          <a:pt x="125" y="467"/>
                          <a:pt x="128" y="469"/>
                          <a:pt x="128" y="469"/>
                        </a:cubicBezTo>
                        <a:cubicBezTo>
                          <a:pt x="127" y="470"/>
                          <a:pt x="130" y="473"/>
                          <a:pt x="133" y="473"/>
                        </a:cubicBezTo>
                        <a:cubicBezTo>
                          <a:pt x="136" y="475"/>
                          <a:pt x="136" y="478"/>
                          <a:pt x="137" y="478"/>
                        </a:cubicBezTo>
                        <a:cubicBezTo>
                          <a:pt x="139" y="480"/>
                          <a:pt x="137" y="481"/>
                          <a:pt x="139" y="481"/>
                        </a:cubicBezTo>
                        <a:cubicBezTo>
                          <a:pt x="140" y="483"/>
                          <a:pt x="140" y="486"/>
                          <a:pt x="139" y="484"/>
                        </a:cubicBezTo>
                        <a:cubicBezTo>
                          <a:pt x="139" y="484"/>
                          <a:pt x="139" y="486"/>
                          <a:pt x="136" y="486"/>
                        </a:cubicBezTo>
                        <a:cubicBezTo>
                          <a:pt x="133" y="484"/>
                          <a:pt x="133" y="483"/>
                          <a:pt x="130" y="483"/>
                        </a:cubicBezTo>
                        <a:cubicBezTo>
                          <a:pt x="127" y="483"/>
                          <a:pt x="125" y="480"/>
                          <a:pt x="125" y="478"/>
                        </a:cubicBezTo>
                        <a:cubicBezTo>
                          <a:pt x="127" y="478"/>
                          <a:pt x="125" y="478"/>
                          <a:pt x="124" y="478"/>
                        </a:cubicBezTo>
                        <a:cubicBezTo>
                          <a:pt x="122" y="478"/>
                          <a:pt x="119" y="477"/>
                          <a:pt x="120" y="475"/>
                        </a:cubicBezTo>
                        <a:cubicBezTo>
                          <a:pt x="120" y="473"/>
                          <a:pt x="119" y="475"/>
                          <a:pt x="119" y="473"/>
                        </a:cubicBezTo>
                        <a:cubicBezTo>
                          <a:pt x="117" y="472"/>
                          <a:pt x="117" y="472"/>
                          <a:pt x="116" y="472"/>
                        </a:cubicBezTo>
                        <a:cubicBezTo>
                          <a:pt x="113" y="473"/>
                          <a:pt x="113" y="470"/>
                          <a:pt x="114" y="470"/>
                        </a:cubicBezTo>
                        <a:cubicBezTo>
                          <a:pt x="117" y="469"/>
                          <a:pt x="114" y="470"/>
                          <a:pt x="113" y="467"/>
                        </a:cubicBezTo>
                        <a:cubicBezTo>
                          <a:pt x="113" y="464"/>
                          <a:pt x="110" y="469"/>
                          <a:pt x="110" y="467"/>
                        </a:cubicBezTo>
                        <a:cubicBezTo>
                          <a:pt x="108" y="466"/>
                          <a:pt x="110" y="464"/>
                          <a:pt x="110" y="464"/>
                        </a:cubicBezTo>
                        <a:cubicBezTo>
                          <a:pt x="108" y="463"/>
                          <a:pt x="107" y="467"/>
                          <a:pt x="107" y="464"/>
                        </a:cubicBezTo>
                        <a:cubicBezTo>
                          <a:pt x="107" y="463"/>
                          <a:pt x="104" y="466"/>
                          <a:pt x="104" y="464"/>
                        </a:cubicBezTo>
                        <a:cubicBezTo>
                          <a:pt x="102" y="464"/>
                          <a:pt x="105" y="463"/>
                          <a:pt x="104" y="463"/>
                        </a:cubicBezTo>
                        <a:cubicBezTo>
                          <a:pt x="102" y="461"/>
                          <a:pt x="104" y="460"/>
                          <a:pt x="107" y="460"/>
                        </a:cubicBezTo>
                        <a:cubicBezTo>
                          <a:pt x="108" y="460"/>
                          <a:pt x="105" y="458"/>
                          <a:pt x="104" y="460"/>
                        </a:cubicBezTo>
                        <a:cubicBezTo>
                          <a:pt x="101" y="460"/>
                          <a:pt x="97" y="457"/>
                          <a:pt x="99" y="457"/>
                        </a:cubicBezTo>
                        <a:close/>
                        <a:moveTo>
                          <a:pt x="64" y="425"/>
                        </a:moveTo>
                        <a:cubicBezTo>
                          <a:pt x="65" y="425"/>
                          <a:pt x="67" y="426"/>
                          <a:pt x="65" y="426"/>
                        </a:cubicBezTo>
                        <a:cubicBezTo>
                          <a:pt x="64" y="425"/>
                          <a:pt x="64" y="426"/>
                          <a:pt x="65" y="426"/>
                        </a:cubicBezTo>
                        <a:cubicBezTo>
                          <a:pt x="67" y="428"/>
                          <a:pt x="64" y="428"/>
                          <a:pt x="67" y="428"/>
                        </a:cubicBezTo>
                        <a:cubicBezTo>
                          <a:pt x="70" y="428"/>
                          <a:pt x="67" y="428"/>
                          <a:pt x="70" y="428"/>
                        </a:cubicBezTo>
                        <a:cubicBezTo>
                          <a:pt x="72" y="426"/>
                          <a:pt x="70" y="421"/>
                          <a:pt x="72" y="420"/>
                        </a:cubicBezTo>
                        <a:cubicBezTo>
                          <a:pt x="73" y="418"/>
                          <a:pt x="73" y="415"/>
                          <a:pt x="72" y="417"/>
                        </a:cubicBezTo>
                        <a:cubicBezTo>
                          <a:pt x="70" y="418"/>
                          <a:pt x="68" y="417"/>
                          <a:pt x="68" y="418"/>
                        </a:cubicBezTo>
                        <a:cubicBezTo>
                          <a:pt x="70" y="420"/>
                          <a:pt x="70" y="421"/>
                          <a:pt x="67" y="421"/>
                        </a:cubicBezTo>
                        <a:cubicBezTo>
                          <a:pt x="65" y="423"/>
                          <a:pt x="64" y="421"/>
                          <a:pt x="65" y="421"/>
                        </a:cubicBezTo>
                        <a:cubicBezTo>
                          <a:pt x="68" y="420"/>
                          <a:pt x="70" y="420"/>
                          <a:pt x="68" y="417"/>
                        </a:cubicBezTo>
                        <a:cubicBezTo>
                          <a:pt x="67" y="415"/>
                          <a:pt x="67" y="417"/>
                          <a:pt x="65" y="417"/>
                        </a:cubicBezTo>
                        <a:cubicBezTo>
                          <a:pt x="64" y="415"/>
                          <a:pt x="64" y="417"/>
                          <a:pt x="64" y="415"/>
                        </a:cubicBezTo>
                        <a:cubicBezTo>
                          <a:pt x="62" y="415"/>
                          <a:pt x="61" y="415"/>
                          <a:pt x="61" y="417"/>
                        </a:cubicBezTo>
                        <a:cubicBezTo>
                          <a:pt x="62" y="418"/>
                          <a:pt x="61" y="418"/>
                          <a:pt x="62" y="421"/>
                        </a:cubicBezTo>
                        <a:cubicBezTo>
                          <a:pt x="64" y="423"/>
                          <a:pt x="61" y="421"/>
                          <a:pt x="62" y="425"/>
                        </a:cubicBezTo>
                        <a:cubicBezTo>
                          <a:pt x="64" y="425"/>
                          <a:pt x="62" y="425"/>
                          <a:pt x="64" y="425"/>
                        </a:cubicBezTo>
                        <a:close/>
                        <a:moveTo>
                          <a:pt x="68" y="429"/>
                        </a:moveTo>
                        <a:cubicBezTo>
                          <a:pt x="68" y="429"/>
                          <a:pt x="70" y="431"/>
                          <a:pt x="68" y="431"/>
                        </a:cubicBezTo>
                        <a:cubicBezTo>
                          <a:pt x="67" y="431"/>
                          <a:pt x="68" y="432"/>
                          <a:pt x="70" y="432"/>
                        </a:cubicBezTo>
                        <a:cubicBezTo>
                          <a:pt x="72" y="432"/>
                          <a:pt x="70" y="434"/>
                          <a:pt x="70" y="434"/>
                        </a:cubicBezTo>
                        <a:cubicBezTo>
                          <a:pt x="70" y="434"/>
                          <a:pt x="70" y="435"/>
                          <a:pt x="73" y="437"/>
                        </a:cubicBezTo>
                        <a:cubicBezTo>
                          <a:pt x="75" y="438"/>
                          <a:pt x="73" y="438"/>
                          <a:pt x="75" y="438"/>
                        </a:cubicBezTo>
                        <a:cubicBezTo>
                          <a:pt x="75" y="440"/>
                          <a:pt x="75" y="440"/>
                          <a:pt x="76" y="440"/>
                        </a:cubicBezTo>
                        <a:cubicBezTo>
                          <a:pt x="78" y="441"/>
                          <a:pt x="78" y="440"/>
                          <a:pt x="78" y="438"/>
                        </a:cubicBezTo>
                        <a:cubicBezTo>
                          <a:pt x="76" y="438"/>
                          <a:pt x="76" y="438"/>
                          <a:pt x="76" y="438"/>
                        </a:cubicBezTo>
                        <a:cubicBezTo>
                          <a:pt x="76" y="437"/>
                          <a:pt x="76" y="437"/>
                          <a:pt x="76" y="437"/>
                        </a:cubicBezTo>
                        <a:cubicBezTo>
                          <a:pt x="75" y="438"/>
                          <a:pt x="75" y="437"/>
                          <a:pt x="75" y="437"/>
                        </a:cubicBezTo>
                        <a:cubicBezTo>
                          <a:pt x="73" y="437"/>
                          <a:pt x="72" y="434"/>
                          <a:pt x="72" y="434"/>
                        </a:cubicBezTo>
                        <a:cubicBezTo>
                          <a:pt x="73" y="432"/>
                          <a:pt x="72" y="434"/>
                          <a:pt x="72" y="432"/>
                        </a:cubicBezTo>
                        <a:cubicBezTo>
                          <a:pt x="70" y="431"/>
                          <a:pt x="73" y="432"/>
                          <a:pt x="73" y="431"/>
                        </a:cubicBezTo>
                        <a:cubicBezTo>
                          <a:pt x="73" y="431"/>
                          <a:pt x="73" y="431"/>
                          <a:pt x="73" y="429"/>
                        </a:cubicBezTo>
                        <a:cubicBezTo>
                          <a:pt x="73" y="429"/>
                          <a:pt x="72" y="429"/>
                          <a:pt x="72" y="428"/>
                        </a:cubicBezTo>
                        <a:cubicBezTo>
                          <a:pt x="72" y="428"/>
                          <a:pt x="72" y="426"/>
                          <a:pt x="70" y="428"/>
                        </a:cubicBezTo>
                        <a:cubicBezTo>
                          <a:pt x="68" y="429"/>
                          <a:pt x="65" y="429"/>
                          <a:pt x="65" y="429"/>
                        </a:cubicBezTo>
                        <a:cubicBezTo>
                          <a:pt x="67" y="431"/>
                          <a:pt x="67" y="429"/>
                          <a:pt x="68" y="429"/>
                        </a:cubicBezTo>
                        <a:close/>
                        <a:moveTo>
                          <a:pt x="78" y="412"/>
                        </a:moveTo>
                        <a:cubicBezTo>
                          <a:pt x="78" y="411"/>
                          <a:pt x="79" y="409"/>
                          <a:pt x="81" y="411"/>
                        </a:cubicBezTo>
                        <a:cubicBezTo>
                          <a:pt x="81" y="411"/>
                          <a:pt x="79" y="414"/>
                          <a:pt x="78" y="412"/>
                        </a:cubicBezTo>
                        <a:close/>
                        <a:moveTo>
                          <a:pt x="111" y="467"/>
                        </a:moveTo>
                        <a:cubicBezTo>
                          <a:pt x="113" y="467"/>
                          <a:pt x="114" y="469"/>
                          <a:pt x="113" y="470"/>
                        </a:cubicBezTo>
                        <a:cubicBezTo>
                          <a:pt x="113" y="470"/>
                          <a:pt x="110" y="469"/>
                          <a:pt x="111" y="467"/>
                        </a:cubicBezTo>
                        <a:close/>
                        <a:moveTo>
                          <a:pt x="85" y="428"/>
                        </a:moveTo>
                        <a:cubicBezTo>
                          <a:pt x="87" y="429"/>
                          <a:pt x="88" y="428"/>
                          <a:pt x="87" y="426"/>
                        </a:cubicBezTo>
                        <a:cubicBezTo>
                          <a:pt x="87" y="425"/>
                          <a:pt x="85" y="425"/>
                          <a:pt x="84" y="423"/>
                        </a:cubicBezTo>
                        <a:cubicBezTo>
                          <a:pt x="81" y="421"/>
                          <a:pt x="82" y="423"/>
                          <a:pt x="82" y="425"/>
                        </a:cubicBezTo>
                        <a:cubicBezTo>
                          <a:pt x="84" y="426"/>
                          <a:pt x="85" y="426"/>
                          <a:pt x="85" y="428"/>
                        </a:cubicBezTo>
                        <a:close/>
                        <a:moveTo>
                          <a:pt x="90" y="428"/>
                        </a:moveTo>
                        <a:cubicBezTo>
                          <a:pt x="90" y="426"/>
                          <a:pt x="90" y="426"/>
                          <a:pt x="90" y="425"/>
                        </a:cubicBezTo>
                        <a:cubicBezTo>
                          <a:pt x="88" y="423"/>
                          <a:pt x="87" y="421"/>
                          <a:pt x="85" y="420"/>
                        </a:cubicBezTo>
                        <a:cubicBezTo>
                          <a:pt x="84" y="418"/>
                          <a:pt x="84" y="420"/>
                          <a:pt x="84" y="421"/>
                        </a:cubicBezTo>
                        <a:cubicBezTo>
                          <a:pt x="85" y="421"/>
                          <a:pt x="85" y="423"/>
                          <a:pt x="87" y="423"/>
                        </a:cubicBezTo>
                        <a:cubicBezTo>
                          <a:pt x="87" y="423"/>
                          <a:pt x="87" y="425"/>
                          <a:pt x="88" y="428"/>
                        </a:cubicBezTo>
                        <a:cubicBezTo>
                          <a:pt x="90" y="428"/>
                          <a:pt x="90" y="428"/>
                          <a:pt x="90" y="428"/>
                        </a:cubicBezTo>
                        <a:close/>
                        <a:moveTo>
                          <a:pt x="82" y="418"/>
                        </a:moveTo>
                        <a:cubicBezTo>
                          <a:pt x="82" y="420"/>
                          <a:pt x="82" y="420"/>
                          <a:pt x="84" y="420"/>
                        </a:cubicBezTo>
                        <a:cubicBezTo>
                          <a:pt x="85" y="418"/>
                          <a:pt x="84" y="417"/>
                          <a:pt x="82" y="417"/>
                        </a:cubicBezTo>
                        <a:cubicBezTo>
                          <a:pt x="81" y="417"/>
                          <a:pt x="81" y="418"/>
                          <a:pt x="81" y="420"/>
                        </a:cubicBezTo>
                        <a:cubicBezTo>
                          <a:pt x="81" y="421"/>
                          <a:pt x="81" y="418"/>
                          <a:pt x="82" y="418"/>
                        </a:cubicBezTo>
                        <a:close/>
                        <a:moveTo>
                          <a:pt x="94" y="431"/>
                        </a:moveTo>
                        <a:cubicBezTo>
                          <a:pt x="96" y="431"/>
                          <a:pt x="93" y="432"/>
                          <a:pt x="93" y="432"/>
                        </a:cubicBezTo>
                        <a:cubicBezTo>
                          <a:pt x="93" y="434"/>
                          <a:pt x="94" y="435"/>
                          <a:pt x="96" y="434"/>
                        </a:cubicBezTo>
                        <a:cubicBezTo>
                          <a:pt x="96" y="431"/>
                          <a:pt x="96" y="435"/>
                          <a:pt x="96" y="435"/>
                        </a:cubicBezTo>
                        <a:cubicBezTo>
                          <a:pt x="97" y="435"/>
                          <a:pt x="97" y="434"/>
                          <a:pt x="97" y="431"/>
                        </a:cubicBezTo>
                        <a:cubicBezTo>
                          <a:pt x="97" y="429"/>
                          <a:pt x="94" y="426"/>
                          <a:pt x="93" y="426"/>
                        </a:cubicBezTo>
                        <a:cubicBezTo>
                          <a:pt x="93" y="426"/>
                          <a:pt x="94" y="429"/>
                          <a:pt x="93" y="429"/>
                        </a:cubicBezTo>
                        <a:cubicBezTo>
                          <a:pt x="93" y="429"/>
                          <a:pt x="91" y="432"/>
                          <a:pt x="93" y="431"/>
                        </a:cubicBezTo>
                        <a:cubicBezTo>
                          <a:pt x="94" y="431"/>
                          <a:pt x="94" y="429"/>
                          <a:pt x="94" y="431"/>
                        </a:cubicBezTo>
                        <a:close/>
                        <a:moveTo>
                          <a:pt x="94" y="434"/>
                        </a:moveTo>
                        <a:cubicBezTo>
                          <a:pt x="93" y="434"/>
                          <a:pt x="91" y="432"/>
                          <a:pt x="91" y="434"/>
                        </a:cubicBezTo>
                        <a:cubicBezTo>
                          <a:pt x="91" y="434"/>
                          <a:pt x="93" y="435"/>
                          <a:pt x="94" y="437"/>
                        </a:cubicBezTo>
                        <a:cubicBezTo>
                          <a:pt x="94" y="438"/>
                          <a:pt x="94" y="435"/>
                          <a:pt x="94" y="434"/>
                        </a:cubicBezTo>
                        <a:close/>
                        <a:moveTo>
                          <a:pt x="97" y="438"/>
                        </a:moveTo>
                        <a:cubicBezTo>
                          <a:pt x="96" y="438"/>
                          <a:pt x="96" y="437"/>
                          <a:pt x="96" y="437"/>
                        </a:cubicBezTo>
                        <a:cubicBezTo>
                          <a:pt x="97" y="437"/>
                          <a:pt x="97" y="438"/>
                          <a:pt x="97" y="438"/>
                        </a:cubicBezTo>
                        <a:close/>
                        <a:moveTo>
                          <a:pt x="142" y="192"/>
                        </a:moveTo>
                        <a:cubicBezTo>
                          <a:pt x="143" y="193"/>
                          <a:pt x="148" y="190"/>
                          <a:pt x="151" y="187"/>
                        </a:cubicBezTo>
                        <a:cubicBezTo>
                          <a:pt x="156" y="186"/>
                          <a:pt x="154" y="189"/>
                          <a:pt x="160" y="187"/>
                        </a:cubicBezTo>
                        <a:cubicBezTo>
                          <a:pt x="166" y="184"/>
                          <a:pt x="160" y="176"/>
                          <a:pt x="168" y="175"/>
                        </a:cubicBezTo>
                        <a:cubicBezTo>
                          <a:pt x="174" y="175"/>
                          <a:pt x="169" y="170"/>
                          <a:pt x="177" y="167"/>
                        </a:cubicBezTo>
                        <a:cubicBezTo>
                          <a:pt x="186" y="164"/>
                          <a:pt x="191" y="160"/>
                          <a:pt x="197" y="160"/>
                        </a:cubicBezTo>
                        <a:cubicBezTo>
                          <a:pt x="208" y="157"/>
                          <a:pt x="203" y="154"/>
                          <a:pt x="200" y="154"/>
                        </a:cubicBezTo>
                        <a:cubicBezTo>
                          <a:pt x="195" y="152"/>
                          <a:pt x="192" y="144"/>
                          <a:pt x="182" y="144"/>
                        </a:cubicBezTo>
                        <a:cubicBezTo>
                          <a:pt x="172" y="144"/>
                          <a:pt x="177" y="147"/>
                          <a:pt x="174" y="149"/>
                        </a:cubicBezTo>
                        <a:cubicBezTo>
                          <a:pt x="172" y="149"/>
                          <a:pt x="174" y="147"/>
                          <a:pt x="172" y="146"/>
                        </a:cubicBezTo>
                        <a:cubicBezTo>
                          <a:pt x="171" y="144"/>
                          <a:pt x="171" y="146"/>
                          <a:pt x="166" y="144"/>
                        </a:cubicBezTo>
                        <a:cubicBezTo>
                          <a:pt x="157" y="143"/>
                          <a:pt x="159" y="138"/>
                          <a:pt x="149" y="141"/>
                        </a:cubicBezTo>
                        <a:cubicBezTo>
                          <a:pt x="142" y="143"/>
                          <a:pt x="127" y="143"/>
                          <a:pt x="130" y="144"/>
                        </a:cubicBezTo>
                        <a:cubicBezTo>
                          <a:pt x="131" y="146"/>
                          <a:pt x="130" y="149"/>
                          <a:pt x="134" y="150"/>
                        </a:cubicBezTo>
                        <a:cubicBezTo>
                          <a:pt x="139" y="152"/>
                          <a:pt x="134" y="154"/>
                          <a:pt x="134" y="155"/>
                        </a:cubicBezTo>
                        <a:cubicBezTo>
                          <a:pt x="134" y="158"/>
                          <a:pt x="131" y="155"/>
                          <a:pt x="131" y="158"/>
                        </a:cubicBezTo>
                        <a:cubicBezTo>
                          <a:pt x="131" y="161"/>
                          <a:pt x="127" y="163"/>
                          <a:pt x="128" y="163"/>
                        </a:cubicBezTo>
                        <a:cubicBezTo>
                          <a:pt x="131" y="164"/>
                          <a:pt x="133" y="166"/>
                          <a:pt x="128" y="166"/>
                        </a:cubicBezTo>
                        <a:cubicBezTo>
                          <a:pt x="125" y="166"/>
                          <a:pt x="125" y="166"/>
                          <a:pt x="127" y="169"/>
                        </a:cubicBezTo>
                        <a:cubicBezTo>
                          <a:pt x="127" y="170"/>
                          <a:pt x="120" y="173"/>
                          <a:pt x="120" y="176"/>
                        </a:cubicBezTo>
                        <a:cubicBezTo>
                          <a:pt x="120" y="178"/>
                          <a:pt x="119" y="178"/>
                          <a:pt x="120" y="180"/>
                        </a:cubicBezTo>
                        <a:cubicBezTo>
                          <a:pt x="122" y="180"/>
                          <a:pt x="124" y="180"/>
                          <a:pt x="133" y="183"/>
                        </a:cubicBezTo>
                        <a:cubicBezTo>
                          <a:pt x="139" y="186"/>
                          <a:pt x="139" y="190"/>
                          <a:pt x="142" y="192"/>
                        </a:cubicBezTo>
                        <a:close/>
                        <a:moveTo>
                          <a:pt x="275" y="218"/>
                        </a:moveTo>
                        <a:cubicBezTo>
                          <a:pt x="275" y="222"/>
                          <a:pt x="275" y="218"/>
                          <a:pt x="282" y="221"/>
                        </a:cubicBezTo>
                        <a:cubicBezTo>
                          <a:pt x="290" y="222"/>
                          <a:pt x="281" y="221"/>
                          <a:pt x="286" y="224"/>
                        </a:cubicBezTo>
                        <a:cubicBezTo>
                          <a:pt x="290" y="225"/>
                          <a:pt x="289" y="222"/>
                          <a:pt x="295" y="224"/>
                        </a:cubicBezTo>
                        <a:cubicBezTo>
                          <a:pt x="301" y="225"/>
                          <a:pt x="298" y="224"/>
                          <a:pt x="301" y="224"/>
                        </a:cubicBezTo>
                        <a:cubicBezTo>
                          <a:pt x="304" y="225"/>
                          <a:pt x="305" y="222"/>
                          <a:pt x="308" y="222"/>
                        </a:cubicBezTo>
                        <a:cubicBezTo>
                          <a:pt x="310" y="222"/>
                          <a:pt x="313" y="219"/>
                          <a:pt x="310" y="218"/>
                        </a:cubicBezTo>
                        <a:cubicBezTo>
                          <a:pt x="308" y="216"/>
                          <a:pt x="312" y="216"/>
                          <a:pt x="308" y="215"/>
                        </a:cubicBezTo>
                        <a:cubicBezTo>
                          <a:pt x="305" y="215"/>
                          <a:pt x="299" y="219"/>
                          <a:pt x="301" y="216"/>
                        </a:cubicBezTo>
                        <a:cubicBezTo>
                          <a:pt x="304" y="213"/>
                          <a:pt x="296" y="213"/>
                          <a:pt x="298" y="212"/>
                        </a:cubicBezTo>
                        <a:cubicBezTo>
                          <a:pt x="299" y="212"/>
                          <a:pt x="304" y="215"/>
                          <a:pt x="305" y="213"/>
                        </a:cubicBezTo>
                        <a:cubicBezTo>
                          <a:pt x="308" y="212"/>
                          <a:pt x="302" y="213"/>
                          <a:pt x="307" y="210"/>
                        </a:cubicBezTo>
                        <a:cubicBezTo>
                          <a:pt x="310" y="209"/>
                          <a:pt x="310" y="213"/>
                          <a:pt x="313" y="212"/>
                        </a:cubicBezTo>
                        <a:cubicBezTo>
                          <a:pt x="315" y="210"/>
                          <a:pt x="313" y="213"/>
                          <a:pt x="316" y="213"/>
                        </a:cubicBezTo>
                        <a:cubicBezTo>
                          <a:pt x="319" y="213"/>
                          <a:pt x="319" y="209"/>
                          <a:pt x="318" y="207"/>
                        </a:cubicBezTo>
                        <a:cubicBezTo>
                          <a:pt x="318" y="204"/>
                          <a:pt x="313" y="207"/>
                          <a:pt x="313" y="204"/>
                        </a:cubicBezTo>
                        <a:cubicBezTo>
                          <a:pt x="313" y="202"/>
                          <a:pt x="312" y="206"/>
                          <a:pt x="304" y="199"/>
                        </a:cubicBezTo>
                        <a:cubicBezTo>
                          <a:pt x="301" y="198"/>
                          <a:pt x="299" y="198"/>
                          <a:pt x="301" y="199"/>
                        </a:cubicBezTo>
                        <a:cubicBezTo>
                          <a:pt x="301" y="201"/>
                          <a:pt x="295" y="199"/>
                          <a:pt x="293" y="196"/>
                        </a:cubicBezTo>
                        <a:cubicBezTo>
                          <a:pt x="292" y="192"/>
                          <a:pt x="287" y="193"/>
                          <a:pt x="290" y="190"/>
                        </a:cubicBezTo>
                        <a:cubicBezTo>
                          <a:pt x="292" y="187"/>
                          <a:pt x="292" y="184"/>
                          <a:pt x="289" y="181"/>
                        </a:cubicBezTo>
                        <a:cubicBezTo>
                          <a:pt x="286" y="180"/>
                          <a:pt x="286" y="170"/>
                          <a:pt x="281" y="166"/>
                        </a:cubicBezTo>
                        <a:cubicBezTo>
                          <a:pt x="278" y="161"/>
                          <a:pt x="279" y="164"/>
                          <a:pt x="273" y="160"/>
                        </a:cubicBezTo>
                        <a:cubicBezTo>
                          <a:pt x="267" y="157"/>
                          <a:pt x="272" y="163"/>
                          <a:pt x="264" y="160"/>
                        </a:cubicBezTo>
                        <a:cubicBezTo>
                          <a:pt x="261" y="158"/>
                          <a:pt x="258" y="160"/>
                          <a:pt x="260" y="164"/>
                        </a:cubicBezTo>
                        <a:cubicBezTo>
                          <a:pt x="263" y="169"/>
                          <a:pt x="261" y="175"/>
                          <a:pt x="267" y="180"/>
                        </a:cubicBezTo>
                        <a:cubicBezTo>
                          <a:pt x="270" y="181"/>
                          <a:pt x="266" y="183"/>
                          <a:pt x="264" y="184"/>
                        </a:cubicBezTo>
                        <a:cubicBezTo>
                          <a:pt x="264" y="184"/>
                          <a:pt x="263" y="184"/>
                          <a:pt x="260" y="178"/>
                        </a:cubicBezTo>
                        <a:cubicBezTo>
                          <a:pt x="257" y="173"/>
                          <a:pt x="258" y="169"/>
                          <a:pt x="252" y="167"/>
                        </a:cubicBezTo>
                        <a:cubicBezTo>
                          <a:pt x="246" y="166"/>
                          <a:pt x="252" y="166"/>
                          <a:pt x="247" y="164"/>
                        </a:cubicBezTo>
                        <a:cubicBezTo>
                          <a:pt x="241" y="163"/>
                          <a:pt x="237" y="163"/>
                          <a:pt x="241" y="166"/>
                        </a:cubicBezTo>
                        <a:cubicBezTo>
                          <a:pt x="246" y="167"/>
                          <a:pt x="241" y="169"/>
                          <a:pt x="244" y="169"/>
                        </a:cubicBezTo>
                        <a:cubicBezTo>
                          <a:pt x="247" y="169"/>
                          <a:pt x="250" y="172"/>
                          <a:pt x="243" y="170"/>
                        </a:cubicBezTo>
                        <a:cubicBezTo>
                          <a:pt x="237" y="169"/>
                          <a:pt x="240" y="176"/>
                          <a:pt x="237" y="173"/>
                        </a:cubicBezTo>
                        <a:cubicBezTo>
                          <a:pt x="232" y="170"/>
                          <a:pt x="241" y="169"/>
                          <a:pt x="232" y="166"/>
                        </a:cubicBezTo>
                        <a:cubicBezTo>
                          <a:pt x="223" y="164"/>
                          <a:pt x="221" y="164"/>
                          <a:pt x="218" y="166"/>
                        </a:cubicBezTo>
                        <a:cubicBezTo>
                          <a:pt x="215" y="167"/>
                          <a:pt x="223" y="167"/>
                          <a:pt x="212" y="170"/>
                        </a:cubicBezTo>
                        <a:cubicBezTo>
                          <a:pt x="206" y="172"/>
                          <a:pt x="215" y="167"/>
                          <a:pt x="214" y="166"/>
                        </a:cubicBezTo>
                        <a:cubicBezTo>
                          <a:pt x="214" y="163"/>
                          <a:pt x="217" y="161"/>
                          <a:pt x="212" y="158"/>
                        </a:cubicBezTo>
                        <a:cubicBezTo>
                          <a:pt x="208" y="157"/>
                          <a:pt x="198" y="163"/>
                          <a:pt x="192" y="164"/>
                        </a:cubicBezTo>
                        <a:cubicBezTo>
                          <a:pt x="188" y="164"/>
                          <a:pt x="185" y="167"/>
                          <a:pt x="180" y="170"/>
                        </a:cubicBezTo>
                        <a:cubicBezTo>
                          <a:pt x="174" y="173"/>
                          <a:pt x="182" y="173"/>
                          <a:pt x="182" y="175"/>
                        </a:cubicBezTo>
                        <a:cubicBezTo>
                          <a:pt x="182" y="176"/>
                          <a:pt x="179" y="175"/>
                          <a:pt x="175" y="178"/>
                        </a:cubicBezTo>
                        <a:cubicBezTo>
                          <a:pt x="172" y="183"/>
                          <a:pt x="172" y="186"/>
                          <a:pt x="175" y="184"/>
                        </a:cubicBezTo>
                        <a:cubicBezTo>
                          <a:pt x="179" y="183"/>
                          <a:pt x="179" y="186"/>
                          <a:pt x="180" y="187"/>
                        </a:cubicBezTo>
                        <a:cubicBezTo>
                          <a:pt x="182" y="189"/>
                          <a:pt x="191" y="187"/>
                          <a:pt x="194" y="186"/>
                        </a:cubicBezTo>
                        <a:cubicBezTo>
                          <a:pt x="195" y="186"/>
                          <a:pt x="203" y="187"/>
                          <a:pt x="188" y="190"/>
                        </a:cubicBezTo>
                        <a:cubicBezTo>
                          <a:pt x="179" y="192"/>
                          <a:pt x="177" y="193"/>
                          <a:pt x="182" y="196"/>
                        </a:cubicBezTo>
                        <a:cubicBezTo>
                          <a:pt x="186" y="199"/>
                          <a:pt x="186" y="199"/>
                          <a:pt x="192" y="198"/>
                        </a:cubicBezTo>
                        <a:cubicBezTo>
                          <a:pt x="198" y="198"/>
                          <a:pt x="195" y="199"/>
                          <a:pt x="203" y="199"/>
                        </a:cubicBezTo>
                        <a:cubicBezTo>
                          <a:pt x="211" y="199"/>
                          <a:pt x="212" y="196"/>
                          <a:pt x="218" y="199"/>
                        </a:cubicBezTo>
                        <a:cubicBezTo>
                          <a:pt x="226" y="201"/>
                          <a:pt x="224" y="198"/>
                          <a:pt x="227" y="201"/>
                        </a:cubicBezTo>
                        <a:cubicBezTo>
                          <a:pt x="230" y="202"/>
                          <a:pt x="237" y="204"/>
                          <a:pt x="232" y="204"/>
                        </a:cubicBezTo>
                        <a:cubicBezTo>
                          <a:pt x="226" y="204"/>
                          <a:pt x="230" y="206"/>
                          <a:pt x="221" y="204"/>
                        </a:cubicBezTo>
                        <a:cubicBezTo>
                          <a:pt x="214" y="202"/>
                          <a:pt x="200" y="204"/>
                          <a:pt x="191" y="206"/>
                        </a:cubicBezTo>
                        <a:cubicBezTo>
                          <a:pt x="183" y="207"/>
                          <a:pt x="189" y="212"/>
                          <a:pt x="194" y="215"/>
                        </a:cubicBezTo>
                        <a:cubicBezTo>
                          <a:pt x="197" y="219"/>
                          <a:pt x="212" y="218"/>
                          <a:pt x="215" y="218"/>
                        </a:cubicBezTo>
                        <a:cubicBezTo>
                          <a:pt x="220" y="218"/>
                          <a:pt x="215" y="224"/>
                          <a:pt x="218" y="225"/>
                        </a:cubicBezTo>
                        <a:cubicBezTo>
                          <a:pt x="220" y="229"/>
                          <a:pt x="220" y="230"/>
                          <a:pt x="224" y="229"/>
                        </a:cubicBezTo>
                        <a:cubicBezTo>
                          <a:pt x="232" y="229"/>
                          <a:pt x="235" y="230"/>
                          <a:pt x="237" y="229"/>
                        </a:cubicBezTo>
                        <a:cubicBezTo>
                          <a:pt x="240" y="227"/>
                          <a:pt x="252" y="227"/>
                          <a:pt x="257" y="224"/>
                        </a:cubicBezTo>
                        <a:cubicBezTo>
                          <a:pt x="261" y="221"/>
                          <a:pt x="263" y="224"/>
                          <a:pt x="267" y="221"/>
                        </a:cubicBezTo>
                        <a:cubicBezTo>
                          <a:pt x="272" y="218"/>
                          <a:pt x="267" y="218"/>
                          <a:pt x="272" y="216"/>
                        </a:cubicBezTo>
                        <a:cubicBezTo>
                          <a:pt x="273" y="215"/>
                          <a:pt x="275" y="215"/>
                          <a:pt x="275" y="218"/>
                        </a:cubicBezTo>
                        <a:close/>
                        <a:moveTo>
                          <a:pt x="284" y="166"/>
                        </a:moveTo>
                        <a:cubicBezTo>
                          <a:pt x="284" y="164"/>
                          <a:pt x="286" y="164"/>
                          <a:pt x="287" y="161"/>
                        </a:cubicBezTo>
                        <a:cubicBezTo>
                          <a:pt x="289" y="158"/>
                          <a:pt x="292" y="155"/>
                          <a:pt x="289" y="155"/>
                        </a:cubicBezTo>
                        <a:cubicBezTo>
                          <a:pt x="286" y="154"/>
                          <a:pt x="287" y="152"/>
                          <a:pt x="279" y="152"/>
                        </a:cubicBezTo>
                        <a:cubicBezTo>
                          <a:pt x="270" y="154"/>
                          <a:pt x="267" y="157"/>
                          <a:pt x="272" y="157"/>
                        </a:cubicBezTo>
                        <a:cubicBezTo>
                          <a:pt x="276" y="158"/>
                          <a:pt x="276" y="160"/>
                          <a:pt x="276" y="160"/>
                        </a:cubicBezTo>
                        <a:cubicBezTo>
                          <a:pt x="276" y="161"/>
                          <a:pt x="279" y="163"/>
                          <a:pt x="282" y="166"/>
                        </a:cubicBezTo>
                        <a:cubicBezTo>
                          <a:pt x="284" y="166"/>
                          <a:pt x="284" y="166"/>
                          <a:pt x="284" y="166"/>
                        </a:cubicBezTo>
                        <a:close/>
                        <a:moveTo>
                          <a:pt x="475" y="210"/>
                        </a:moveTo>
                        <a:cubicBezTo>
                          <a:pt x="481" y="215"/>
                          <a:pt x="481" y="213"/>
                          <a:pt x="477" y="209"/>
                        </a:cubicBezTo>
                        <a:cubicBezTo>
                          <a:pt x="472" y="204"/>
                          <a:pt x="484" y="209"/>
                          <a:pt x="492" y="209"/>
                        </a:cubicBezTo>
                        <a:cubicBezTo>
                          <a:pt x="500" y="210"/>
                          <a:pt x="492" y="199"/>
                          <a:pt x="497" y="202"/>
                        </a:cubicBezTo>
                        <a:cubicBezTo>
                          <a:pt x="500" y="207"/>
                          <a:pt x="503" y="201"/>
                          <a:pt x="504" y="207"/>
                        </a:cubicBezTo>
                        <a:cubicBezTo>
                          <a:pt x="504" y="213"/>
                          <a:pt x="506" y="212"/>
                          <a:pt x="515" y="215"/>
                        </a:cubicBezTo>
                        <a:cubicBezTo>
                          <a:pt x="523" y="218"/>
                          <a:pt x="519" y="221"/>
                          <a:pt x="515" y="221"/>
                        </a:cubicBezTo>
                        <a:cubicBezTo>
                          <a:pt x="510" y="221"/>
                          <a:pt x="509" y="227"/>
                          <a:pt x="515" y="225"/>
                        </a:cubicBezTo>
                        <a:cubicBezTo>
                          <a:pt x="523" y="224"/>
                          <a:pt x="532" y="227"/>
                          <a:pt x="533" y="230"/>
                        </a:cubicBezTo>
                        <a:cubicBezTo>
                          <a:pt x="535" y="233"/>
                          <a:pt x="541" y="232"/>
                          <a:pt x="542" y="238"/>
                        </a:cubicBezTo>
                        <a:cubicBezTo>
                          <a:pt x="542" y="244"/>
                          <a:pt x="549" y="247"/>
                          <a:pt x="544" y="248"/>
                        </a:cubicBezTo>
                        <a:cubicBezTo>
                          <a:pt x="541" y="251"/>
                          <a:pt x="539" y="255"/>
                          <a:pt x="532" y="259"/>
                        </a:cubicBezTo>
                        <a:cubicBezTo>
                          <a:pt x="526" y="264"/>
                          <a:pt x="541" y="273"/>
                          <a:pt x="535" y="270"/>
                        </a:cubicBezTo>
                        <a:cubicBezTo>
                          <a:pt x="527" y="268"/>
                          <a:pt x="529" y="276"/>
                          <a:pt x="513" y="273"/>
                        </a:cubicBezTo>
                        <a:cubicBezTo>
                          <a:pt x="498" y="268"/>
                          <a:pt x="510" y="273"/>
                          <a:pt x="503" y="278"/>
                        </a:cubicBezTo>
                        <a:cubicBezTo>
                          <a:pt x="495" y="281"/>
                          <a:pt x="504" y="291"/>
                          <a:pt x="515" y="285"/>
                        </a:cubicBezTo>
                        <a:cubicBezTo>
                          <a:pt x="526" y="281"/>
                          <a:pt x="524" y="290"/>
                          <a:pt x="529" y="285"/>
                        </a:cubicBezTo>
                        <a:cubicBezTo>
                          <a:pt x="533" y="281"/>
                          <a:pt x="532" y="290"/>
                          <a:pt x="533" y="287"/>
                        </a:cubicBezTo>
                        <a:cubicBezTo>
                          <a:pt x="535" y="284"/>
                          <a:pt x="533" y="281"/>
                          <a:pt x="542" y="290"/>
                        </a:cubicBezTo>
                        <a:cubicBezTo>
                          <a:pt x="550" y="301"/>
                          <a:pt x="547" y="291"/>
                          <a:pt x="553" y="296"/>
                        </a:cubicBezTo>
                        <a:cubicBezTo>
                          <a:pt x="558" y="301"/>
                          <a:pt x="542" y="294"/>
                          <a:pt x="552" y="302"/>
                        </a:cubicBezTo>
                        <a:cubicBezTo>
                          <a:pt x="556" y="308"/>
                          <a:pt x="565" y="305"/>
                          <a:pt x="568" y="310"/>
                        </a:cubicBezTo>
                        <a:cubicBezTo>
                          <a:pt x="573" y="314"/>
                          <a:pt x="584" y="316"/>
                          <a:pt x="591" y="319"/>
                        </a:cubicBezTo>
                        <a:cubicBezTo>
                          <a:pt x="599" y="322"/>
                          <a:pt x="597" y="314"/>
                          <a:pt x="591" y="310"/>
                        </a:cubicBezTo>
                        <a:cubicBezTo>
                          <a:pt x="585" y="304"/>
                          <a:pt x="571" y="297"/>
                          <a:pt x="573" y="294"/>
                        </a:cubicBezTo>
                        <a:cubicBezTo>
                          <a:pt x="575" y="291"/>
                          <a:pt x="582" y="302"/>
                          <a:pt x="582" y="297"/>
                        </a:cubicBezTo>
                        <a:cubicBezTo>
                          <a:pt x="584" y="294"/>
                          <a:pt x="588" y="304"/>
                          <a:pt x="596" y="305"/>
                        </a:cubicBezTo>
                        <a:cubicBezTo>
                          <a:pt x="602" y="305"/>
                          <a:pt x="605" y="317"/>
                          <a:pt x="605" y="310"/>
                        </a:cubicBezTo>
                        <a:cubicBezTo>
                          <a:pt x="604" y="302"/>
                          <a:pt x="607" y="311"/>
                          <a:pt x="605" y="302"/>
                        </a:cubicBezTo>
                        <a:cubicBezTo>
                          <a:pt x="605" y="294"/>
                          <a:pt x="607" y="307"/>
                          <a:pt x="608" y="299"/>
                        </a:cubicBezTo>
                        <a:cubicBezTo>
                          <a:pt x="610" y="291"/>
                          <a:pt x="602" y="296"/>
                          <a:pt x="605" y="291"/>
                        </a:cubicBezTo>
                        <a:cubicBezTo>
                          <a:pt x="608" y="288"/>
                          <a:pt x="599" y="291"/>
                          <a:pt x="602" y="287"/>
                        </a:cubicBezTo>
                        <a:cubicBezTo>
                          <a:pt x="605" y="284"/>
                          <a:pt x="604" y="282"/>
                          <a:pt x="594" y="279"/>
                        </a:cubicBezTo>
                        <a:cubicBezTo>
                          <a:pt x="587" y="276"/>
                          <a:pt x="590" y="267"/>
                          <a:pt x="585" y="268"/>
                        </a:cubicBezTo>
                        <a:cubicBezTo>
                          <a:pt x="579" y="270"/>
                          <a:pt x="578" y="265"/>
                          <a:pt x="584" y="265"/>
                        </a:cubicBezTo>
                        <a:cubicBezTo>
                          <a:pt x="590" y="264"/>
                          <a:pt x="579" y="258"/>
                          <a:pt x="584" y="259"/>
                        </a:cubicBezTo>
                        <a:cubicBezTo>
                          <a:pt x="590" y="261"/>
                          <a:pt x="587" y="253"/>
                          <a:pt x="591" y="259"/>
                        </a:cubicBezTo>
                        <a:cubicBezTo>
                          <a:pt x="594" y="264"/>
                          <a:pt x="596" y="259"/>
                          <a:pt x="597" y="264"/>
                        </a:cubicBezTo>
                        <a:cubicBezTo>
                          <a:pt x="597" y="267"/>
                          <a:pt x="601" y="264"/>
                          <a:pt x="601" y="268"/>
                        </a:cubicBezTo>
                        <a:cubicBezTo>
                          <a:pt x="601" y="271"/>
                          <a:pt x="620" y="285"/>
                          <a:pt x="617" y="274"/>
                        </a:cubicBezTo>
                        <a:cubicBezTo>
                          <a:pt x="616" y="264"/>
                          <a:pt x="628" y="271"/>
                          <a:pt x="626" y="267"/>
                        </a:cubicBezTo>
                        <a:cubicBezTo>
                          <a:pt x="623" y="262"/>
                          <a:pt x="630" y="265"/>
                          <a:pt x="626" y="262"/>
                        </a:cubicBezTo>
                        <a:cubicBezTo>
                          <a:pt x="625" y="259"/>
                          <a:pt x="636" y="261"/>
                          <a:pt x="631" y="253"/>
                        </a:cubicBezTo>
                        <a:cubicBezTo>
                          <a:pt x="626" y="244"/>
                          <a:pt x="617" y="256"/>
                          <a:pt x="620" y="248"/>
                        </a:cubicBezTo>
                        <a:cubicBezTo>
                          <a:pt x="622" y="241"/>
                          <a:pt x="611" y="250"/>
                          <a:pt x="614" y="245"/>
                        </a:cubicBezTo>
                        <a:cubicBezTo>
                          <a:pt x="616" y="241"/>
                          <a:pt x="613" y="242"/>
                          <a:pt x="607" y="238"/>
                        </a:cubicBezTo>
                        <a:cubicBezTo>
                          <a:pt x="601" y="233"/>
                          <a:pt x="591" y="238"/>
                          <a:pt x="590" y="232"/>
                        </a:cubicBezTo>
                        <a:cubicBezTo>
                          <a:pt x="590" y="225"/>
                          <a:pt x="573" y="232"/>
                          <a:pt x="581" y="227"/>
                        </a:cubicBezTo>
                        <a:cubicBezTo>
                          <a:pt x="588" y="222"/>
                          <a:pt x="575" y="218"/>
                          <a:pt x="582" y="219"/>
                        </a:cubicBezTo>
                        <a:cubicBezTo>
                          <a:pt x="590" y="221"/>
                          <a:pt x="596" y="216"/>
                          <a:pt x="584" y="215"/>
                        </a:cubicBezTo>
                        <a:cubicBezTo>
                          <a:pt x="570" y="213"/>
                          <a:pt x="582" y="213"/>
                          <a:pt x="587" y="210"/>
                        </a:cubicBezTo>
                        <a:cubicBezTo>
                          <a:pt x="591" y="207"/>
                          <a:pt x="581" y="202"/>
                          <a:pt x="578" y="204"/>
                        </a:cubicBezTo>
                        <a:cubicBezTo>
                          <a:pt x="576" y="206"/>
                          <a:pt x="565" y="206"/>
                          <a:pt x="573" y="202"/>
                        </a:cubicBezTo>
                        <a:cubicBezTo>
                          <a:pt x="581" y="201"/>
                          <a:pt x="581" y="201"/>
                          <a:pt x="571" y="196"/>
                        </a:cubicBezTo>
                        <a:cubicBezTo>
                          <a:pt x="561" y="192"/>
                          <a:pt x="559" y="201"/>
                          <a:pt x="559" y="195"/>
                        </a:cubicBezTo>
                        <a:cubicBezTo>
                          <a:pt x="561" y="187"/>
                          <a:pt x="555" y="193"/>
                          <a:pt x="555" y="190"/>
                        </a:cubicBezTo>
                        <a:cubicBezTo>
                          <a:pt x="555" y="186"/>
                          <a:pt x="547" y="181"/>
                          <a:pt x="542" y="187"/>
                        </a:cubicBezTo>
                        <a:cubicBezTo>
                          <a:pt x="536" y="192"/>
                          <a:pt x="536" y="186"/>
                          <a:pt x="533" y="180"/>
                        </a:cubicBezTo>
                        <a:cubicBezTo>
                          <a:pt x="530" y="173"/>
                          <a:pt x="529" y="181"/>
                          <a:pt x="526" y="175"/>
                        </a:cubicBezTo>
                        <a:cubicBezTo>
                          <a:pt x="521" y="169"/>
                          <a:pt x="515" y="172"/>
                          <a:pt x="512" y="169"/>
                        </a:cubicBezTo>
                        <a:cubicBezTo>
                          <a:pt x="509" y="167"/>
                          <a:pt x="500" y="164"/>
                          <a:pt x="497" y="172"/>
                        </a:cubicBezTo>
                        <a:cubicBezTo>
                          <a:pt x="493" y="180"/>
                          <a:pt x="489" y="167"/>
                          <a:pt x="484" y="172"/>
                        </a:cubicBezTo>
                        <a:cubicBezTo>
                          <a:pt x="480" y="178"/>
                          <a:pt x="475" y="178"/>
                          <a:pt x="478" y="175"/>
                        </a:cubicBezTo>
                        <a:cubicBezTo>
                          <a:pt x="483" y="170"/>
                          <a:pt x="481" y="163"/>
                          <a:pt x="477" y="161"/>
                        </a:cubicBezTo>
                        <a:cubicBezTo>
                          <a:pt x="472" y="160"/>
                          <a:pt x="477" y="154"/>
                          <a:pt x="472" y="154"/>
                        </a:cubicBezTo>
                        <a:cubicBezTo>
                          <a:pt x="466" y="152"/>
                          <a:pt x="445" y="155"/>
                          <a:pt x="443" y="161"/>
                        </a:cubicBezTo>
                        <a:cubicBezTo>
                          <a:pt x="443" y="169"/>
                          <a:pt x="434" y="160"/>
                          <a:pt x="440" y="170"/>
                        </a:cubicBezTo>
                        <a:cubicBezTo>
                          <a:pt x="446" y="181"/>
                          <a:pt x="434" y="173"/>
                          <a:pt x="438" y="180"/>
                        </a:cubicBezTo>
                        <a:cubicBezTo>
                          <a:pt x="445" y="187"/>
                          <a:pt x="448" y="180"/>
                          <a:pt x="448" y="186"/>
                        </a:cubicBezTo>
                        <a:cubicBezTo>
                          <a:pt x="449" y="190"/>
                          <a:pt x="429" y="183"/>
                          <a:pt x="434" y="175"/>
                        </a:cubicBezTo>
                        <a:cubicBezTo>
                          <a:pt x="438" y="167"/>
                          <a:pt x="428" y="172"/>
                          <a:pt x="435" y="163"/>
                        </a:cubicBezTo>
                        <a:cubicBezTo>
                          <a:pt x="443" y="154"/>
                          <a:pt x="446" y="155"/>
                          <a:pt x="446" y="152"/>
                        </a:cubicBezTo>
                        <a:cubicBezTo>
                          <a:pt x="446" y="150"/>
                          <a:pt x="429" y="149"/>
                          <a:pt x="419" y="157"/>
                        </a:cubicBezTo>
                        <a:cubicBezTo>
                          <a:pt x="406" y="163"/>
                          <a:pt x="412" y="164"/>
                          <a:pt x="409" y="167"/>
                        </a:cubicBezTo>
                        <a:cubicBezTo>
                          <a:pt x="405" y="170"/>
                          <a:pt x="406" y="173"/>
                          <a:pt x="405" y="181"/>
                        </a:cubicBezTo>
                        <a:cubicBezTo>
                          <a:pt x="403" y="189"/>
                          <a:pt x="405" y="189"/>
                          <a:pt x="415" y="190"/>
                        </a:cubicBezTo>
                        <a:cubicBezTo>
                          <a:pt x="426" y="190"/>
                          <a:pt x="429" y="195"/>
                          <a:pt x="420" y="193"/>
                        </a:cubicBezTo>
                        <a:cubicBezTo>
                          <a:pt x="411" y="193"/>
                          <a:pt x="406" y="193"/>
                          <a:pt x="415" y="201"/>
                        </a:cubicBezTo>
                        <a:cubicBezTo>
                          <a:pt x="423" y="209"/>
                          <a:pt x="429" y="201"/>
                          <a:pt x="434" y="206"/>
                        </a:cubicBezTo>
                        <a:cubicBezTo>
                          <a:pt x="440" y="210"/>
                          <a:pt x="446" y="207"/>
                          <a:pt x="448" y="207"/>
                        </a:cubicBezTo>
                        <a:cubicBezTo>
                          <a:pt x="457" y="210"/>
                          <a:pt x="455" y="206"/>
                          <a:pt x="464" y="210"/>
                        </a:cubicBezTo>
                        <a:cubicBezTo>
                          <a:pt x="472" y="212"/>
                          <a:pt x="469" y="204"/>
                          <a:pt x="475" y="210"/>
                        </a:cubicBezTo>
                        <a:close/>
                        <a:moveTo>
                          <a:pt x="516" y="247"/>
                        </a:moveTo>
                        <a:cubicBezTo>
                          <a:pt x="529" y="245"/>
                          <a:pt x="523" y="241"/>
                          <a:pt x="524" y="235"/>
                        </a:cubicBezTo>
                        <a:cubicBezTo>
                          <a:pt x="526" y="230"/>
                          <a:pt x="512" y="229"/>
                          <a:pt x="509" y="236"/>
                        </a:cubicBezTo>
                        <a:cubicBezTo>
                          <a:pt x="506" y="242"/>
                          <a:pt x="504" y="247"/>
                          <a:pt x="516" y="247"/>
                        </a:cubicBezTo>
                        <a:close/>
                        <a:moveTo>
                          <a:pt x="440" y="297"/>
                        </a:moveTo>
                        <a:cubicBezTo>
                          <a:pt x="440" y="304"/>
                          <a:pt x="446" y="305"/>
                          <a:pt x="449" y="299"/>
                        </a:cubicBezTo>
                        <a:cubicBezTo>
                          <a:pt x="451" y="294"/>
                          <a:pt x="454" y="299"/>
                          <a:pt x="455" y="293"/>
                        </a:cubicBezTo>
                        <a:cubicBezTo>
                          <a:pt x="457" y="288"/>
                          <a:pt x="464" y="290"/>
                          <a:pt x="464" y="293"/>
                        </a:cubicBezTo>
                        <a:cubicBezTo>
                          <a:pt x="466" y="297"/>
                          <a:pt x="468" y="294"/>
                          <a:pt x="474" y="296"/>
                        </a:cubicBezTo>
                        <a:cubicBezTo>
                          <a:pt x="478" y="299"/>
                          <a:pt x="484" y="296"/>
                          <a:pt x="481" y="291"/>
                        </a:cubicBezTo>
                        <a:cubicBezTo>
                          <a:pt x="477" y="287"/>
                          <a:pt x="478" y="291"/>
                          <a:pt x="474" y="290"/>
                        </a:cubicBezTo>
                        <a:cubicBezTo>
                          <a:pt x="469" y="288"/>
                          <a:pt x="472" y="282"/>
                          <a:pt x="464" y="281"/>
                        </a:cubicBezTo>
                        <a:cubicBezTo>
                          <a:pt x="457" y="278"/>
                          <a:pt x="452" y="268"/>
                          <a:pt x="448" y="273"/>
                        </a:cubicBezTo>
                        <a:cubicBezTo>
                          <a:pt x="445" y="276"/>
                          <a:pt x="443" y="264"/>
                          <a:pt x="438" y="265"/>
                        </a:cubicBezTo>
                        <a:cubicBezTo>
                          <a:pt x="435" y="267"/>
                          <a:pt x="432" y="279"/>
                          <a:pt x="434" y="287"/>
                        </a:cubicBezTo>
                        <a:cubicBezTo>
                          <a:pt x="435" y="293"/>
                          <a:pt x="425" y="291"/>
                          <a:pt x="428" y="296"/>
                        </a:cubicBezTo>
                        <a:cubicBezTo>
                          <a:pt x="429" y="299"/>
                          <a:pt x="441" y="293"/>
                          <a:pt x="440" y="297"/>
                        </a:cubicBezTo>
                        <a:close/>
                        <a:moveTo>
                          <a:pt x="454" y="314"/>
                        </a:moveTo>
                        <a:cubicBezTo>
                          <a:pt x="449" y="310"/>
                          <a:pt x="464" y="302"/>
                          <a:pt x="469" y="305"/>
                        </a:cubicBezTo>
                        <a:cubicBezTo>
                          <a:pt x="474" y="307"/>
                          <a:pt x="458" y="319"/>
                          <a:pt x="454" y="314"/>
                        </a:cubicBezTo>
                        <a:close/>
                        <a:moveTo>
                          <a:pt x="481" y="160"/>
                        </a:moveTo>
                        <a:cubicBezTo>
                          <a:pt x="484" y="161"/>
                          <a:pt x="480" y="164"/>
                          <a:pt x="487" y="167"/>
                        </a:cubicBezTo>
                        <a:cubicBezTo>
                          <a:pt x="493" y="169"/>
                          <a:pt x="493" y="164"/>
                          <a:pt x="501" y="166"/>
                        </a:cubicBezTo>
                        <a:cubicBezTo>
                          <a:pt x="509" y="167"/>
                          <a:pt x="518" y="167"/>
                          <a:pt x="515" y="164"/>
                        </a:cubicBezTo>
                        <a:cubicBezTo>
                          <a:pt x="510" y="160"/>
                          <a:pt x="507" y="154"/>
                          <a:pt x="497" y="154"/>
                        </a:cubicBezTo>
                        <a:cubicBezTo>
                          <a:pt x="486" y="155"/>
                          <a:pt x="478" y="149"/>
                          <a:pt x="478" y="155"/>
                        </a:cubicBezTo>
                        <a:cubicBezTo>
                          <a:pt x="478" y="158"/>
                          <a:pt x="477" y="158"/>
                          <a:pt x="481" y="160"/>
                        </a:cubicBezTo>
                        <a:close/>
                        <a:moveTo>
                          <a:pt x="353" y="108"/>
                        </a:moveTo>
                        <a:cubicBezTo>
                          <a:pt x="357" y="112"/>
                          <a:pt x="360" y="111"/>
                          <a:pt x="362" y="114"/>
                        </a:cubicBezTo>
                        <a:cubicBezTo>
                          <a:pt x="362" y="117"/>
                          <a:pt x="370" y="115"/>
                          <a:pt x="376" y="114"/>
                        </a:cubicBezTo>
                        <a:cubicBezTo>
                          <a:pt x="383" y="112"/>
                          <a:pt x="382" y="117"/>
                          <a:pt x="388" y="120"/>
                        </a:cubicBezTo>
                        <a:cubicBezTo>
                          <a:pt x="393" y="123"/>
                          <a:pt x="382" y="128"/>
                          <a:pt x="386" y="131"/>
                        </a:cubicBezTo>
                        <a:cubicBezTo>
                          <a:pt x="391" y="132"/>
                          <a:pt x="386" y="135"/>
                          <a:pt x="391" y="138"/>
                        </a:cubicBezTo>
                        <a:cubicBezTo>
                          <a:pt x="397" y="141"/>
                          <a:pt x="394" y="137"/>
                          <a:pt x="403" y="140"/>
                        </a:cubicBezTo>
                        <a:cubicBezTo>
                          <a:pt x="412" y="144"/>
                          <a:pt x="417" y="134"/>
                          <a:pt x="417" y="138"/>
                        </a:cubicBezTo>
                        <a:cubicBezTo>
                          <a:pt x="415" y="144"/>
                          <a:pt x="422" y="141"/>
                          <a:pt x="441" y="141"/>
                        </a:cubicBezTo>
                        <a:cubicBezTo>
                          <a:pt x="463" y="143"/>
                          <a:pt x="458" y="134"/>
                          <a:pt x="460" y="138"/>
                        </a:cubicBezTo>
                        <a:cubicBezTo>
                          <a:pt x="461" y="143"/>
                          <a:pt x="484" y="143"/>
                          <a:pt x="484" y="138"/>
                        </a:cubicBezTo>
                        <a:cubicBezTo>
                          <a:pt x="484" y="134"/>
                          <a:pt x="493" y="137"/>
                          <a:pt x="487" y="134"/>
                        </a:cubicBezTo>
                        <a:cubicBezTo>
                          <a:pt x="483" y="131"/>
                          <a:pt x="490" y="131"/>
                          <a:pt x="487" y="126"/>
                        </a:cubicBezTo>
                        <a:cubicBezTo>
                          <a:pt x="484" y="121"/>
                          <a:pt x="478" y="124"/>
                          <a:pt x="477" y="121"/>
                        </a:cubicBezTo>
                        <a:cubicBezTo>
                          <a:pt x="474" y="118"/>
                          <a:pt x="464" y="121"/>
                          <a:pt x="449" y="123"/>
                        </a:cubicBezTo>
                        <a:cubicBezTo>
                          <a:pt x="432" y="124"/>
                          <a:pt x="440" y="129"/>
                          <a:pt x="431" y="126"/>
                        </a:cubicBezTo>
                        <a:cubicBezTo>
                          <a:pt x="423" y="123"/>
                          <a:pt x="423" y="129"/>
                          <a:pt x="417" y="124"/>
                        </a:cubicBezTo>
                        <a:cubicBezTo>
                          <a:pt x="412" y="120"/>
                          <a:pt x="415" y="128"/>
                          <a:pt x="412" y="126"/>
                        </a:cubicBezTo>
                        <a:cubicBezTo>
                          <a:pt x="408" y="124"/>
                          <a:pt x="412" y="123"/>
                          <a:pt x="408" y="120"/>
                        </a:cubicBezTo>
                        <a:cubicBezTo>
                          <a:pt x="405" y="115"/>
                          <a:pt x="402" y="120"/>
                          <a:pt x="402" y="117"/>
                        </a:cubicBezTo>
                        <a:cubicBezTo>
                          <a:pt x="400" y="114"/>
                          <a:pt x="412" y="118"/>
                          <a:pt x="411" y="115"/>
                        </a:cubicBezTo>
                        <a:cubicBezTo>
                          <a:pt x="411" y="112"/>
                          <a:pt x="405" y="114"/>
                          <a:pt x="400" y="111"/>
                        </a:cubicBezTo>
                        <a:cubicBezTo>
                          <a:pt x="394" y="108"/>
                          <a:pt x="393" y="108"/>
                          <a:pt x="385" y="109"/>
                        </a:cubicBezTo>
                        <a:cubicBezTo>
                          <a:pt x="379" y="111"/>
                          <a:pt x="377" y="103"/>
                          <a:pt x="373" y="103"/>
                        </a:cubicBezTo>
                        <a:cubicBezTo>
                          <a:pt x="370" y="105"/>
                          <a:pt x="360" y="101"/>
                          <a:pt x="351" y="101"/>
                        </a:cubicBezTo>
                        <a:cubicBezTo>
                          <a:pt x="348" y="101"/>
                          <a:pt x="348" y="105"/>
                          <a:pt x="353" y="108"/>
                        </a:cubicBezTo>
                        <a:close/>
                        <a:moveTo>
                          <a:pt x="357" y="135"/>
                        </a:moveTo>
                        <a:cubicBezTo>
                          <a:pt x="365" y="137"/>
                          <a:pt x="362" y="140"/>
                          <a:pt x="373" y="140"/>
                        </a:cubicBezTo>
                        <a:cubicBezTo>
                          <a:pt x="382" y="140"/>
                          <a:pt x="379" y="132"/>
                          <a:pt x="374" y="128"/>
                        </a:cubicBezTo>
                        <a:cubicBezTo>
                          <a:pt x="368" y="121"/>
                          <a:pt x="360" y="123"/>
                          <a:pt x="356" y="129"/>
                        </a:cubicBezTo>
                        <a:cubicBezTo>
                          <a:pt x="354" y="132"/>
                          <a:pt x="351" y="135"/>
                          <a:pt x="357" y="135"/>
                        </a:cubicBezTo>
                        <a:close/>
                        <a:moveTo>
                          <a:pt x="374" y="175"/>
                        </a:moveTo>
                        <a:cubicBezTo>
                          <a:pt x="374" y="172"/>
                          <a:pt x="379" y="173"/>
                          <a:pt x="376" y="169"/>
                        </a:cubicBezTo>
                        <a:cubicBezTo>
                          <a:pt x="373" y="163"/>
                          <a:pt x="388" y="172"/>
                          <a:pt x="391" y="164"/>
                        </a:cubicBezTo>
                        <a:cubicBezTo>
                          <a:pt x="396" y="157"/>
                          <a:pt x="408" y="152"/>
                          <a:pt x="399" y="149"/>
                        </a:cubicBezTo>
                        <a:cubicBezTo>
                          <a:pt x="391" y="146"/>
                          <a:pt x="391" y="150"/>
                          <a:pt x="386" y="149"/>
                        </a:cubicBezTo>
                        <a:cubicBezTo>
                          <a:pt x="382" y="146"/>
                          <a:pt x="380" y="144"/>
                          <a:pt x="368" y="147"/>
                        </a:cubicBezTo>
                        <a:cubicBezTo>
                          <a:pt x="357" y="149"/>
                          <a:pt x="365" y="152"/>
                          <a:pt x="362" y="152"/>
                        </a:cubicBezTo>
                        <a:cubicBezTo>
                          <a:pt x="359" y="152"/>
                          <a:pt x="359" y="152"/>
                          <a:pt x="359" y="161"/>
                        </a:cubicBezTo>
                        <a:cubicBezTo>
                          <a:pt x="359" y="169"/>
                          <a:pt x="364" y="169"/>
                          <a:pt x="364" y="173"/>
                        </a:cubicBezTo>
                        <a:cubicBezTo>
                          <a:pt x="362" y="180"/>
                          <a:pt x="367" y="175"/>
                          <a:pt x="371" y="178"/>
                        </a:cubicBezTo>
                        <a:cubicBezTo>
                          <a:pt x="373" y="178"/>
                          <a:pt x="373" y="178"/>
                          <a:pt x="374" y="175"/>
                        </a:cubicBezTo>
                        <a:close/>
                        <a:moveTo>
                          <a:pt x="318" y="160"/>
                        </a:moveTo>
                        <a:cubicBezTo>
                          <a:pt x="324" y="161"/>
                          <a:pt x="324" y="166"/>
                          <a:pt x="319" y="167"/>
                        </a:cubicBezTo>
                        <a:cubicBezTo>
                          <a:pt x="313" y="170"/>
                          <a:pt x="308" y="158"/>
                          <a:pt x="304" y="164"/>
                        </a:cubicBezTo>
                        <a:cubicBezTo>
                          <a:pt x="301" y="167"/>
                          <a:pt x="308" y="173"/>
                          <a:pt x="318" y="176"/>
                        </a:cubicBezTo>
                        <a:cubicBezTo>
                          <a:pt x="328" y="180"/>
                          <a:pt x="330" y="189"/>
                          <a:pt x="336" y="189"/>
                        </a:cubicBezTo>
                        <a:cubicBezTo>
                          <a:pt x="342" y="190"/>
                          <a:pt x="338" y="183"/>
                          <a:pt x="342" y="184"/>
                        </a:cubicBezTo>
                        <a:cubicBezTo>
                          <a:pt x="345" y="186"/>
                          <a:pt x="353" y="183"/>
                          <a:pt x="353" y="176"/>
                        </a:cubicBezTo>
                        <a:cubicBezTo>
                          <a:pt x="353" y="172"/>
                          <a:pt x="356" y="175"/>
                          <a:pt x="354" y="169"/>
                        </a:cubicBezTo>
                        <a:cubicBezTo>
                          <a:pt x="353" y="164"/>
                          <a:pt x="351" y="172"/>
                          <a:pt x="348" y="166"/>
                        </a:cubicBezTo>
                        <a:cubicBezTo>
                          <a:pt x="344" y="161"/>
                          <a:pt x="336" y="161"/>
                          <a:pt x="345" y="160"/>
                        </a:cubicBezTo>
                        <a:cubicBezTo>
                          <a:pt x="353" y="158"/>
                          <a:pt x="342" y="157"/>
                          <a:pt x="348" y="155"/>
                        </a:cubicBezTo>
                        <a:cubicBezTo>
                          <a:pt x="353" y="152"/>
                          <a:pt x="347" y="149"/>
                          <a:pt x="339" y="152"/>
                        </a:cubicBezTo>
                        <a:cubicBezTo>
                          <a:pt x="331" y="155"/>
                          <a:pt x="327" y="147"/>
                          <a:pt x="321" y="150"/>
                        </a:cubicBezTo>
                        <a:cubicBezTo>
                          <a:pt x="315" y="154"/>
                          <a:pt x="308" y="155"/>
                          <a:pt x="316" y="158"/>
                        </a:cubicBezTo>
                        <a:cubicBezTo>
                          <a:pt x="318" y="160"/>
                          <a:pt x="318" y="160"/>
                          <a:pt x="318" y="160"/>
                        </a:cubicBezTo>
                        <a:close/>
                        <a:moveTo>
                          <a:pt x="342" y="227"/>
                        </a:moveTo>
                        <a:cubicBezTo>
                          <a:pt x="348" y="227"/>
                          <a:pt x="351" y="232"/>
                          <a:pt x="356" y="229"/>
                        </a:cubicBezTo>
                        <a:cubicBezTo>
                          <a:pt x="360" y="224"/>
                          <a:pt x="360" y="229"/>
                          <a:pt x="364" y="225"/>
                        </a:cubicBezTo>
                        <a:cubicBezTo>
                          <a:pt x="365" y="221"/>
                          <a:pt x="360" y="225"/>
                          <a:pt x="357" y="221"/>
                        </a:cubicBezTo>
                        <a:cubicBezTo>
                          <a:pt x="354" y="215"/>
                          <a:pt x="354" y="219"/>
                          <a:pt x="348" y="213"/>
                        </a:cubicBezTo>
                        <a:cubicBezTo>
                          <a:pt x="342" y="207"/>
                          <a:pt x="341" y="209"/>
                          <a:pt x="336" y="216"/>
                        </a:cubicBezTo>
                        <a:cubicBezTo>
                          <a:pt x="331" y="222"/>
                          <a:pt x="325" y="218"/>
                          <a:pt x="330" y="222"/>
                        </a:cubicBezTo>
                        <a:cubicBezTo>
                          <a:pt x="331" y="225"/>
                          <a:pt x="336" y="225"/>
                          <a:pt x="342" y="227"/>
                        </a:cubicBezTo>
                        <a:close/>
                        <a:moveTo>
                          <a:pt x="327" y="80"/>
                        </a:moveTo>
                        <a:cubicBezTo>
                          <a:pt x="331" y="78"/>
                          <a:pt x="331" y="74"/>
                          <a:pt x="322" y="74"/>
                        </a:cubicBezTo>
                        <a:cubicBezTo>
                          <a:pt x="313" y="72"/>
                          <a:pt x="321" y="72"/>
                          <a:pt x="313" y="69"/>
                        </a:cubicBezTo>
                        <a:cubicBezTo>
                          <a:pt x="305" y="66"/>
                          <a:pt x="307" y="74"/>
                          <a:pt x="304" y="69"/>
                        </a:cubicBezTo>
                        <a:cubicBezTo>
                          <a:pt x="302" y="65"/>
                          <a:pt x="282" y="60"/>
                          <a:pt x="281" y="68"/>
                        </a:cubicBezTo>
                        <a:cubicBezTo>
                          <a:pt x="279" y="74"/>
                          <a:pt x="287" y="66"/>
                          <a:pt x="287" y="72"/>
                        </a:cubicBezTo>
                        <a:cubicBezTo>
                          <a:pt x="286" y="77"/>
                          <a:pt x="290" y="69"/>
                          <a:pt x="293" y="74"/>
                        </a:cubicBezTo>
                        <a:cubicBezTo>
                          <a:pt x="298" y="80"/>
                          <a:pt x="290" y="77"/>
                          <a:pt x="286" y="78"/>
                        </a:cubicBezTo>
                        <a:cubicBezTo>
                          <a:pt x="284" y="78"/>
                          <a:pt x="286" y="85"/>
                          <a:pt x="296" y="82"/>
                        </a:cubicBezTo>
                        <a:cubicBezTo>
                          <a:pt x="308" y="78"/>
                          <a:pt x="298" y="83"/>
                          <a:pt x="310" y="82"/>
                        </a:cubicBezTo>
                        <a:cubicBezTo>
                          <a:pt x="321" y="80"/>
                          <a:pt x="313" y="92"/>
                          <a:pt x="328" y="89"/>
                        </a:cubicBezTo>
                        <a:cubicBezTo>
                          <a:pt x="341" y="88"/>
                          <a:pt x="324" y="80"/>
                          <a:pt x="327" y="80"/>
                        </a:cubicBezTo>
                        <a:close/>
                        <a:moveTo>
                          <a:pt x="419" y="112"/>
                        </a:moveTo>
                        <a:cubicBezTo>
                          <a:pt x="422" y="115"/>
                          <a:pt x="428" y="112"/>
                          <a:pt x="431" y="111"/>
                        </a:cubicBezTo>
                        <a:cubicBezTo>
                          <a:pt x="434" y="109"/>
                          <a:pt x="435" y="114"/>
                          <a:pt x="445" y="114"/>
                        </a:cubicBezTo>
                        <a:cubicBezTo>
                          <a:pt x="454" y="114"/>
                          <a:pt x="448" y="109"/>
                          <a:pt x="457" y="112"/>
                        </a:cubicBezTo>
                        <a:cubicBezTo>
                          <a:pt x="468" y="115"/>
                          <a:pt x="480" y="106"/>
                          <a:pt x="478" y="112"/>
                        </a:cubicBezTo>
                        <a:cubicBezTo>
                          <a:pt x="475" y="118"/>
                          <a:pt x="486" y="115"/>
                          <a:pt x="492" y="112"/>
                        </a:cubicBezTo>
                        <a:cubicBezTo>
                          <a:pt x="497" y="109"/>
                          <a:pt x="501" y="114"/>
                          <a:pt x="503" y="106"/>
                        </a:cubicBezTo>
                        <a:cubicBezTo>
                          <a:pt x="503" y="100"/>
                          <a:pt x="492" y="106"/>
                          <a:pt x="492" y="101"/>
                        </a:cubicBezTo>
                        <a:cubicBezTo>
                          <a:pt x="492" y="97"/>
                          <a:pt x="495" y="98"/>
                          <a:pt x="500" y="95"/>
                        </a:cubicBezTo>
                        <a:cubicBezTo>
                          <a:pt x="506" y="92"/>
                          <a:pt x="492" y="85"/>
                          <a:pt x="506" y="88"/>
                        </a:cubicBezTo>
                        <a:cubicBezTo>
                          <a:pt x="516" y="89"/>
                          <a:pt x="526" y="83"/>
                          <a:pt x="523" y="80"/>
                        </a:cubicBezTo>
                        <a:cubicBezTo>
                          <a:pt x="519" y="77"/>
                          <a:pt x="533" y="77"/>
                          <a:pt x="521" y="72"/>
                        </a:cubicBezTo>
                        <a:cubicBezTo>
                          <a:pt x="510" y="66"/>
                          <a:pt x="530" y="74"/>
                          <a:pt x="529" y="69"/>
                        </a:cubicBezTo>
                        <a:cubicBezTo>
                          <a:pt x="526" y="65"/>
                          <a:pt x="523" y="66"/>
                          <a:pt x="518" y="66"/>
                        </a:cubicBezTo>
                        <a:cubicBezTo>
                          <a:pt x="512" y="66"/>
                          <a:pt x="503" y="68"/>
                          <a:pt x="506" y="65"/>
                        </a:cubicBezTo>
                        <a:cubicBezTo>
                          <a:pt x="509" y="63"/>
                          <a:pt x="527" y="63"/>
                          <a:pt x="535" y="62"/>
                        </a:cubicBezTo>
                        <a:cubicBezTo>
                          <a:pt x="544" y="62"/>
                          <a:pt x="536" y="56"/>
                          <a:pt x="541" y="59"/>
                        </a:cubicBezTo>
                        <a:cubicBezTo>
                          <a:pt x="545" y="60"/>
                          <a:pt x="553" y="60"/>
                          <a:pt x="558" y="56"/>
                        </a:cubicBezTo>
                        <a:cubicBezTo>
                          <a:pt x="562" y="49"/>
                          <a:pt x="573" y="45"/>
                          <a:pt x="593" y="37"/>
                        </a:cubicBezTo>
                        <a:cubicBezTo>
                          <a:pt x="613" y="29"/>
                          <a:pt x="613" y="28"/>
                          <a:pt x="596" y="29"/>
                        </a:cubicBezTo>
                        <a:cubicBezTo>
                          <a:pt x="581" y="31"/>
                          <a:pt x="593" y="28"/>
                          <a:pt x="602" y="25"/>
                        </a:cubicBezTo>
                        <a:cubicBezTo>
                          <a:pt x="613" y="23"/>
                          <a:pt x="636" y="19"/>
                          <a:pt x="636" y="16"/>
                        </a:cubicBezTo>
                        <a:cubicBezTo>
                          <a:pt x="636" y="11"/>
                          <a:pt x="619" y="14"/>
                          <a:pt x="619" y="10"/>
                        </a:cubicBezTo>
                        <a:cubicBezTo>
                          <a:pt x="620" y="7"/>
                          <a:pt x="607" y="5"/>
                          <a:pt x="604" y="5"/>
                        </a:cubicBezTo>
                        <a:cubicBezTo>
                          <a:pt x="599" y="7"/>
                          <a:pt x="599" y="5"/>
                          <a:pt x="593" y="8"/>
                        </a:cubicBezTo>
                        <a:cubicBezTo>
                          <a:pt x="585" y="11"/>
                          <a:pt x="573" y="10"/>
                          <a:pt x="581" y="8"/>
                        </a:cubicBezTo>
                        <a:cubicBezTo>
                          <a:pt x="587" y="8"/>
                          <a:pt x="596" y="5"/>
                          <a:pt x="585" y="5"/>
                        </a:cubicBezTo>
                        <a:cubicBezTo>
                          <a:pt x="573" y="5"/>
                          <a:pt x="570" y="0"/>
                          <a:pt x="561" y="2"/>
                        </a:cubicBezTo>
                        <a:cubicBezTo>
                          <a:pt x="552" y="3"/>
                          <a:pt x="550" y="0"/>
                          <a:pt x="541" y="3"/>
                        </a:cubicBezTo>
                        <a:cubicBezTo>
                          <a:pt x="533" y="7"/>
                          <a:pt x="524" y="0"/>
                          <a:pt x="504" y="5"/>
                        </a:cubicBezTo>
                        <a:cubicBezTo>
                          <a:pt x="495" y="8"/>
                          <a:pt x="489" y="2"/>
                          <a:pt x="483" y="5"/>
                        </a:cubicBezTo>
                        <a:cubicBezTo>
                          <a:pt x="477" y="8"/>
                          <a:pt x="469" y="3"/>
                          <a:pt x="475" y="8"/>
                        </a:cubicBezTo>
                        <a:cubicBezTo>
                          <a:pt x="481" y="14"/>
                          <a:pt x="468" y="7"/>
                          <a:pt x="466" y="11"/>
                        </a:cubicBezTo>
                        <a:cubicBezTo>
                          <a:pt x="464" y="16"/>
                          <a:pt x="461" y="16"/>
                          <a:pt x="452" y="14"/>
                        </a:cubicBezTo>
                        <a:cubicBezTo>
                          <a:pt x="443" y="14"/>
                          <a:pt x="454" y="13"/>
                          <a:pt x="443" y="11"/>
                        </a:cubicBezTo>
                        <a:cubicBezTo>
                          <a:pt x="432" y="11"/>
                          <a:pt x="448" y="16"/>
                          <a:pt x="435" y="16"/>
                        </a:cubicBezTo>
                        <a:cubicBezTo>
                          <a:pt x="423" y="17"/>
                          <a:pt x="446" y="19"/>
                          <a:pt x="440" y="20"/>
                        </a:cubicBezTo>
                        <a:cubicBezTo>
                          <a:pt x="434" y="22"/>
                          <a:pt x="431" y="17"/>
                          <a:pt x="420" y="19"/>
                        </a:cubicBezTo>
                        <a:cubicBezTo>
                          <a:pt x="409" y="20"/>
                          <a:pt x="414" y="23"/>
                          <a:pt x="406" y="22"/>
                        </a:cubicBezTo>
                        <a:cubicBezTo>
                          <a:pt x="399" y="20"/>
                          <a:pt x="390" y="25"/>
                          <a:pt x="391" y="28"/>
                        </a:cubicBezTo>
                        <a:cubicBezTo>
                          <a:pt x="394" y="33"/>
                          <a:pt x="396" y="28"/>
                          <a:pt x="400" y="31"/>
                        </a:cubicBezTo>
                        <a:cubicBezTo>
                          <a:pt x="403" y="33"/>
                          <a:pt x="409" y="29"/>
                          <a:pt x="406" y="33"/>
                        </a:cubicBezTo>
                        <a:cubicBezTo>
                          <a:pt x="402" y="36"/>
                          <a:pt x="402" y="39"/>
                          <a:pt x="409" y="40"/>
                        </a:cubicBezTo>
                        <a:cubicBezTo>
                          <a:pt x="417" y="42"/>
                          <a:pt x="422" y="46"/>
                          <a:pt x="429" y="42"/>
                        </a:cubicBezTo>
                        <a:cubicBezTo>
                          <a:pt x="437" y="37"/>
                          <a:pt x="446" y="37"/>
                          <a:pt x="440" y="39"/>
                        </a:cubicBezTo>
                        <a:cubicBezTo>
                          <a:pt x="434" y="40"/>
                          <a:pt x="422" y="45"/>
                          <a:pt x="441" y="46"/>
                        </a:cubicBezTo>
                        <a:cubicBezTo>
                          <a:pt x="460" y="48"/>
                          <a:pt x="454" y="40"/>
                          <a:pt x="460" y="43"/>
                        </a:cubicBezTo>
                        <a:cubicBezTo>
                          <a:pt x="464" y="46"/>
                          <a:pt x="481" y="43"/>
                          <a:pt x="493" y="36"/>
                        </a:cubicBezTo>
                        <a:cubicBezTo>
                          <a:pt x="507" y="29"/>
                          <a:pt x="489" y="39"/>
                          <a:pt x="501" y="40"/>
                        </a:cubicBezTo>
                        <a:cubicBezTo>
                          <a:pt x="513" y="40"/>
                          <a:pt x="503" y="42"/>
                          <a:pt x="480" y="46"/>
                        </a:cubicBezTo>
                        <a:cubicBezTo>
                          <a:pt x="458" y="51"/>
                          <a:pt x="458" y="48"/>
                          <a:pt x="468" y="54"/>
                        </a:cubicBezTo>
                        <a:cubicBezTo>
                          <a:pt x="475" y="60"/>
                          <a:pt x="486" y="60"/>
                          <a:pt x="477" y="62"/>
                        </a:cubicBezTo>
                        <a:cubicBezTo>
                          <a:pt x="469" y="63"/>
                          <a:pt x="469" y="57"/>
                          <a:pt x="461" y="52"/>
                        </a:cubicBezTo>
                        <a:cubicBezTo>
                          <a:pt x="454" y="49"/>
                          <a:pt x="432" y="46"/>
                          <a:pt x="432" y="52"/>
                        </a:cubicBezTo>
                        <a:cubicBezTo>
                          <a:pt x="432" y="57"/>
                          <a:pt x="432" y="57"/>
                          <a:pt x="440" y="59"/>
                        </a:cubicBezTo>
                        <a:cubicBezTo>
                          <a:pt x="448" y="62"/>
                          <a:pt x="454" y="68"/>
                          <a:pt x="449" y="68"/>
                        </a:cubicBezTo>
                        <a:cubicBezTo>
                          <a:pt x="446" y="69"/>
                          <a:pt x="446" y="71"/>
                          <a:pt x="454" y="72"/>
                        </a:cubicBezTo>
                        <a:cubicBezTo>
                          <a:pt x="463" y="72"/>
                          <a:pt x="466" y="75"/>
                          <a:pt x="458" y="74"/>
                        </a:cubicBezTo>
                        <a:cubicBezTo>
                          <a:pt x="449" y="72"/>
                          <a:pt x="431" y="74"/>
                          <a:pt x="428" y="77"/>
                        </a:cubicBezTo>
                        <a:cubicBezTo>
                          <a:pt x="423" y="80"/>
                          <a:pt x="422" y="86"/>
                          <a:pt x="429" y="85"/>
                        </a:cubicBezTo>
                        <a:cubicBezTo>
                          <a:pt x="437" y="83"/>
                          <a:pt x="432" y="86"/>
                          <a:pt x="440" y="85"/>
                        </a:cubicBezTo>
                        <a:cubicBezTo>
                          <a:pt x="446" y="83"/>
                          <a:pt x="438" y="86"/>
                          <a:pt x="443" y="92"/>
                        </a:cubicBezTo>
                        <a:cubicBezTo>
                          <a:pt x="448" y="98"/>
                          <a:pt x="458" y="92"/>
                          <a:pt x="463" y="86"/>
                        </a:cubicBezTo>
                        <a:cubicBezTo>
                          <a:pt x="468" y="82"/>
                          <a:pt x="458" y="98"/>
                          <a:pt x="448" y="98"/>
                        </a:cubicBezTo>
                        <a:cubicBezTo>
                          <a:pt x="438" y="97"/>
                          <a:pt x="438" y="88"/>
                          <a:pt x="428" y="88"/>
                        </a:cubicBezTo>
                        <a:cubicBezTo>
                          <a:pt x="419" y="88"/>
                          <a:pt x="417" y="89"/>
                          <a:pt x="420" y="94"/>
                        </a:cubicBezTo>
                        <a:cubicBezTo>
                          <a:pt x="425" y="97"/>
                          <a:pt x="432" y="101"/>
                          <a:pt x="423" y="101"/>
                        </a:cubicBezTo>
                        <a:cubicBezTo>
                          <a:pt x="412" y="101"/>
                          <a:pt x="405" y="106"/>
                          <a:pt x="409" y="111"/>
                        </a:cubicBezTo>
                        <a:cubicBezTo>
                          <a:pt x="412" y="112"/>
                          <a:pt x="414" y="109"/>
                          <a:pt x="419" y="112"/>
                        </a:cubicBezTo>
                        <a:close/>
                        <a:moveTo>
                          <a:pt x="370" y="37"/>
                        </a:moveTo>
                        <a:cubicBezTo>
                          <a:pt x="365" y="37"/>
                          <a:pt x="364" y="37"/>
                          <a:pt x="362" y="42"/>
                        </a:cubicBezTo>
                        <a:cubicBezTo>
                          <a:pt x="360" y="45"/>
                          <a:pt x="357" y="43"/>
                          <a:pt x="354" y="48"/>
                        </a:cubicBezTo>
                        <a:cubicBezTo>
                          <a:pt x="351" y="52"/>
                          <a:pt x="370" y="51"/>
                          <a:pt x="368" y="52"/>
                        </a:cubicBezTo>
                        <a:cubicBezTo>
                          <a:pt x="367" y="57"/>
                          <a:pt x="351" y="49"/>
                          <a:pt x="351" y="54"/>
                        </a:cubicBezTo>
                        <a:cubicBezTo>
                          <a:pt x="350" y="57"/>
                          <a:pt x="354" y="59"/>
                          <a:pt x="362" y="65"/>
                        </a:cubicBezTo>
                        <a:cubicBezTo>
                          <a:pt x="368" y="69"/>
                          <a:pt x="374" y="62"/>
                          <a:pt x="373" y="65"/>
                        </a:cubicBezTo>
                        <a:cubicBezTo>
                          <a:pt x="370" y="69"/>
                          <a:pt x="388" y="62"/>
                          <a:pt x="385" y="65"/>
                        </a:cubicBezTo>
                        <a:cubicBezTo>
                          <a:pt x="383" y="69"/>
                          <a:pt x="368" y="69"/>
                          <a:pt x="373" y="72"/>
                        </a:cubicBezTo>
                        <a:cubicBezTo>
                          <a:pt x="376" y="74"/>
                          <a:pt x="379" y="78"/>
                          <a:pt x="383" y="82"/>
                        </a:cubicBezTo>
                        <a:cubicBezTo>
                          <a:pt x="390" y="83"/>
                          <a:pt x="402" y="88"/>
                          <a:pt x="402" y="83"/>
                        </a:cubicBezTo>
                        <a:cubicBezTo>
                          <a:pt x="402" y="78"/>
                          <a:pt x="409" y="86"/>
                          <a:pt x="408" y="82"/>
                        </a:cubicBezTo>
                        <a:cubicBezTo>
                          <a:pt x="405" y="75"/>
                          <a:pt x="408" y="78"/>
                          <a:pt x="412" y="83"/>
                        </a:cubicBezTo>
                        <a:cubicBezTo>
                          <a:pt x="417" y="88"/>
                          <a:pt x="414" y="77"/>
                          <a:pt x="417" y="78"/>
                        </a:cubicBezTo>
                        <a:cubicBezTo>
                          <a:pt x="422" y="78"/>
                          <a:pt x="426" y="74"/>
                          <a:pt x="432" y="71"/>
                        </a:cubicBezTo>
                        <a:cubicBezTo>
                          <a:pt x="438" y="68"/>
                          <a:pt x="449" y="66"/>
                          <a:pt x="445" y="65"/>
                        </a:cubicBezTo>
                        <a:cubicBezTo>
                          <a:pt x="438" y="62"/>
                          <a:pt x="440" y="59"/>
                          <a:pt x="429" y="60"/>
                        </a:cubicBezTo>
                        <a:cubicBezTo>
                          <a:pt x="420" y="63"/>
                          <a:pt x="435" y="59"/>
                          <a:pt x="428" y="54"/>
                        </a:cubicBezTo>
                        <a:cubicBezTo>
                          <a:pt x="422" y="51"/>
                          <a:pt x="429" y="48"/>
                          <a:pt x="420" y="46"/>
                        </a:cubicBezTo>
                        <a:cubicBezTo>
                          <a:pt x="411" y="46"/>
                          <a:pt x="419" y="54"/>
                          <a:pt x="414" y="51"/>
                        </a:cubicBezTo>
                        <a:cubicBezTo>
                          <a:pt x="408" y="49"/>
                          <a:pt x="415" y="46"/>
                          <a:pt x="406" y="45"/>
                        </a:cubicBezTo>
                        <a:cubicBezTo>
                          <a:pt x="397" y="45"/>
                          <a:pt x="390" y="31"/>
                          <a:pt x="374" y="31"/>
                        </a:cubicBezTo>
                        <a:cubicBezTo>
                          <a:pt x="364" y="33"/>
                          <a:pt x="380" y="37"/>
                          <a:pt x="370" y="37"/>
                        </a:cubicBezTo>
                        <a:close/>
                        <a:moveTo>
                          <a:pt x="345" y="83"/>
                        </a:moveTo>
                        <a:cubicBezTo>
                          <a:pt x="351" y="85"/>
                          <a:pt x="339" y="86"/>
                          <a:pt x="345" y="86"/>
                        </a:cubicBezTo>
                        <a:cubicBezTo>
                          <a:pt x="351" y="88"/>
                          <a:pt x="345" y="92"/>
                          <a:pt x="351" y="89"/>
                        </a:cubicBezTo>
                        <a:cubicBezTo>
                          <a:pt x="357" y="88"/>
                          <a:pt x="367" y="88"/>
                          <a:pt x="365" y="85"/>
                        </a:cubicBezTo>
                        <a:cubicBezTo>
                          <a:pt x="362" y="82"/>
                          <a:pt x="371" y="82"/>
                          <a:pt x="365" y="80"/>
                        </a:cubicBezTo>
                        <a:cubicBezTo>
                          <a:pt x="357" y="77"/>
                          <a:pt x="359" y="80"/>
                          <a:pt x="353" y="75"/>
                        </a:cubicBezTo>
                        <a:cubicBezTo>
                          <a:pt x="347" y="72"/>
                          <a:pt x="336" y="72"/>
                          <a:pt x="339" y="75"/>
                        </a:cubicBezTo>
                        <a:cubicBezTo>
                          <a:pt x="341" y="80"/>
                          <a:pt x="333" y="78"/>
                          <a:pt x="339" y="82"/>
                        </a:cubicBezTo>
                        <a:cubicBezTo>
                          <a:pt x="342" y="82"/>
                          <a:pt x="339" y="82"/>
                          <a:pt x="345" y="83"/>
                        </a:cubicBezTo>
                        <a:close/>
                        <a:moveTo>
                          <a:pt x="330" y="57"/>
                        </a:moveTo>
                        <a:cubicBezTo>
                          <a:pt x="333" y="60"/>
                          <a:pt x="336" y="60"/>
                          <a:pt x="336" y="56"/>
                        </a:cubicBezTo>
                        <a:cubicBezTo>
                          <a:pt x="334" y="51"/>
                          <a:pt x="324" y="49"/>
                          <a:pt x="324" y="54"/>
                        </a:cubicBezTo>
                        <a:cubicBezTo>
                          <a:pt x="325" y="57"/>
                          <a:pt x="327" y="56"/>
                          <a:pt x="330" y="57"/>
                        </a:cubicBezTo>
                        <a:close/>
                        <a:moveTo>
                          <a:pt x="238" y="140"/>
                        </a:moveTo>
                        <a:cubicBezTo>
                          <a:pt x="246" y="137"/>
                          <a:pt x="250" y="132"/>
                          <a:pt x="257" y="134"/>
                        </a:cubicBezTo>
                        <a:cubicBezTo>
                          <a:pt x="263" y="137"/>
                          <a:pt x="260" y="132"/>
                          <a:pt x="266" y="134"/>
                        </a:cubicBezTo>
                        <a:cubicBezTo>
                          <a:pt x="272" y="135"/>
                          <a:pt x="276" y="134"/>
                          <a:pt x="282" y="126"/>
                        </a:cubicBezTo>
                        <a:cubicBezTo>
                          <a:pt x="289" y="118"/>
                          <a:pt x="275" y="117"/>
                          <a:pt x="270" y="118"/>
                        </a:cubicBezTo>
                        <a:cubicBezTo>
                          <a:pt x="267" y="120"/>
                          <a:pt x="263" y="123"/>
                          <a:pt x="264" y="120"/>
                        </a:cubicBezTo>
                        <a:cubicBezTo>
                          <a:pt x="266" y="115"/>
                          <a:pt x="258" y="118"/>
                          <a:pt x="261" y="115"/>
                        </a:cubicBezTo>
                        <a:cubicBezTo>
                          <a:pt x="264" y="112"/>
                          <a:pt x="258" y="115"/>
                          <a:pt x="258" y="108"/>
                        </a:cubicBezTo>
                        <a:cubicBezTo>
                          <a:pt x="258" y="101"/>
                          <a:pt x="252" y="106"/>
                          <a:pt x="244" y="111"/>
                        </a:cubicBezTo>
                        <a:cubicBezTo>
                          <a:pt x="237" y="115"/>
                          <a:pt x="255" y="115"/>
                          <a:pt x="249" y="118"/>
                        </a:cubicBezTo>
                        <a:cubicBezTo>
                          <a:pt x="243" y="123"/>
                          <a:pt x="257" y="121"/>
                          <a:pt x="255" y="124"/>
                        </a:cubicBezTo>
                        <a:cubicBezTo>
                          <a:pt x="253" y="129"/>
                          <a:pt x="249" y="123"/>
                          <a:pt x="241" y="124"/>
                        </a:cubicBezTo>
                        <a:cubicBezTo>
                          <a:pt x="232" y="126"/>
                          <a:pt x="240" y="124"/>
                          <a:pt x="229" y="117"/>
                        </a:cubicBezTo>
                        <a:cubicBezTo>
                          <a:pt x="217" y="109"/>
                          <a:pt x="217" y="120"/>
                          <a:pt x="214" y="114"/>
                        </a:cubicBezTo>
                        <a:cubicBezTo>
                          <a:pt x="211" y="108"/>
                          <a:pt x="206" y="111"/>
                          <a:pt x="197" y="115"/>
                        </a:cubicBezTo>
                        <a:cubicBezTo>
                          <a:pt x="188" y="118"/>
                          <a:pt x="198" y="115"/>
                          <a:pt x="191" y="121"/>
                        </a:cubicBezTo>
                        <a:cubicBezTo>
                          <a:pt x="185" y="126"/>
                          <a:pt x="194" y="123"/>
                          <a:pt x="188" y="126"/>
                        </a:cubicBezTo>
                        <a:cubicBezTo>
                          <a:pt x="182" y="131"/>
                          <a:pt x="188" y="131"/>
                          <a:pt x="195" y="134"/>
                        </a:cubicBezTo>
                        <a:cubicBezTo>
                          <a:pt x="203" y="135"/>
                          <a:pt x="203" y="131"/>
                          <a:pt x="205" y="132"/>
                        </a:cubicBezTo>
                        <a:cubicBezTo>
                          <a:pt x="206" y="135"/>
                          <a:pt x="209" y="137"/>
                          <a:pt x="212" y="132"/>
                        </a:cubicBezTo>
                        <a:cubicBezTo>
                          <a:pt x="215" y="128"/>
                          <a:pt x="217" y="128"/>
                          <a:pt x="215" y="131"/>
                        </a:cubicBezTo>
                        <a:cubicBezTo>
                          <a:pt x="214" y="134"/>
                          <a:pt x="218" y="134"/>
                          <a:pt x="230" y="131"/>
                        </a:cubicBezTo>
                        <a:cubicBezTo>
                          <a:pt x="243" y="129"/>
                          <a:pt x="237" y="134"/>
                          <a:pt x="227" y="134"/>
                        </a:cubicBezTo>
                        <a:cubicBezTo>
                          <a:pt x="218" y="135"/>
                          <a:pt x="205" y="138"/>
                          <a:pt x="215" y="141"/>
                        </a:cubicBezTo>
                        <a:cubicBezTo>
                          <a:pt x="221" y="144"/>
                          <a:pt x="229" y="141"/>
                          <a:pt x="238" y="140"/>
                        </a:cubicBezTo>
                        <a:close/>
                        <a:moveTo>
                          <a:pt x="289" y="95"/>
                        </a:moveTo>
                        <a:cubicBezTo>
                          <a:pt x="284" y="91"/>
                          <a:pt x="276" y="89"/>
                          <a:pt x="278" y="92"/>
                        </a:cubicBezTo>
                        <a:cubicBezTo>
                          <a:pt x="279" y="95"/>
                          <a:pt x="281" y="101"/>
                          <a:pt x="289" y="101"/>
                        </a:cubicBezTo>
                        <a:cubicBezTo>
                          <a:pt x="292" y="100"/>
                          <a:pt x="293" y="100"/>
                          <a:pt x="289" y="95"/>
                        </a:cubicBezTo>
                        <a:close/>
                        <a:moveTo>
                          <a:pt x="192" y="109"/>
                        </a:moveTo>
                        <a:cubicBezTo>
                          <a:pt x="198" y="109"/>
                          <a:pt x="205" y="106"/>
                          <a:pt x="197" y="103"/>
                        </a:cubicBezTo>
                        <a:cubicBezTo>
                          <a:pt x="191" y="98"/>
                          <a:pt x="208" y="98"/>
                          <a:pt x="198" y="95"/>
                        </a:cubicBezTo>
                        <a:cubicBezTo>
                          <a:pt x="192" y="92"/>
                          <a:pt x="191" y="94"/>
                          <a:pt x="189" y="97"/>
                        </a:cubicBezTo>
                        <a:cubicBezTo>
                          <a:pt x="188" y="100"/>
                          <a:pt x="180" y="91"/>
                          <a:pt x="168" y="101"/>
                        </a:cubicBezTo>
                        <a:cubicBezTo>
                          <a:pt x="157" y="109"/>
                          <a:pt x="162" y="105"/>
                          <a:pt x="156" y="109"/>
                        </a:cubicBezTo>
                        <a:cubicBezTo>
                          <a:pt x="149" y="115"/>
                          <a:pt x="149" y="108"/>
                          <a:pt x="145" y="114"/>
                        </a:cubicBezTo>
                        <a:cubicBezTo>
                          <a:pt x="139" y="118"/>
                          <a:pt x="146" y="115"/>
                          <a:pt x="145" y="118"/>
                        </a:cubicBezTo>
                        <a:cubicBezTo>
                          <a:pt x="143" y="120"/>
                          <a:pt x="146" y="120"/>
                          <a:pt x="149" y="118"/>
                        </a:cubicBezTo>
                        <a:cubicBezTo>
                          <a:pt x="153" y="115"/>
                          <a:pt x="153" y="120"/>
                          <a:pt x="157" y="118"/>
                        </a:cubicBezTo>
                        <a:cubicBezTo>
                          <a:pt x="160" y="118"/>
                          <a:pt x="159" y="114"/>
                          <a:pt x="162" y="118"/>
                        </a:cubicBezTo>
                        <a:cubicBezTo>
                          <a:pt x="163" y="123"/>
                          <a:pt x="169" y="123"/>
                          <a:pt x="169" y="117"/>
                        </a:cubicBezTo>
                        <a:cubicBezTo>
                          <a:pt x="169" y="111"/>
                          <a:pt x="171" y="123"/>
                          <a:pt x="177" y="112"/>
                        </a:cubicBezTo>
                        <a:cubicBezTo>
                          <a:pt x="180" y="106"/>
                          <a:pt x="175" y="109"/>
                          <a:pt x="182" y="106"/>
                        </a:cubicBezTo>
                        <a:cubicBezTo>
                          <a:pt x="188" y="103"/>
                          <a:pt x="179" y="112"/>
                          <a:pt x="186" y="114"/>
                        </a:cubicBezTo>
                        <a:cubicBezTo>
                          <a:pt x="195" y="115"/>
                          <a:pt x="188" y="109"/>
                          <a:pt x="192" y="109"/>
                        </a:cubicBezTo>
                        <a:close/>
                        <a:moveTo>
                          <a:pt x="232" y="82"/>
                        </a:moveTo>
                        <a:cubicBezTo>
                          <a:pt x="237" y="83"/>
                          <a:pt x="232" y="82"/>
                          <a:pt x="241" y="82"/>
                        </a:cubicBezTo>
                        <a:cubicBezTo>
                          <a:pt x="250" y="83"/>
                          <a:pt x="257" y="80"/>
                          <a:pt x="247" y="77"/>
                        </a:cubicBezTo>
                        <a:cubicBezTo>
                          <a:pt x="237" y="72"/>
                          <a:pt x="237" y="77"/>
                          <a:pt x="227" y="78"/>
                        </a:cubicBezTo>
                        <a:cubicBezTo>
                          <a:pt x="218" y="80"/>
                          <a:pt x="218" y="83"/>
                          <a:pt x="224" y="82"/>
                        </a:cubicBezTo>
                        <a:cubicBezTo>
                          <a:pt x="226" y="82"/>
                          <a:pt x="226" y="82"/>
                          <a:pt x="232" y="82"/>
                        </a:cubicBezTo>
                        <a:close/>
                        <a:moveTo>
                          <a:pt x="240" y="95"/>
                        </a:moveTo>
                        <a:cubicBezTo>
                          <a:pt x="247" y="94"/>
                          <a:pt x="249" y="91"/>
                          <a:pt x="241" y="89"/>
                        </a:cubicBezTo>
                        <a:cubicBezTo>
                          <a:pt x="235" y="89"/>
                          <a:pt x="247" y="89"/>
                          <a:pt x="249" y="86"/>
                        </a:cubicBezTo>
                        <a:cubicBezTo>
                          <a:pt x="250" y="83"/>
                          <a:pt x="240" y="85"/>
                          <a:pt x="229" y="86"/>
                        </a:cubicBezTo>
                        <a:cubicBezTo>
                          <a:pt x="218" y="88"/>
                          <a:pt x="218" y="89"/>
                          <a:pt x="220" y="94"/>
                        </a:cubicBezTo>
                        <a:cubicBezTo>
                          <a:pt x="223" y="98"/>
                          <a:pt x="232" y="97"/>
                          <a:pt x="240" y="95"/>
                        </a:cubicBezTo>
                        <a:close/>
                        <a:moveTo>
                          <a:pt x="336" y="134"/>
                        </a:moveTo>
                        <a:cubicBezTo>
                          <a:pt x="341" y="134"/>
                          <a:pt x="345" y="134"/>
                          <a:pt x="344" y="129"/>
                        </a:cubicBezTo>
                        <a:cubicBezTo>
                          <a:pt x="342" y="126"/>
                          <a:pt x="342" y="123"/>
                          <a:pt x="345" y="126"/>
                        </a:cubicBezTo>
                        <a:cubicBezTo>
                          <a:pt x="348" y="129"/>
                          <a:pt x="348" y="126"/>
                          <a:pt x="345" y="123"/>
                        </a:cubicBezTo>
                        <a:cubicBezTo>
                          <a:pt x="342" y="118"/>
                          <a:pt x="347" y="112"/>
                          <a:pt x="339" y="108"/>
                        </a:cubicBezTo>
                        <a:cubicBezTo>
                          <a:pt x="331" y="105"/>
                          <a:pt x="334" y="112"/>
                          <a:pt x="331" y="109"/>
                        </a:cubicBezTo>
                        <a:cubicBezTo>
                          <a:pt x="327" y="108"/>
                          <a:pt x="324" y="108"/>
                          <a:pt x="319" y="109"/>
                        </a:cubicBezTo>
                        <a:cubicBezTo>
                          <a:pt x="315" y="111"/>
                          <a:pt x="321" y="112"/>
                          <a:pt x="327" y="120"/>
                        </a:cubicBezTo>
                        <a:cubicBezTo>
                          <a:pt x="313" y="114"/>
                          <a:pt x="321" y="112"/>
                          <a:pt x="313" y="111"/>
                        </a:cubicBezTo>
                        <a:cubicBezTo>
                          <a:pt x="305" y="111"/>
                          <a:pt x="307" y="112"/>
                          <a:pt x="312" y="118"/>
                        </a:cubicBezTo>
                        <a:cubicBezTo>
                          <a:pt x="316" y="123"/>
                          <a:pt x="312" y="118"/>
                          <a:pt x="308" y="120"/>
                        </a:cubicBezTo>
                        <a:cubicBezTo>
                          <a:pt x="307" y="123"/>
                          <a:pt x="301" y="121"/>
                          <a:pt x="304" y="124"/>
                        </a:cubicBezTo>
                        <a:cubicBezTo>
                          <a:pt x="305" y="128"/>
                          <a:pt x="324" y="123"/>
                          <a:pt x="330" y="123"/>
                        </a:cubicBezTo>
                        <a:cubicBezTo>
                          <a:pt x="334" y="123"/>
                          <a:pt x="318" y="124"/>
                          <a:pt x="321" y="129"/>
                        </a:cubicBezTo>
                        <a:cubicBezTo>
                          <a:pt x="324" y="132"/>
                          <a:pt x="321" y="137"/>
                          <a:pt x="327" y="134"/>
                        </a:cubicBezTo>
                        <a:cubicBezTo>
                          <a:pt x="330" y="132"/>
                          <a:pt x="330" y="134"/>
                          <a:pt x="336" y="134"/>
                        </a:cubicBezTo>
                        <a:close/>
                        <a:moveTo>
                          <a:pt x="625" y="510"/>
                        </a:moveTo>
                        <a:cubicBezTo>
                          <a:pt x="625" y="507"/>
                          <a:pt x="628" y="507"/>
                          <a:pt x="626" y="507"/>
                        </a:cubicBezTo>
                        <a:cubicBezTo>
                          <a:pt x="626" y="506"/>
                          <a:pt x="620" y="507"/>
                          <a:pt x="614" y="506"/>
                        </a:cubicBezTo>
                        <a:cubicBezTo>
                          <a:pt x="610" y="504"/>
                          <a:pt x="613" y="498"/>
                          <a:pt x="610" y="503"/>
                        </a:cubicBezTo>
                        <a:cubicBezTo>
                          <a:pt x="607" y="507"/>
                          <a:pt x="611" y="504"/>
                          <a:pt x="610" y="507"/>
                        </a:cubicBezTo>
                        <a:cubicBezTo>
                          <a:pt x="610" y="509"/>
                          <a:pt x="613" y="507"/>
                          <a:pt x="614" y="509"/>
                        </a:cubicBezTo>
                        <a:cubicBezTo>
                          <a:pt x="616" y="510"/>
                          <a:pt x="616" y="509"/>
                          <a:pt x="623" y="512"/>
                        </a:cubicBezTo>
                        <a:cubicBezTo>
                          <a:pt x="625" y="513"/>
                          <a:pt x="625" y="513"/>
                          <a:pt x="625" y="510"/>
                        </a:cubicBezTo>
                        <a:close/>
                        <a:moveTo>
                          <a:pt x="637" y="513"/>
                        </a:moveTo>
                        <a:cubicBezTo>
                          <a:pt x="637" y="510"/>
                          <a:pt x="639" y="510"/>
                          <a:pt x="639" y="515"/>
                        </a:cubicBezTo>
                        <a:cubicBezTo>
                          <a:pt x="637" y="519"/>
                          <a:pt x="639" y="518"/>
                          <a:pt x="642" y="515"/>
                        </a:cubicBezTo>
                        <a:cubicBezTo>
                          <a:pt x="645" y="513"/>
                          <a:pt x="648" y="510"/>
                          <a:pt x="645" y="510"/>
                        </a:cubicBezTo>
                        <a:cubicBezTo>
                          <a:pt x="642" y="509"/>
                          <a:pt x="640" y="509"/>
                          <a:pt x="642" y="504"/>
                        </a:cubicBezTo>
                        <a:cubicBezTo>
                          <a:pt x="642" y="500"/>
                          <a:pt x="640" y="500"/>
                          <a:pt x="637" y="504"/>
                        </a:cubicBezTo>
                        <a:cubicBezTo>
                          <a:pt x="634" y="509"/>
                          <a:pt x="631" y="512"/>
                          <a:pt x="633" y="516"/>
                        </a:cubicBezTo>
                        <a:cubicBezTo>
                          <a:pt x="634" y="519"/>
                          <a:pt x="636" y="518"/>
                          <a:pt x="637" y="513"/>
                        </a:cubicBezTo>
                        <a:close/>
                        <a:moveTo>
                          <a:pt x="613" y="467"/>
                        </a:moveTo>
                        <a:cubicBezTo>
                          <a:pt x="602" y="466"/>
                          <a:pt x="611" y="469"/>
                          <a:pt x="614" y="472"/>
                        </a:cubicBezTo>
                        <a:cubicBezTo>
                          <a:pt x="617" y="475"/>
                          <a:pt x="628" y="480"/>
                          <a:pt x="631" y="477"/>
                        </a:cubicBezTo>
                        <a:cubicBezTo>
                          <a:pt x="631" y="473"/>
                          <a:pt x="622" y="469"/>
                          <a:pt x="613" y="467"/>
                        </a:cubicBezTo>
                        <a:close/>
                        <a:moveTo>
                          <a:pt x="657" y="493"/>
                        </a:moveTo>
                        <a:cubicBezTo>
                          <a:pt x="662" y="490"/>
                          <a:pt x="662" y="495"/>
                          <a:pt x="671" y="493"/>
                        </a:cubicBezTo>
                        <a:cubicBezTo>
                          <a:pt x="682" y="492"/>
                          <a:pt x="671" y="496"/>
                          <a:pt x="680" y="495"/>
                        </a:cubicBezTo>
                        <a:cubicBezTo>
                          <a:pt x="689" y="493"/>
                          <a:pt x="675" y="500"/>
                          <a:pt x="675" y="501"/>
                        </a:cubicBezTo>
                        <a:cubicBezTo>
                          <a:pt x="675" y="504"/>
                          <a:pt x="680" y="504"/>
                          <a:pt x="683" y="500"/>
                        </a:cubicBezTo>
                        <a:cubicBezTo>
                          <a:pt x="686" y="493"/>
                          <a:pt x="688" y="498"/>
                          <a:pt x="689" y="493"/>
                        </a:cubicBezTo>
                        <a:cubicBezTo>
                          <a:pt x="692" y="489"/>
                          <a:pt x="694" y="492"/>
                          <a:pt x="692" y="496"/>
                        </a:cubicBezTo>
                        <a:cubicBezTo>
                          <a:pt x="691" y="501"/>
                          <a:pt x="689" y="504"/>
                          <a:pt x="692" y="501"/>
                        </a:cubicBezTo>
                        <a:cubicBezTo>
                          <a:pt x="697" y="498"/>
                          <a:pt x="694" y="504"/>
                          <a:pt x="698" y="504"/>
                        </a:cubicBezTo>
                        <a:cubicBezTo>
                          <a:pt x="704" y="504"/>
                          <a:pt x="700" y="503"/>
                          <a:pt x="703" y="495"/>
                        </a:cubicBezTo>
                        <a:cubicBezTo>
                          <a:pt x="704" y="487"/>
                          <a:pt x="697" y="495"/>
                          <a:pt x="701" y="489"/>
                        </a:cubicBezTo>
                        <a:cubicBezTo>
                          <a:pt x="704" y="484"/>
                          <a:pt x="698" y="487"/>
                          <a:pt x="695" y="492"/>
                        </a:cubicBezTo>
                        <a:cubicBezTo>
                          <a:pt x="694" y="496"/>
                          <a:pt x="694" y="489"/>
                          <a:pt x="697" y="486"/>
                        </a:cubicBezTo>
                        <a:cubicBezTo>
                          <a:pt x="701" y="484"/>
                          <a:pt x="701" y="481"/>
                          <a:pt x="698" y="483"/>
                        </a:cubicBezTo>
                        <a:cubicBezTo>
                          <a:pt x="695" y="484"/>
                          <a:pt x="691" y="481"/>
                          <a:pt x="695" y="478"/>
                        </a:cubicBezTo>
                        <a:cubicBezTo>
                          <a:pt x="698" y="473"/>
                          <a:pt x="694" y="470"/>
                          <a:pt x="686" y="473"/>
                        </a:cubicBezTo>
                        <a:cubicBezTo>
                          <a:pt x="678" y="475"/>
                          <a:pt x="685" y="470"/>
                          <a:pt x="680" y="472"/>
                        </a:cubicBezTo>
                        <a:cubicBezTo>
                          <a:pt x="675" y="473"/>
                          <a:pt x="675" y="467"/>
                          <a:pt x="678" y="467"/>
                        </a:cubicBezTo>
                        <a:cubicBezTo>
                          <a:pt x="682" y="467"/>
                          <a:pt x="677" y="461"/>
                          <a:pt x="672" y="467"/>
                        </a:cubicBezTo>
                        <a:cubicBezTo>
                          <a:pt x="668" y="472"/>
                          <a:pt x="671" y="464"/>
                          <a:pt x="674" y="458"/>
                        </a:cubicBezTo>
                        <a:cubicBezTo>
                          <a:pt x="674" y="458"/>
                          <a:pt x="678" y="452"/>
                          <a:pt x="680" y="449"/>
                        </a:cubicBezTo>
                        <a:cubicBezTo>
                          <a:pt x="682" y="448"/>
                          <a:pt x="680" y="444"/>
                          <a:pt x="674" y="448"/>
                        </a:cubicBezTo>
                        <a:cubicBezTo>
                          <a:pt x="668" y="451"/>
                          <a:pt x="671" y="454"/>
                          <a:pt x="668" y="455"/>
                        </a:cubicBezTo>
                        <a:cubicBezTo>
                          <a:pt x="665" y="457"/>
                          <a:pt x="662" y="467"/>
                          <a:pt x="657" y="477"/>
                        </a:cubicBezTo>
                        <a:cubicBezTo>
                          <a:pt x="652" y="484"/>
                          <a:pt x="656" y="478"/>
                          <a:pt x="652" y="481"/>
                        </a:cubicBezTo>
                        <a:cubicBezTo>
                          <a:pt x="649" y="484"/>
                          <a:pt x="649" y="484"/>
                          <a:pt x="654" y="484"/>
                        </a:cubicBezTo>
                        <a:cubicBezTo>
                          <a:pt x="659" y="486"/>
                          <a:pt x="646" y="489"/>
                          <a:pt x="649" y="492"/>
                        </a:cubicBezTo>
                        <a:cubicBezTo>
                          <a:pt x="651" y="493"/>
                          <a:pt x="651" y="495"/>
                          <a:pt x="657" y="493"/>
                        </a:cubicBezTo>
                        <a:close/>
                        <a:moveTo>
                          <a:pt x="364" y="478"/>
                        </a:moveTo>
                        <a:cubicBezTo>
                          <a:pt x="365" y="478"/>
                          <a:pt x="364" y="472"/>
                          <a:pt x="365" y="473"/>
                        </a:cubicBezTo>
                        <a:cubicBezTo>
                          <a:pt x="367" y="473"/>
                          <a:pt x="367" y="475"/>
                          <a:pt x="368" y="478"/>
                        </a:cubicBezTo>
                        <a:cubicBezTo>
                          <a:pt x="368" y="483"/>
                          <a:pt x="373" y="480"/>
                          <a:pt x="374" y="483"/>
                        </a:cubicBezTo>
                        <a:cubicBezTo>
                          <a:pt x="376" y="484"/>
                          <a:pt x="376" y="480"/>
                          <a:pt x="382" y="483"/>
                        </a:cubicBezTo>
                        <a:cubicBezTo>
                          <a:pt x="388" y="484"/>
                          <a:pt x="385" y="487"/>
                          <a:pt x="386" y="486"/>
                        </a:cubicBezTo>
                        <a:cubicBezTo>
                          <a:pt x="390" y="484"/>
                          <a:pt x="391" y="490"/>
                          <a:pt x="394" y="487"/>
                        </a:cubicBezTo>
                        <a:cubicBezTo>
                          <a:pt x="400" y="486"/>
                          <a:pt x="397" y="489"/>
                          <a:pt x="402" y="487"/>
                        </a:cubicBezTo>
                        <a:cubicBezTo>
                          <a:pt x="406" y="487"/>
                          <a:pt x="403" y="489"/>
                          <a:pt x="408" y="489"/>
                        </a:cubicBezTo>
                        <a:cubicBezTo>
                          <a:pt x="409" y="489"/>
                          <a:pt x="409" y="489"/>
                          <a:pt x="409" y="489"/>
                        </a:cubicBezTo>
                        <a:cubicBezTo>
                          <a:pt x="411" y="487"/>
                          <a:pt x="411" y="486"/>
                          <a:pt x="411" y="484"/>
                        </a:cubicBezTo>
                        <a:cubicBezTo>
                          <a:pt x="412" y="483"/>
                          <a:pt x="415" y="481"/>
                          <a:pt x="414" y="484"/>
                        </a:cubicBezTo>
                        <a:cubicBezTo>
                          <a:pt x="412" y="486"/>
                          <a:pt x="415" y="484"/>
                          <a:pt x="417" y="481"/>
                        </a:cubicBezTo>
                        <a:cubicBezTo>
                          <a:pt x="417" y="477"/>
                          <a:pt x="419" y="480"/>
                          <a:pt x="417" y="481"/>
                        </a:cubicBezTo>
                        <a:cubicBezTo>
                          <a:pt x="415" y="484"/>
                          <a:pt x="417" y="484"/>
                          <a:pt x="419" y="483"/>
                        </a:cubicBezTo>
                        <a:cubicBezTo>
                          <a:pt x="422" y="481"/>
                          <a:pt x="419" y="478"/>
                          <a:pt x="420" y="478"/>
                        </a:cubicBezTo>
                        <a:cubicBezTo>
                          <a:pt x="422" y="477"/>
                          <a:pt x="425" y="480"/>
                          <a:pt x="428" y="480"/>
                        </a:cubicBezTo>
                        <a:cubicBezTo>
                          <a:pt x="431" y="480"/>
                          <a:pt x="429" y="481"/>
                          <a:pt x="432" y="480"/>
                        </a:cubicBezTo>
                        <a:cubicBezTo>
                          <a:pt x="435" y="480"/>
                          <a:pt x="434" y="487"/>
                          <a:pt x="438" y="489"/>
                        </a:cubicBezTo>
                        <a:cubicBezTo>
                          <a:pt x="441" y="490"/>
                          <a:pt x="448" y="487"/>
                          <a:pt x="445" y="492"/>
                        </a:cubicBezTo>
                        <a:cubicBezTo>
                          <a:pt x="445" y="493"/>
                          <a:pt x="446" y="495"/>
                          <a:pt x="448" y="496"/>
                        </a:cubicBezTo>
                        <a:cubicBezTo>
                          <a:pt x="449" y="498"/>
                          <a:pt x="446" y="500"/>
                          <a:pt x="448" y="501"/>
                        </a:cubicBezTo>
                        <a:cubicBezTo>
                          <a:pt x="449" y="503"/>
                          <a:pt x="448" y="501"/>
                          <a:pt x="449" y="501"/>
                        </a:cubicBezTo>
                        <a:cubicBezTo>
                          <a:pt x="451" y="503"/>
                          <a:pt x="448" y="501"/>
                          <a:pt x="448" y="504"/>
                        </a:cubicBezTo>
                        <a:cubicBezTo>
                          <a:pt x="448" y="507"/>
                          <a:pt x="452" y="504"/>
                          <a:pt x="452" y="507"/>
                        </a:cubicBezTo>
                        <a:cubicBezTo>
                          <a:pt x="452" y="509"/>
                          <a:pt x="454" y="507"/>
                          <a:pt x="457" y="509"/>
                        </a:cubicBezTo>
                        <a:cubicBezTo>
                          <a:pt x="460" y="510"/>
                          <a:pt x="464" y="510"/>
                          <a:pt x="468" y="510"/>
                        </a:cubicBezTo>
                        <a:cubicBezTo>
                          <a:pt x="471" y="510"/>
                          <a:pt x="472" y="510"/>
                          <a:pt x="472" y="512"/>
                        </a:cubicBezTo>
                        <a:cubicBezTo>
                          <a:pt x="472" y="513"/>
                          <a:pt x="474" y="512"/>
                          <a:pt x="477" y="512"/>
                        </a:cubicBezTo>
                        <a:cubicBezTo>
                          <a:pt x="480" y="512"/>
                          <a:pt x="481" y="519"/>
                          <a:pt x="483" y="519"/>
                        </a:cubicBezTo>
                        <a:cubicBezTo>
                          <a:pt x="484" y="518"/>
                          <a:pt x="484" y="518"/>
                          <a:pt x="484" y="521"/>
                        </a:cubicBezTo>
                        <a:cubicBezTo>
                          <a:pt x="484" y="523"/>
                          <a:pt x="487" y="524"/>
                          <a:pt x="487" y="526"/>
                        </a:cubicBezTo>
                        <a:cubicBezTo>
                          <a:pt x="487" y="527"/>
                          <a:pt x="484" y="524"/>
                          <a:pt x="484" y="526"/>
                        </a:cubicBezTo>
                        <a:cubicBezTo>
                          <a:pt x="483" y="526"/>
                          <a:pt x="486" y="529"/>
                          <a:pt x="484" y="529"/>
                        </a:cubicBezTo>
                        <a:cubicBezTo>
                          <a:pt x="483" y="530"/>
                          <a:pt x="480" y="526"/>
                          <a:pt x="478" y="527"/>
                        </a:cubicBezTo>
                        <a:cubicBezTo>
                          <a:pt x="477" y="529"/>
                          <a:pt x="478" y="526"/>
                          <a:pt x="477" y="526"/>
                        </a:cubicBezTo>
                        <a:cubicBezTo>
                          <a:pt x="475" y="526"/>
                          <a:pt x="478" y="524"/>
                          <a:pt x="475" y="524"/>
                        </a:cubicBezTo>
                        <a:cubicBezTo>
                          <a:pt x="474" y="524"/>
                          <a:pt x="475" y="521"/>
                          <a:pt x="474" y="521"/>
                        </a:cubicBezTo>
                        <a:cubicBezTo>
                          <a:pt x="472" y="521"/>
                          <a:pt x="472" y="519"/>
                          <a:pt x="471" y="519"/>
                        </a:cubicBezTo>
                        <a:cubicBezTo>
                          <a:pt x="471" y="521"/>
                          <a:pt x="474" y="523"/>
                          <a:pt x="475" y="526"/>
                        </a:cubicBezTo>
                        <a:cubicBezTo>
                          <a:pt x="475" y="530"/>
                          <a:pt x="471" y="530"/>
                          <a:pt x="471" y="536"/>
                        </a:cubicBezTo>
                        <a:cubicBezTo>
                          <a:pt x="472" y="542"/>
                          <a:pt x="471" y="542"/>
                          <a:pt x="466" y="545"/>
                        </a:cubicBezTo>
                        <a:cubicBezTo>
                          <a:pt x="466" y="547"/>
                          <a:pt x="464" y="547"/>
                          <a:pt x="464" y="549"/>
                        </a:cubicBezTo>
                        <a:cubicBezTo>
                          <a:pt x="464" y="550"/>
                          <a:pt x="464" y="550"/>
                          <a:pt x="464" y="550"/>
                        </a:cubicBezTo>
                        <a:cubicBezTo>
                          <a:pt x="468" y="552"/>
                          <a:pt x="464" y="553"/>
                          <a:pt x="461" y="553"/>
                        </a:cubicBezTo>
                        <a:cubicBezTo>
                          <a:pt x="458" y="553"/>
                          <a:pt x="460" y="556"/>
                          <a:pt x="461" y="556"/>
                        </a:cubicBezTo>
                        <a:cubicBezTo>
                          <a:pt x="464" y="556"/>
                          <a:pt x="464" y="558"/>
                          <a:pt x="464" y="556"/>
                        </a:cubicBezTo>
                        <a:cubicBezTo>
                          <a:pt x="466" y="555"/>
                          <a:pt x="468" y="555"/>
                          <a:pt x="469" y="555"/>
                        </a:cubicBezTo>
                        <a:cubicBezTo>
                          <a:pt x="471" y="553"/>
                          <a:pt x="472" y="549"/>
                          <a:pt x="478" y="550"/>
                        </a:cubicBezTo>
                        <a:cubicBezTo>
                          <a:pt x="486" y="552"/>
                          <a:pt x="481" y="550"/>
                          <a:pt x="481" y="549"/>
                        </a:cubicBezTo>
                        <a:cubicBezTo>
                          <a:pt x="483" y="549"/>
                          <a:pt x="484" y="547"/>
                          <a:pt x="487" y="547"/>
                        </a:cubicBezTo>
                        <a:cubicBezTo>
                          <a:pt x="490" y="547"/>
                          <a:pt x="492" y="547"/>
                          <a:pt x="492" y="547"/>
                        </a:cubicBezTo>
                        <a:cubicBezTo>
                          <a:pt x="492" y="545"/>
                          <a:pt x="493" y="545"/>
                          <a:pt x="493" y="545"/>
                        </a:cubicBezTo>
                        <a:cubicBezTo>
                          <a:pt x="490" y="544"/>
                          <a:pt x="490" y="544"/>
                          <a:pt x="490" y="544"/>
                        </a:cubicBezTo>
                        <a:cubicBezTo>
                          <a:pt x="489" y="544"/>
                          <a:pt x="486" y="544"/>
                          <a:pt x="487" y="541"/>
                        </a:cubicBezTo>
                        <a:cubicBezTo>
                          <a:pt x="489" y="538"/>
                          <a:pt x="490" y="539"/>
                          <a:pt x="490" y="538"/>
                        </a:cubicBezTo>
                        <a:cubicBezTo>
                          <a:pt x="492" y="536"/>
                          <a:pt x="495" y="536"/>
                          <a:pt x="500" y="535"/>
                        </a:cubicBezTo>
                        <a:cubicBezTo>
                          <a:pt x="504" y="533"/>
                          <a:pt x="503" y="533"/>
                          <a:pt x="506" y="535"/>
                        </a:cubicBezTo>
                        <a:cubicBezTo>
                          <a:pt x="510" y="538"/>
                          <a:pt x="509" y="535"/>
                          <a:pt x="510" y="533"/>
                        </a:cubicBezTo>
                        <a:cubicBezTo>
                          <a:pt x="513" y="532"/>
                          <a:pt x="515" y="530"/>
                          <a:pt x="518" y="529"/>
                        </a:cubicBezTo>
                        <a:cubicBezTo>
                          <a:pt x="521" y="526"/>
                          <a:pt x="526" y="523"/>
                          <a:pt x="527" y="523"/>
                        </a:cubicBezTo>
                        <a:cubicBezTo>
                          <a:pt x="527" y="524"/>
                          <a:pt x="529" y="523"/>
                          <a:pt x="530" y="523"/>
                        </a:cubicBezTo>
                        <a:cubicBezTo>
                          <a:pt x="553" y="523"/>
                          <a:pt x="553" y="523"/>
                          <a:pt x="553" y="523"/>
                        </a:cubicBezTo>
                        <a:cubicBezTo>
                          <a:pt x="553" y="519"/>
                          <a:pt x="553" y="519"/>
                          <a:pt x="555" y="519"/>
                        </a:cubicBezTo>
                        <a:cubicBezTo>
                          <a:pt x="556" y="521"/>
                          <a:pt x="556" y="519"/>
                          <a:pt x="556" y="519"/>
                        </a:cubicBezTo>
                        <a:cubicBezTo>
                          <a:pt x="558" y="521"/>
                          <a:pt x="558" y="518"/>
                          <a:pt x="559" y="518"/>
                        </a:cubicBezTo>
                        <a:cubicBezTo>
                          <a:pt x="561" y="518"/>
                          <a:pt x="556" y="518"/>
                          <a:pt x="559" y="516"/>
                        </a:cubicBezTo>
                        <a:cubicBezTo>
                          <a:pt x="562" y="513"/>
                          <a:pt x="559" y="515"/>
                          <a:pt x="562" y="513"/>
                        </a:cubicBezTo>
                        <a:cubicBezTo>
                          <a:pt x="564" y="512"/>
                          <a:pt x="561" y="510"/>
                          <a:pt x="564" y="507"/>
                        </a:cubicBezTo>
                        <a:cubicBezTo>
                          <a:pt x="565" y="506"/>
                          <a:pt x="562" y="506"/>
                          <a:pt x="565" y="503"/>
                        </a:cubicBezTo>
                        <a:cubicBezTo>
                          <a:pt x="567" y="500"/>
                          <a:pt x="570" y="495"/>
                          <a:pt x="570" y="495"/>
                        </a:cubicBezTo>
                        <a:cubicBezTo>
                          <a:pt x="570" y="495"/>
                          <a:pt x="571" y="495"/>
                          <a:pt x="571" y="496"/>
                        </a:cubicBezTo>
                        <a:cubicBezTo>
                          <a:pt x="571" y="498"/>
                          <a:pt x="573" y="498"/>
                          <a:pt x="575" y="498"/>
                        </a:cubicBezTo>
                        <a:cubicBezTo>
                          <a:pt x="576" y="496"/>
                          <a:pt x="578" y="495"/>
                          <a:pt x="579" y="498"/>
                        </a:cubicBezTo>
                        <a:cubicBezTo>
                          <a:pt x="582" y="500"/>
                          <a:pt x="582" y="500"/>
                          <a:pt x="582" y="503"/>
                        </a:cubicBezTo>
                        <a:cubicBezTo>
                          <a:pt x="582" y="504"/>
                          <a:pt x="582" y="512"/>
                          <a:pt x="582" y="513"/>
                        </a:cubicBezTo>
                        <a:cubicBezTo>
                          <a:pt x="582" y="515"/>
                          <a:pt x="581" y="515"/>
                          <a:pt x="582" y="515"/>
                        </a:cubicBezTo>
                        <a:cubicBezTo>
                          <a:pt x="584" y="516"/>
                          <a:pt x="584" y="516"/>
                          <a:pt x="584" y="516"/>
                        </a:cubicBezTo>
                        <a:cubicBezTo>
                          <a:pt x="585" y="516"/>
                          <a:pt x="585" y="516"/>
                          <a:pt x="585" y="518"/>
                        </a:cubicBezTo>
                        <a:cubicBezTo>
                          <a:pt x="585" y="519"/>
                          <a:pt x="585" y="521"/>
                          <a:pt x="587" y="521"/>
                        </a:cubicBezTo>
                        <a:cubicBezTo>
                          <a:pt x="593" y="524"/>
                          <a:pt x="596" y="521"/>
                          <a:pt x="602" y="518"/>
                        </a:cubicBezTo>
                        <a:cubicBezTo>
                          <a:pt x="608" y="515"/>
                          <a:pt x="601" y="519"/>
                          <a:pt x="611" y="518"/>
                        </a:cubicBezTo>
                        <a:cubicBezTo>
                          <a:pt x="619" y="518"/>
                          <a:pt x="610" y="519"/>
                          <a:pt x="604" y="523"/>
                        </a:cubicBezTo>
                        <a:cubicBezTo>
                          <a:pt x="597" y="526"/>
                          <a:pt x="593" y="532"/>
                          <a:pt x="596" y="538"/>
                        </a:cubicBezTo>
                        <a:cubicBezTo>
                          <a:pt x="599" y="544"/>
                          <a:pt x="604" y="539"/>
                          <a:pt x="608" y="532"/>
                        </a:cubicBezTo>
                        <a:cubicBezTo>
                          <a:pt x="614" y="526"/>
                          <a:pt x="614" y="532"/>
                          <a:pt x="622" y="526"/>
                        </a:cubicBezTo>
                        <a:cubicBezTo>
                          <a:pt x="628" y="521"/>
                          <a:pt x="637" y="523"/>
                          <a:pt x="634" y="519"/>
                        </a:cubicBezTo>
                        <a:cubicBezTo>
                          <a:pt x="631" y="516"/>
                          <a:pt x="630" y="513"/>
                          <a:pt x="626" y="515"/>
                        </a:cubicBezTo>
                        <a:cubicBezTo>
                          <a:pt x="623" y="516"/>
                          <a:pt x="613" y="513"/>
                          <a:pt x="613" y="512"/>
                        </a:cubicBezTo>
                        <a:cubicBezTo>
                          <a:pt x="614" y="509"/>
                          <a:pt x="608" y="512"/>
                          <a:pt x="607" y="504"/>
                        </a:cubicBezTo>
                        <a:cubicBezTo>
                          <a:pt x="604" y="495"/>
                          <a:pt x="610" y="489"/>
                          <a:pt x="604" y="490"/>
                        </a:cubicBezTo>
                        <a:cubicBezTo>
                          <a:pt x="594" y="493"/>
                          <a:pt x="601" y="490"/>
                          <a:pt x="607" y="486"/>
                        </a:cubicBezTo>
                        <a:cubicBezTo>
                          <a:pt x="611" y="483"/>
                          <a:pt x="613" y="480"/>
                          <a:pt x="607" y="477"/>
                        </a:cubicBezTo>
                        <a:cubicBezTo>
                          <a:pt x="602" y="472"/>
                          <a:pt x="576" y="480"/>
                          <a:pt x="570" y="487"/>
                        </a:cubicBezTo>
                        <a:cubicBezTo>
                          <a:pt x="562" y="501"/>
                          <a:pt x="553" y="506"/>
                          <a:pt x="558" y="501"/>
                        </a:cubicBezTo>
                        <a:cubicBezTo>
                          <a:pt x="562" y="496"/>
                          <a:pt x="570" y="480"/>
                          <a:pt x="581" y="475"/>
                        </a:cubicBezTo>
                        <a:cubicBezTo>
                          <a:pt x="594" y="470"/>
                          <a:pt x="579" y="466"/>
                          <a:pt x="601" y="463"/>
                        </a:cubicBezTo>
                        <a:cubicBezTo>
                          <a:pt x="628" y="458"/>
                          <a:pt x="633" y="473"/>
                          <a:pt x="651" y="457"/>
                        </a:cubicBezTo>
                        <a:cubicBezTo>
                          <a:pt x="668" y="441"/>
                          <a:pt x="665" y="454"/>
                          <a:pt x="669" y="448"/>
                        </a:cubicBezTo>
                        <a:cubicBezTo>
                          <a:pt x="675" y="441"/>
                          <a:pt x="682" y="443"/>
                          <a:pt x="677" y="435"/>
                        </a:cubicBezTo>
                        <a:cubicBezTo>
                          <a:pt x="674" y="428"/>
                          <a:pt x="680" y="432"/>
                          <a:pt x="677" y="426"/>
                        </a:cubicBezTo>
                        <a:cubicBezTo>
                          <a:pt x="674" y="420"/>
                          <a:pt x="671" y="425"/>
                          <a:pt x="666" y="418"/>
                        </a:cubicBezTo>
                        <a:cubicBezTo>
                          <a:pt x="662" y="412"/>
                          <a:pt x="657" y="417"/>
                          <a:pt x="649" y="423"/>
                        </a:cubicBezTo>
                        <a:cubicBezTo>
                          <a:pt x="640" y="429"/>
                          <a:pt x="639" y="421"/>
                          <a:pt x="646" y="420"/>
                        </a:cubicBezTo>
                        <a:cubicBezTo>
                          <a:pt x="654" y="418"/>
                          <a:pt x="652" y="415"/>
                          <a:pt x="660" y="414"/>
                        </a:cubicBezTo>
                        <a:cubicBezTo>
                          <a:pt x="668" y="412"/>
                          <a:pt x="665" y="409"/>
                          <a:pt x="657" y="408"/>
                        </a:cubicBezTo>
                        <a:cubicBezTo>
                          <a:pt x="649" y="408"/>
                          <a:pt x="656" y="405"/>
                          <a:pt x="646" y="403"/>
                        </a:cubicBezTo>
                        <a:cubicBezTo>
                          <a:pt x="637" y="402"/>
                          <a:pt x="645" y="399"/>
                          <a:pt x="639" y="395"/>
                        </a:cubicBezTo>
                        <a:cubicBezTo>
                          <a:pt x="633" y="392"/>
                          <a:pt x="628" y="389"/>
                          <a:pt x="633" y="383"/>
                        </a:cubicBezTo>
                        <a:cubicBezTo>
                          <a:pt x="636" y="376"/>
                          <a:pt x="623" y="379"/>
                          <a:pt x="628" y="374"/>
                        </a:cubicBezTo>
                        <a:cubicBezTo>
                          <a:pt x="631" y="369"/>
                          <a:pt x="623" y="369"/>
                          <a:pt x="622" y="362"/>
                        </a:cubicBezTo>
                        <a:cubicBezTo>
                          <a:pt x="622" y="356"/>
                          <a:pt x="620" y="360"/>
                          <a:pt x="619" y="356"/>
                        </a:cubicBezTo>
                        <a:cubicBezTo>
                          <a:pt x="617" y="350"/>
                          <a:pt x="616" y="354"/>
                          <a:pt x="611" y="345"/>
                        </a:cubicBezTo>
                        <a:cubicBezTo>
                          <a:pt x="607" y="336"/>
                          <a:pt x="607" y="339"/>
                          <a:pt x="602" y="345"/>
                        </a:cubicBezTo>
                        <a:cubicBezTo>
                          <a:pt x="597" y="350"/>
                          <a:pt x="601" y="360"/>
                          <a:pt x="594" y="359"/>
                        </a:cubicBezTo>
                        <a:cubicBezTo>
                          <a:pt x="587" y="357"/>
                          <a:pt x="594" y="360"/>
                          <a:pt x="587" y="363"/>
                        </a:cubicBezTo>
                        <a:cubicBezTo>
                          <a:pt x="578" y="366"/>
                          <a:pt x="581" y="357"/>
                          <a:pt x="571" y="357"/>
                        </a:cubicBezTo>
                        <a:cubicBezTo>
                          <a:pt x="564" y="357"/>
                          <a:pt x="573" y="354"/>
                          <a:pt x="568" y="353"/>
                        </a:cubicBezTo>
                        <a:cubicBezTo>
                          <a:pt x="564" y="350"/>
                          <a:pt x="570" y="350"/>
                          <a:pt x="567" y="343"/>
                        </a:cubicBezTo>
                        <a:cubicBezTo>
                          <a:pt x="564" y="339"/>
                          <a:pt x="571" y="333"/>
                          <a:pt x="568" y="330"/>
                        </a:cubicBezTo>
                        <a:cubicBezTo>
                          <a:pt x="565" y="327"/>
                          <a:pt x="565" y="334"/>
                          <a:pt x="564" y="331"/>
                        </a:cubicBezTo>
                        <a:cubicBezTo>
                          <a:pt x="562" y="328"/>
                          <a:pt x="552" y="328"/>
                          <a:pt x="552" y="325"/>
                        </a:cubicBezTo>
                        <a:cubicBezTo>
                          <a:pt x="553" y="320"/>
                          <a:pt x="547" y="319"/>
                          <a:pt x="539" y="313"/>
                        </a:cubicBezTo>
                        <a:cubicBezTo>
                          <a:pt x="527" y="305"/>
                          <a:pt x="538" y="322"/>
                          <a:pt x="510" y="310"/>
                        </a:cubicBezTo>
                        <a:cubicBezTo>
                          <a:pt x="498" y="305"/>
                          <a:pt x="498" y="319"/>
                          <a:pt x="501" y="320"/>
                        </a:cubicBezTo>
                        <a:cubicBezTo>
                          <a:pt x="504" y="323"/>
                          <a:pt x="503" y="328"/>
                          <a:pt x="501" y="331"/>
                        </a:cubicBezTo>
                        <a:cubicBezTo>
                          <a:pt x="498" y="334"/>
                          <a:pt x="501" y="333"/>
                          <a:pt x="504" y="340"/>
                        </a:cubicBezTo>
                        <a:cubicBezTo>
                          <a:pt x="507" y="346"/>
                          <a:pt x="504" y="346"/>
                          <a:pt x="503" y="351"/>
                        </a:cubicBezTo>
                        <a:cubicBezTo>
                          <a:pt x="501" y="356"/>
                          <a:pt x="498" y="353"/>
                          <a:pt x="497" y="359"/>
                        </a:cubicBezTo>
                        <a:cubicBezTo>
                          <a:pt x="495" y="365"/>
                          <a:pt x="507" y="362"/>
                          <a:pt x="512" y="379"/>
                        </a:cubicBezTo>
                        <a:cubicBezTo>
                          <a:pt x="516" y="395"/>
                          <a:pt x="501" y="405"/>
                          <a:pt x="492" y="408"/>
                        </a:cubicBezTo>
                        <a:cubicBezTo>
                          <a:pt x="481" y="412"/>
                          <a:pt x="492" y="412"/>
                          <a:pt x="492" y="421"/>
                        </a:cubicBezTo>
                        <a:cubicBezTo>
                          <a:pt x="492" y="429"/>
                          <a:pt x="500" y="440"/>
                          <a:pt x="495" y="441"/>
                        </a:cubicBezTo>
                        <a:cubicBezTo>
                          <a:pt x="490" y="444"/>
                          <a:pt x="498" y="452"/>
                          <a:pt x="492" y="448"/>
                        </a:cubicBezTo>
                        <a:cubicBezTo>
                          <a:pt x="484" y="443"/>
                          <a:pt x="490" y="457"/>
                          <a:pt x="484" y="452"/>
                        </a:cubicBezTo>
                        <a:cubicBezTo>
                          <a:pt x="478" y="448"/>
                          <a:pt x="483" y="446"/>
                          <a:pt x="471" y="435"/>
                        </a:cubicBezTo>
                        <a:cubicBezTo>
                          <a:pt x="463" y="429"/>
                          <a:pt x="469" y="425"/>
                          <a:pt x="466" y="418"/>
                        </a:cubicBezTo>
                        <a:cubicBezTo>
                          <a:pt x="463" y="409"/>
                          <a:pt x="472" y="406"/>
                          <a:pt x="463" y="405"/>
                        </a:cubicBezTo>
                        <a:cubicBezTo>
                          <a:pt x="448" y="400"/>
                          <a:pt x="448" y="405"/>
                          <a:pt x="445" y="403"/>
                        </a:cubicBezTo>
                        <a:cubicBezTo>
                          <a:pt x="440" y="402"/>
                          <a:pt x="443" y="399"/>
                          <a:pt x="429" y="395"/>
                        </a:cubicBezTo>
                        <a:cubicBezTo>
                          <a:pt x="415" y="391"/>
                          <a:pt x="431" y="389"/>
                          <a:pt x="409" y="382"/>
                        </a:cubicBezTo>
                        <a:cubicBezTo>
                          <a:pt x="388" y="372"/>
                          <a:pt x="385" y="389"/>
                          <a:pt x="385" y="379"/>
                        </a:cubicBezTo>
                        <a:cubicBezTo>
                          <a:pt x="385" y="368"/>
                          <a:pt x="382" y="369"/>
                          <a:pt x="380" y="362"/>
                        </a:cubicBezTo>
                        <a:cubicBezTo>
                          <a:pt x="380" y="356"/>
                          <a:pt x="368" y="365"/>
                          <a:pt x="367" y="351"/>
                        </a:cubicBezTo>
                        <a:cubicBezTo>
                          <a:pt x="365" y="336"/>
                          <a:pt x="380" y="314"/>
                          <a:pt x="383" y="316"/>
                        </a:cubicBezTo>
                        <a:cubicBezTo>
                          <a:pt x="386" y="316"/>
                          <a:pt x="383" y="307"/>
                          <a:pt x="391" y="307"/>
                        </a:cubicBezTo>
                        <a:cubicBezTo>
                          <a:pt x="397" y="307"/>
                          <a:pt x="405" y="305"/>
                          <a:pt x="397" y="299"/>
                        </a:cubicBezTo>
                        <a:cubicBezTo>
                          <a:pt x="391" y="293"/>
                          <a:pt x="405" y="299"/>
                          <a:pt x="406" y="291"/>
                        </a:cubicBezTo>
                        <a:cubicBezTo>
                          <a:pt x="408" y="284"/>
                          <a:pt x="414" y="301"/>
                          <a:pt x="422" y="287"/>
                        </a:cubicBezTo>
                        <a:cubicBezTo>
                          <a:pt x="429" y="273"/>
                          <a:pt x="432" y="278"/>
                          <a:pt x="417" y="273"/>
                        </a:cubicBezTo>
                        <a:cubicBezTo>
                          <a:pt x="406" y="271"/>
                          <a:pt x="411" y="268"/>
                          <a:pt x="403" y="265"/>
                        </a:cubicBezTo>
                        <a:cubicBezTo>
                          <a:pt x="412" y="264"/>
                          <a:pt x="422" y="279"/>
                          <a:pt x="431" y="270"/>
                        </a:cubicBezTo>
                        <a:cubicBezTo>
                          <a:pt x="438" y="261"/>
                          <a:pt x="438" y="262"/>
                          <a:pt x="432" y="258"/>
                        </a:cubicBezTo>
                        <a:cubicBezTo>
                          <a:pt x="425" y="255"/>
                          <a:pt x="440" y="255"/>
                          <a:pt x="443" y="258"/>
                        </a:cubicBezTo>
                        <a:cubicBezTo>
                          <a:pt x="446" y="261"/>
                          <a:pt x="449" y="262"/>
                          <a:pt x="451" y="265"/>
                        </a:cubicBezTo>
                        <a:cubicBezTo>
                          <a:pt x="452" y="268"/>
                          <a:pt x="454" y="270"/>
                          <a:pt x="458" y="268"/>
                        </a:cubicBezTo>
                        <a:cubicBezTo>
                          <a:pt x="461" y="267"/>
                          <a:pt x="449" y="264"/>
                          <a:pt x="454" y="261"/>
                        </a:cubicBezTo>
                        <a:cubicBezTo>
                          <a:pt x="458" y="259"/>
                          <a:pt x="460" y="255"/>
                          <a:pt x="463" y="255"/>
                        </a:cubicBezTo>
                        <a:cubicBezTo>
                          <a:pt x="468" y="256"/>
                          <a:pt x="468" y="250"/>
                          <a:pt x="472" y="250"/>
                        </a:cubicBezTo>
                        <a:cubicBezTo>
                          <a:pt x="475" y="250"/>
                          <a:pt x="477" y="244"/>
                          <a:pt x="471" y="239"/>
                        </a:cubicBezTo>
                        <a:cubicBezTo>
                          <a:pt x="464" y="235"/>
                          <a:pt x="472" y="236"/>
                          <a:pt x="468" y="232"/>
                        </a:cubicBezTo>
                        <a:cubicBezTo>
                          <a:pt x="463" y="227"/>
                          <a:pt x="474" y="232"/>
                          <a:pt x="475" y="227"/>
                        </a:cubicBezTo>
                        <a:cubicBezTo>
                          <a:pt x="477" y="221"/>
                          <a:pt x="471" y="225"/>
                          <a:pt x="474" y="221"/>
                        </a:cubicBezTo>
                        <a:cubicBezTo>
                          <a:pt x="477" y="216"/>
                          <a:pt x="468" y="221"/>
                          <a:pt x="466" y="215"/>
                        </a:cubicBezTo>
                        <a:cubicBezTo>
                          <a:pt x="466" y="210"/>
                          <a:pt x="458" y="213"/>
                          <a:pt x="452" y="210"/>
                        </a:cubicBezTo>
                        <a:cubicBezTo>
                          <a:pt x="445" y="207"/>
                          <a:pt x="449" y="210"/>
                          <a:pt x="443" y="210"/>
                        </a:cubicBezTo>
                        <a:cubicBezTo>
                          <a:pt x="437" y="210"/>
                          <a:pt x="440" y="219"/>
                          <a:pt x="443" y="221"/>
                        </a:cubicBezTo>
                        <a:cubicBezTo>
                          <a:pt x="448" y="222"/>
                          <a:pt x="445" y="225"/>
                          <a:pt x="441" y="225"/>
                        </a:cubicBezTo>
                        <a:cubicBezTo>
                          <a:pt x="438" y="224"/>
                          <a:pt x="441" y="233"/>
                          <a:pt x="435" y="238"/>
                        </a:cubicBezTo>
                        <a:cubicBezTo>
                          <a:pt x="431" y="241"/>
                          <a:pt x="435" y="244"/>
                          <a:pt x="429" y="247"/>
                        </a:cubicBezTo>
                        <a:cubicBezTo>
                          <a:pt x="423" y="248"/>
                          <a:pt x="426" y="245"/>
                          <a:pt x="420" y="241"/>
                        </a:cubicBezTo>
                        <a:cubicBezTo>
                          <a:pt x="414" y="235"/>
                          <a:pt x="423" y="236"/>
                          <a:pt x="423" y="232"/>
                        </a:cubicBezTo>
                        <a:cubicBezTo>
                          <a:pt x="423" y="229"/>
                          <a:pt x="415" y="215"/>
                          <a:pt x="409" y="219"/>
                        </a:cubicBezTo>
                        <a:cubicBezTo>
                          <a:pt x="405" y="224"/>
                          <a:pt x="408" y="236"/>
                          <a:pt x="402" y="230"/>
                        </a:cubicBezTo>
                        <a:cubicBezTo>
                          <a:pt x="397" y="225"/>
                          <a:pt x="405" y="227"/>
                          <a:pt x="400" y="221"/>
                        </a:cubicBezTo>
                        <a:cubicBezTo>
                          <a:pt x="394" y="216"/>
                          <a:pt x="406" y="218"/>
                          <a:pt x="400" y="215"/>
                        </a:cubicBezTo>
                        <a:cubicBezTo>
                          <a:pt x="393" y="210"/>
                          <a:pt x="393" y="216"/>
                          <a:pt x="388" y="213"/>
                        </a:cubicBezTo>
                        <a:cubicBezTo>
                          <a:pt x="382" y="210"/>
                          <a:pt x="396" y="206"/>
                          <a:pt x="393" y="204"/>
                        </a:cubicBezTo>
                        <a:cubicBezTo>
                          <a:pt x="390" y="201"/>
                          <a:pt x="382" y="198"/>
                          <a:pt x="382" y="192"/>
                        </a:cubicBezTo>
                        <a:cubicBezTo>
                          <a:pt x="382" y="186"/>
                          <a:pt x="371" y="180"/>
                          <a:pt x="367" y="180"/>
                        </a:cubicBezTo>
                        <a:cubicBezTo>
                          <a:pt x="360" y="178"/>
                          <a:pt x="365" y="183"/>
                          <a:pt x="360" y="183"/>
                        </a:cubicBezTo>
                        <a:cubicBezTo>
                          <a:pt x="354" y="184"/>
                          <a:pt x="360" y="186"/>
                          <a:pt x="354" y="189"/>
                        </a:cubicBezTo>
                        <a:cubicBezTo>
                          <a:pt x="348" y="192"/>
                          <a:pt x="356" y="198"/>
                          <a:pt x="354" y="201"/>
                        </a:cubicBezTo>
                        <a:cubicBezTo>
                          <a:pt x="353" y="206"/>
                          <a:pt x="353" y="209"/>
                          <a:pt x="362" y="212"/>
                        </a:cubicBezTo>
                        <a:cubicBezTo>
                          <a:pt x="371" y="215"/>
                          <a:pt x="374" y="219"/>
                          <a:pt x="370" y="222"/>
                        </a:cubicBezTo>
                        <a:cubicBezTo>
                          <a:pt x="365" y="224"/>
                          <a:pt x="368" y="227"/>
                          <a:pt x="373" y="225"/>
                        </a:cubicBezTo>
                        <a:cubicBezTo>
                          <a:pt x="377" y="222"/>
                          <a:pt x="377" y="227"/>
                          <a:pt x="371" y="233"/>
                        </a:cubicBezTo>
                        <a:cubicBezTo>
                          <a:pt x="364" y="238"/>
                          <a:pt x="364" y="232"/>
                          <a:pt x="362" y="236"/>
                        </a:cubicBezTo>
                        <a:cubicBezTo>
                          <a:pt x="359" y="241"/>
                          <a:pt x="368" y="251"/>
                          <a:pt x="360" y="247"/>
                        </a:cubicBezTo>
                        <a:cubicBezTo>
                          <a:pt x="354" y="242"/>
                          <a:pt x="354" y="242"/>
                          <a:pt x="356" y="238"/>
                        </a:cubicBezTo>
                        <a:cubicBezTo>
                          <a:pt x="357" y="235"/>
                          <a:pt x="357" y="232"/>
                          <a:pt x="353" y="232"/>
                        </a:cubicBezTo>
                        <a:cubicBezTo>
                          <a:pt x="347" y="233"/>
                          <a:pt x="345" y="227"/>
                          <a:pt x="339" y="230"/>
                        </a:cubicBezTo>
                        <a:cubicBezTo>
                          <a:pt x="333" y="233"/>
                          <a:pt x="341" y="238"/>
                          <a:pt x="334" y="239"/>
                        </a:cubicBezTo>
                        <a:cubicBezTo>
                          <a:pt x="330" y="241"/>
                          <a:pt x="331" y="236"/>
                          <a:pt x="319" y="239"/>
                        </a:cubicBezTo>
                        <a:cubicBezTo>
                          <a:pt x="302" y="242"/>
                          <a:pt x="301" y="233"/>
                          <a:pt x="296" y="235"/>
                        </a:cubicBezTo>
                        <a:cubicBezTo>
                          <a:pt x="286" y="239"/>
                          <a:pt x="282" y="222"/>
                          <a:pt x="275" y="224"/>
                        </a:cubicBezTo>
                        <a:cubicBezTo>
                          <a:pt x="269" y="224"/>
                          <a:pt x="253" y="227"/>
                          <a:pt x="257" y="233"/>
                        </a:cubicBezTo>
                        <a:cubicBezTo>
                          <a:pt x="260" y="238"/>
                          <a:pt x="269" y="229"/>
                          <a:pt x="272" y="232"/>
                        </a:cubicBezTo>
                        <a:cubicBezTo>
                          <a:pt x="276" y="233"/>
                          <a:pt x="264" y="233"/>
                          <a:pt x="263" y="238"/>
                        </a:cubicBezTo>
                        <a:cubicBezTo>
                          <a:pt x="261" y="242"/>
                          <a:pt x="273" y="255"/>
                          <a:pt x="261" y="245"/>
                        </a:cubicBezTo>
                        <a:cubicBezTo>
                          <a:pt x="249" y="238"/>
                          <a:pt x="250" y="242"/>
                          <a:pt x="246" y="238"/>
                        </a:cubicBezTo>
                        <a:cubicBezTo>
                          <a:pt x="241" y="232"/>
                          <a:pt x="246" y="239"/>
                          <a:pt x="230" y="239"/>
                        </a:cubicBezTo>
                        <a:cubicBezTo>
                          <a:pt x="217" y="241"/>
                          <a:pt x="198" y="239"/>
                          <a:pt x="205" y="235"/>
                        </a:cubicBezTo>
                        <a:cubicBezTo>
                          <a:pt x="211" y="230"/>
                          <a:pt x="218" y="235"/>
                          <a:pt x="212" y="230"/>
                        </a:cubicBezTo>
                        <a:cubicBezTo>
                          <a:pt x="208" y="225"/>
                          <a:pt x="205" y="221"/>
                          <a:pt x="195" y="222"/>
                        </a:cubicBezTo>
                        <a:cubicBezTo>
                          <a:pt x="186" y="224"/>
                          <a:pt x="177" y="219"/>
                          <a:pt x="169" y="218"/>
                        </a:cubicBezTo>
                        <a:cubicBezTo>
                          <a:pt x="160" y="215"/>
                          <a:pt x="154" y="209"/>
                          <a:pt x="146" y="210"/>
                        </a:cubicBezTo>
                        <a:cubicBezTo>
                          <a:pt x="137" y="210"/>
                          <a:pt x="143" y="218"/>
                          <a:pt x="136" y="216"/>
                        </a:cubicBezTo>
                        <a:cubicBezTo>
                          <a:pt x="128" y="215"/>
                          <a:pt x="137" y="204"/>
                          <a:pt x="127" y="206"/>
                        </a:cubicBezTo>
                        <a:cubicBezTo>
                          <a:pt x="122" y="207"/>
                          <a:pt x="128" y="221"/>
                          <a:pt x="117" y="215"/>
                        </a:cubicBezTo>
                        <a:cubicBezTo>
                          <a:pt x="111" y="212"/>
                          <a:pt x="108" y="195"/>
                          <a:pt x="102" y="199"/>
                        </a:cubicBezTo>
                        <a:cubicBezTo>
                          <a:pt x="94" y="206"/>
                          <a:pt x="111" y="201"/>
                          <a:pt x="99" y="209"/>
                        </a:cubicBezTo>
                        <a:cubicBezTo>
                          <a:pt x="90" y="213"/>
                          <a:pt x="101" y="206"/>
                          <a:pt x="85" y="212"/>
                        </a:cubicBezTo>
                        <a:cubicBezTo>
                          <a:pt x="68" y="218"/>
                          <a:pt x="76" y="213"/>
                          <a:pt x="85" y="209"/>
                        </a:cubicBezTo>
                        <a:cubicBezTo>
                          <a:pt x="94" y="204"/>
                          <a:pt x="93" y="204"/>
                          <a:pt x="88" y="206"/>
                        </a:cubicBezTo>
                        <a:cubicBezTo>
                          <a:pt x="82" y="207"/>
                          <a:pt x="84" y="202"/>
                          <a:pt x="75" y="209"/>
                        </a:cubicBezTo>
                        <a:cubicBezTo>
                          <a:pt x="67" y="213"/>
                          <a:pt x="72" y="207"/>
                          <a:pt x="62" y="215"/>
                        </a:cubicBezTo>
                        <a:cubicBezTo>
                          <a:pt x="53" y="221"/>
                          <a:pt x="49" y="221"/>
                          <a:pt x="52" y="224"/>
                        </a:cubicBezTo>
                        <a:cubicBezTo>
                          <a:pt x="53" y="227"/>
                          <a:pt x="47" y="222"/>
                          <a:pt x="42" y="225"/>
                        </a:cubicBezTo>
                        <a:cubicBezTo>
                          <a:pt x="38" y="227"/>
                          <a:pt x="41" y="222"/>
                          <a:pt x="32" y="222"/>
                        </a:cubicBezTo>
                        <a:cubicBezTo>
                          <a:pt x="21" y="222"/>
                          <a:pt x="13" y="212"/>
                          <a:pt x="0" y="213"/>
                        </a:cubicBezTo>
                        <a:cubicBezTo>
                          <a:pt x="0" y="339"/>
                          <a:pt x="0" y="339"/>
                          <a:pt x="0" y="339"/>
                        </a:cubicBezTo>
                        <a:cubicBezTo>
                          <a:pt x="6" y="342"/>
                          <a:pt x="3" y="337"/>
                          <a:pt x="4" y="339"/>
                        </a:cubicBezTo>
                        <a:cubicBezTo>
                          <a:pt x="7" y="340"/>
                          <a:pt x="7" y="340"/>
                          <a:pt x="9" y="340"/>
                        </a:cubicBezTo>
                        <a:cubicBezTo>
                          <a:pt x="10" y="339"/>
                          <a:pt x="15" y="337"/>
                          <a:pt x="15" y="340"/>
                        </a:cubicBezTo>
                        <a:cubicBezTo>
                          <a:pt x="13" y="342"/>
                          <a:pt x="12" y="342"/>
                          <a:pt x="15" y="343"/>
                        </a:cubicBezTo>
                        <a:cubicBezTo>
                          <a:pt x="20" y="345"/>
                          <a:pt x="15" y="346"/>
                          <a:pt x="23" y="350"/>
                        </a:cubicBezTo>
                        <a:cubicBezTo>
                          <a:pt x="29" y="354"/>
                          <a:pt x="26" y="356"/>
                          <a:pt x="27" y="356"/>
                        </a:cubicBezTo>
                        <a:cubicBezTo>
                          <a:pt x="29" y="357"/>
                          <a:pt x="29" y="354"/>
                          <a:pt x="33" y="354"/>
                        </a:cubicBezTo>
                        <a:cubicBezTo>
                          <a:pt x="38" y="353"/>
                          <a:pt x="33" y="351"/>
                          <a:pt x="36" y="350"/>
                        </a:cubicBezTo>
                        <a:cubicBezTo>
                          <a:pt x="39" y="350"/>
                          <a:pt x="35" y="348"/>
                          <a:pt x="38" y="348"/>
                        </a:cubicBezTo>
                        <a:cubicBezTo>
                          <a:pt x="44" y="345"/>
                          <a:pt x="44" y="345"/>
                          <a:pt x="46" y="348"/>
                        </a:cubicBezTo>
                        <a:cubicBezTo>
                          <a:pt x="49" y="351"/>
                          <a:pt x="46" y="350"/>
                          <a:pt x="47" y="351"/>
                        </a:cubicBezTo>
                        <a:cubicBezTo>
                          <a:pt x="49" y="354"/>
                          <a:pt x="50" y="353"/>
                          <a:pt x="52" y="356"/>
                        </a:cubicBezTo>
                        <a:cubicBezTo>
                          <a:pt x="53" y="360"/>
                          <a:pt x="56" y="357"/>
                          <a:pt x="58" y="362"/>
                        </a:cubicBezTo>
                        <a:cubicBezTo>
                          <a:pt x="61" y="365"/>
                          <a:pt x="67" y="376"/>
                          <a:pt x="68" y="377"/>
                        </a:cubicBezTo>
                        <a:cubicBezTo>
                          <a:pt x="70" y="380"/>
                          <a:pt x="67" y="380"/>
                          <a:pt x="70" y="380"/>
                        </a:cubicBezTo>
                        <a:cubicBezTo>
                          <a:pt x="72" y="380"/>
                          <a:pt x="68" y="383"/>
                          <a:pt x="72" y="383"/>
                        </a:cubicBezTo>
                        <a:cubicBezTo>
                          <a:pt x="73" y="383"/>
                          <a:pt x="70" y="386"/>
                          <a:pt x="73" y="386"/>
                        </a:cubicBezTo>
                        <a:cubicBezTo>
                          <a:pt x="76" y="385"/>
                          <a:pt x="75" y="388"/>
                          <a:pt x="81" y="389"/>
                        </a:cubicBezTo>
                        <a:cubicBezTo>
                          <a:pt x="85" y="391"/>
                          <a:pt x="82" y="392"/>
                          <a:pt x="85" y="392"/>
                        </a:cubicBezTo>
                        <a:cubicBezTo>
                          <a:pt x="87" y="392"/>
                          <a:pt x="87" y="394"/>
                          <a:pt x="87" y="394"/>
                        </a:cubicBezTo>
                        <a:cubicBezTo>
                          <a:pt x="85" y="399"/>
                          <a:pt x="88" y="402"/>
                          <a:pt x="87" y="405"/>
                        </a:cubicBezTo>
                        <a:cubicBezTo>
                          <a:pt x="84" y="406"/>
                          <a:pt x="87" y="408"/>
                          <a:pt x="85" y="409"/>
                        </a:cubicBezTo>
                        <a:cubicBezTo>
                          <a:pt x="81" y="414"/>
                          <a:pt x="84" y="414"/>
                          <a:pt x="85" y="415"/>
                        </a:cubicBezTo>
                        <a:cubicBezTo>
                          <a:pt x="85" y="418"/>
                          <a:pt x="88" y="421"/>
                          <a:pt x="91" y="425"/>
                        </a:cubicBezTo>
                        <a:cubicBezTo>
                          <a:pt x="93" y="428"/>
                          <a:pt x="90" y="420"/>
                          <a:pt x="97" y="420"/>
                        </a:cubicBezTo>
                        <a:cubicBezTo>
                          <a:pt x="102" y="418"/>
                          <a:pt x="93" y="421"/>
                          <a:pt x="96" y="426"/>
                        </a:cubicBezTo>
                        <a:cubicBezTo>
                          <a:pt x="97" y="429"/>
                          <a:pt x="97" y="426"/>
                          <a:pt x="97" y="431"/>
                        </a:cubicBezTo>
                        <a:cubicBezTo>
                          <a:pt x="99" y="435"/>
                          <a:pt x="104" y="428"/>
                          <a:pt x="101" y="434"/>
                        </a:cubicBezTo>
                        <a:cubicBezTo>
                          <a:pt x="99" y="440"/>
                          <a:pt x="99" y="441"/>
                          <a:pt x="101" y="440"/>
                        </a:cubicBezTo>
                        <a:cubicBezTo>
                          <a:pt x="101" y="440"/>
                          <a:pt x="99" y="443"/>
                          <a:pt x="102" y="444"/>
                        </a:cubicBezTo>
                        <a:cubicBezTo>
                          <a:pt x="104" y="444"/>
                          <a:pt x="102" y="440"/>
                          <a:pt x="105" y="438"/>
                        </a:cubicBezTo>
                        <a:cubicBezTo>
                          <a:pt x="107" y="438"/>
                          <a:pt x="108" y="435"/>
                          <a:pt x="108" y="437"/>
                        </a:cubicBezTo>
                        <a:cubicBezTo>
                          <a:pt x="110" y="438"/>
                          <a:pt x="113" y="437"/>
                          <a:pt x="113" y="438"/>
                        </a:cubicBezTo>
                        <a:cubicBezTo>
                          <a:pt x="111" y="441"/>
                          <a:pt x="111" y="437"/>
                          <a:pt x="107" y="440"/>
                        </a:cubicBezTo>
                        <a:cubicBezTo>
                          <a:pt x="102" y="443"/>
                          <a:pt x="104" y="443"/>
                          <a:pt x="104" y="446"/>
                        </a:cubicBezTo>
                        <a:cubicBezTo>
                          <a:pt x="104" y="449"/>
                          <a:pt x="107" y="448"/>
                          <a:pt x="105" y="449"/>
                        </a:cubicBezTo>
                        <a:cubicBezTo>
                          <a:pt x="104" y="451"/>
                          <a:pt x="107" y="451"/>
                          <a:pt x="105" y="451"/>
                        </a:cubicBezTo>
                        <a:cubicBezTo>
                          <a:pt x="102" y="452"/>
                          <a:pt x="105" y="454"/>
                          <a:pt x="108" y="455"/>
                        </a:cubicBezTo>
                        <a:cubicBezTo>
                          <a:pt x="111" y="457"/>
                          <a:pt x="111" y="454"/>
                          <a:pt x="114" y="455"/>
                        </a:cubicBezTo>
                        <a:cubicBezTo>
                          <a:pt x="117" y="455"/>
                          <a:pt x="113" y="457"/>
                          <a:pt x="116" y="457"/>
                        </a:cubicBezTo>
                        <a:cubicBezTo>
                          <a:pt x="120" y="455"/>
                          <a:pt x="114" y="461"/>
                          <a:pt x="119" y="460"/>
                        </a:cubicBezTo>
                        <a:cubicBezTo>
                          <a:pt x="120" y="460"/>
                          <a:pt x="119" y="461"/>
                          <a:pt x="122" y="460"/>
                        </a:cubicBezTo>
                        <a:cubicBezTo>
                          <a:pt x="125" y="460"/>
                          <a:pt x="127" y="463"/>
                          <a:pt x="128" y="461"/>
                        </a:cubicBezTo>
                        <a:cubicBezTo>
                          <a:pt x="130" y="460"/>
                          <a:pt x="131" y="464"/>
                          <a:pt x="128" y="464"/>
                        </a:cubicBezTo>
                        <a:cubicBezTo>
                          <a:pt x="127" y="466"/>
                          <a:pt x="131" y="469"/>
                          <a:pt x="133" y="469"/>
                        </a:cubicBezTo>
                        <a:cubicBezTo>
                          <a:pt x="136" y="467"/>
                          <a:pt x="136" y="464"/>
                          <a:pt x="136" y="467"/>
                        </a:cubicBezTo>
                        <a:cubicBezTo>
                          <a:pt x="136" y="470"/>
                          <a:pt x="137" y="469"/>
                          <a:pt x="137" y="470"/>
                        </a:cubicBezTo>
                        <a:cubicBezTo>
                          <a:pt x="136" y="472"/>
                          <a:pt x="136" y="467"/>
                          <a:pt x="134" y="469"/>
                        </a:cubicBezTo>
                        <a:cubicBezTo>
                          <a:pt x="133" y="470"/>
                          <a:pt x="139" y="473"/>
                          <a:pt x="139" y="472"/>
                        </a:cubicBezTo>
                        <a:cubicBezTo>
                          <a:pt x="139" y="470"/>
                          <a:pt x="140" y="469"/>
                          <a:pt x="140" y="472"/>
                        </a:cubicBezTo>
                        <a:cubicBezTo>
                          <a:pt x="140" y="473"/>
                          <a:pt x="142" y="475"/>
                          <a:pt x="142" y="477"/>
                        </a:cubicBezTo>
                        <a:cubicBezTo>
                          <a:pt x="140" y="478"/>
                          <a:pt x="142" y="478"/>
                          <a:pt x="143" y="477"/>
                        </a:cubicBezTo>
                        <a:cubicBezTo>
                          <a:pt x="143" y="475"/>
                          <a:pt x="143" y="477"/>
                          <a:pt x="143" y="478"/>
                        </a:cubicBezTo>
                        <a:cubicBezTo>
                          <a:pt x="364" y="478"/>
                          <a:pt x="364" y="478"/>
                          <a:pt x="364" y="478"/>
                        </a:cubicBezTo>
                        <a:close/>
                        <a:moveTo>
                          <a:pt x="486" y="323"/>
                        </a:moveTo>
                        <a:cubicBezTo>
                          <a:pt x="489" y="322"/>
                          <a:pt x="492" y="311"/>
                          <a:pt x="486" y="313"/>
                        </a:cubicBezTo>
                        <a:cubicBezTo>
                          <a:pt x="480" y="314"/>
                          <a:pt x="484" y="323"/>
                          <a:pt x="486" y="323"/>
                        </a:cubicBezTo>
                        <a:close/>
                        <a:moveTo>
                          <a:pt x="602" y="320"/>
                        </a:moveTo>
                        <a:cubicBezTo>
                          <a:pt x="605" y="320"/>
                          <a:pt x="608" y="322"/>
                          <a:pt x="607" y="325"/>
                        </a:cubicBezTo>
                        <a:cubicBezTo>
                          <a:pt x="605" y="328"/>
                          <a:pt x="597" y="322"/>
                          <a:pt x="602" y="320"/>
                        </a:cubicBezTo>
                        <a:close/>
                        <a:moveTo>
                          <a:pt x="432" y="232"/>
                        </a:moveTo>
                        <a:cubicBezTo>
                          <a:pt x="432" y="230"/>
                          <a:pt x="426" y="233"/>
                          <a:pt x="429" y="238"/>
                        </a:cubicBezTo>
                        <a:cubicBezTo>
                          <a:pt x="434" y="244"/>
                          <a:pt x="434" y="233"/>
                          <a:pt x="432" y="232"/>
                        </a:cubicBezTo>
                        <a:close/>
                        <a:moveTo>
                          <a:pt x="373" y="95"/>
                        </a:moveTo>
                        <a:cubicBezTo>
                          <a:pt x="383" y="95"/>
                          <a:pt x="380" y="91"/>
                          <a:pt x="371" y="91"/>
                        </a:cubicBezTo>
                        <a:cubicBezTo>
                          <a:pt x="360" y="89"/>
                          <a:pt x="354" y="91"/>
                          <a:pt x="354" y="94"/>
                        </a:cubicBezTo>
                        <a:cubicBezTo>
                          <a:pt x="354" y="97"/>
                          <a:pt x="362" y="95"/>
                          <a:pt x="373" y="95"/>
                        </a:cubicBezTo>
                        <a:close/>
                        <a:moveTo>
                          <a:pt x="296" y="131"/>
                        </a:moveTo>
                        <a:cubicBezTo>
                          <a:pt x="295" y="128"/>
                          <a:pt x="287" y="124"/>
                          <a:pt x="287" y="131"/>
                        </a:cubicBezTo>
                        <a:cubicBezTo>
                          <a:pt x="287" y="135"/>
                          <a:pt x="298" y="134"/>
                          <a:pt x="296" y="131"/>
                        </a:cubicBezTo>
                        <a:close/>
                        <a:moveTo>
                          <a:pt x="183" y="118"/>
                        </a:moveTo>
                        <a:cubicBezTo>
                          <a:pt x="177" y="120"/>
                          <a:pt x="166" y="124"/>
                          <a:pt x="175" y="126"/>
                        </a:cubicBezTo>
                        <a:cubicBezTo>
                          <a:pt x="182" y="126"/>
                          <a:pt x="188" y="115"/>
                          <a:pt x="183" y="118"/>
                        </a:cubicBezTo>
                        <a:close/>
                        <a:moveTo>
                          <a:pt x="208" y="106"/>
                        </a:moveTo>
                        <a:cubicBezTo>
                          <a:pt x="209" y="103"/>
                          <a:pt x="221" y="105"/>
                          <a:pt x="218" y="106"/>
                        </a:cubicBezTo>
                        <a:cubicBezTo>
                          <a:pt x="215" y="108"/>
                          <a:pt x="206" y="108"/>
                          <a:pt x="208" y="106"/>
                        </a:cubicBezTo>
                        <a:close/>
                        <a:moveTo>
                          <a:pt x="214" y="88"/>
                        </a:moveTo>
                        <a:cubicBezTo>
                          <a:pt x="211" y="85"/>
                          <a:pt x="208" y="86"/>
                          <a:pt x="206" y="88"/>
                        </a:cubicBezTo>
                        <a:cubicBezTo>
                          <a:pt x="205" y="88"/>
                          <a:pt x="209" y="91"/>
                          <a:pt x="215" y="91"/>
                        </a:cubicBezTo>
                        <a:cubicBezTo>
                          <a:pt x="218" y="91"/>
                          <a:pt x="218" y="91"/>
                          <a:pt x="214" y="88"/>
                        </a:cubicBezTo>
                        <a:close/>
                        <a:moveTo>
                          <a:pt x="290" y="112"/>
                        </a:moveTo>
                        <a:cubicBezTo>
                          <a:pt x="293" y="115"/>
                          <a:pt x="307" y="111"/>
                          <a:pt x="301" y="111"/>
                        </a:cubicBezTo>
                        <a:cubicBezTo>
                          <a:pt x="295" y="109"/>
                          <a:pt x="296" y="105"/>
                          <a:pt x="290" y="108"/>
                        </a:cubicBezTo>
                        <a:cubicBezTo>
                          <a:pt x="289" y="109"/>
                          <a:pt x="287" y="109"/>
                          <a:pt x="290" y="112"/>
                        </a:cubicBezTo>
                        <a:close/>
                        <a:moveTo>
                          <a:pt x="290" y="117"/>
                        </a:moveTo>
                        <a:cubicBezTo>
                          <a:pt x="289" y="115"/>
                          <a:pt x="302" y="112"/>
                          <a:pt x="305" y="114"/>
                        </a:cubicBezTo>
                        <a:cubicBezTo>
                          <a:pt x="307" y="115"/>
                          <a:pt x="293" y="118"/>
                          <a:pt x="290" y="117"/>
                        </a:cubicBezTo>
                        <a:close/>
                        <a:moveTo>
                          <a:pt x="296" y="120"/>
                        </a:moveTo>
                        <a:cubicBezTo>
                          <a:pt x="293" y="118"/>
                          <a:pt x="304" y="117"/>
                          <a:pt x="305" y="117"/>
                        </a:cubicBezTo>
                        <a:cubicBezTo>
                          <a:pt x="308" y="118"/>
                          <a:pt x="298" y="121"/>
                          <a:pt x="296" y="120"/>
                        </a:cubicBezTo>
                        <a:close/>
                        <a:moveTo>
                          <a:pt x="299" y="123"/>
                        </a:moveTo>
                        <a:cubicBezTo>
                          <a:pt x="298" y="121"/>
                          <a:pt x="307" y="118"/>
                          <a:pt x="308" y="118"/>
                        </a:cubicBezTo>
                        <a:cubicBezTo>
                          <a:pt x="310" y="118"/>
                          <a:pt x="302" y="123"/>
                          <a:pt x="299" y="123"/>
                        </a:cubicBezTo>
                        <a:close/>
                        <a:moveTo>
                          <a:pt x="434" y="72"/>
                        </a:moveTo>
                        <a:cubicBezTo>
                          <a:pt x="437" y="69"/>
                          <a:pt x="445" y="68"/>
                          <a:pt x="445" y="71"/>
                        </a:cubicBezTo>
                        <a:cubicBezTo>
                          <a:pt x="443" y="72"/>
                          <a:pt x="431" y="74"/>
                          <a:pt x="434" y="72"/>
                        </a:cubicBezTo>
                        <a:close/>
                        <a:moveTo>
                          <a:pt x="472" y="431"/>
                        </a:moveTo>
                        <a:cubicBezTo>
                          <a:pt x="475" y="432"/>
                          <a:pt x="478" y="434"/>
                          <a:pt x="480" y="434"/>
                        </a:cubicBezTo>
                        <a:cubicBezTo>
                          <a:pt x="481" y="432"/>
                          <a:pt x="477" y="429"/>
                          <a:pt x="477" y="428"/>
                        </a:cubicBezTo>
                        <a:cubicBezTo>
                          <a:pt x="475" y="426"/>
                          <a:pt x="471" y="426"/>
                          <a:pt x="469" y="429"/>
                        </a:cubicBezTo>
                        <a:cubicBezTo>
                          <a:pt x="468" y="429"/>
                          <a:pt x="469" y="429"/>
                          <a:pt x="472" y="431"/>
                        </a:cubicBezTo>
                        <a:close/>
                        <a:moveTo>
                          <a:pt x="487" y="394"/>
                        </a:moveTo>
                        <a:cubicBezTo>
                          <a:pt x="487" y="392"/>
                          <a:pt x="489" y="391"/>
                          <a:pt x="487" y="394"/>
                        </a:cubicBezTo>
                        <a:cubicBezTo>
                          <a:pt x="486" y="397"/>
                          <a:pt x="486" y="395"/>
                          <a:pt x="487" y="395"/>
                        </a:cubicBezTo>
                        <a:cubicBezTo>
                          <a:pt x="489" y="395"/>
                          <a:pt x="490" y="391"/>
                          <a:pt x="490" y="391"/>
                        </a:cubicBezTo>
                        <a:cubicBezTo>
                          <a:pt x="492" y="391"/>
                          <a:pt x="489" y="395"/>
                          <a:pt x="490" y="395"/>
                        </a:cubicBezTo>
                        <a:cubicBezTo>
                          <a:pt x="492" y="395"/>
                          <a:pt x="492" y="394"/>
                          <a:pt x="492" y="391"/>
                        </a:cubicBezTo>
                        <a:cubicBezTo>
                          <a:pt x="493" y="388"/>
                          <a:pt x="493" y="389"/>
                          <a:pt x="492" y="388"/>
                        </a:cubicBezTo>
                        <a:cubicBezTo>
                          <a:pt x="490" y="386"/>
                          <a:pt x="490" y="386"/>
                          <a:pt x="490" y="388"/>
                        </a:cubicBezTo>
                        <a:cubicBezTo>
                          <a:pt x="489" y="389"/>
                          <a:pt x="489" y="391"/>
                          <a:pt x="489" y="389"/>
                        </a:cubicBezTo>
                        <a:cubicBezTo>
                          <a:pt x="489" y="388"/>
                          <a:pt x="489" y="386"/>
                          <a:pt x="489" y="388"/>
                        </a:cubicBezTo>
                        <a:cubicBezTo>
                          <a:pt x="487" y="388"/>
                          <a:pt x="489" y="388"/>
                          <a:pt x="489" y="389"/>
                        </a:cubicBezTo>
                        <a:cubicBezTo>
                          <a:pt x="487" y="391"/>
                          <a:pt x="487" y="391"/>
                          <a:pt x="486" y="392"/>
                        </a:cubicBezTo>
                        <a:cubicBezTo>
                          <a:pt x="484" y="394"/>
                          <a:pt x="484" y="394"/>
                          <a:pt x="484" y="395"/>
                        </a:cubicBezTo>
                        <a:cubicBezTo>
                          <a:pt x="486" y="397"/>
                          <a:pt x="486" y="395"/>
                          <a:pt x="487" y="394"/>
                        </a:cubicBezTo>
                        <a:close/>
                        <a:moveTo>
                          <a:pt x="495" y="392"/>
                        </a:moveTo>
                        <a:cubicBezTo>
                          <a:pt x="495" y="391"/>
                          <a:pt x="495" y="388"/>
                          <a:pt x="495" y="388"/>
                        </a:cubicBezTo>
                        <a:cubicBezTo>
                          <a:pt x="493" y="388"/>
                          <a:pt x="493" y="389"/>
                          <a:pt x="493" y="392"/>
                        </a:cubicBezTo>
                        <a:cubicBezTo>
                          <a:pt x="492" y="392"/>
                          <a:pt x="493" y="392"/>
                          <a:pt x="495" y="392"/>
                        </a:cubicBezTo>
                        <a:close/>
                        <a:moveTo>
                          <a:pt x="486" y="391"/>
                        </a:moveTo>
                        <a:cubicBezTo>
                          <a:pt x="487" y="389"/>
                          <a:pt x="487" y="388"/>
                          <a:pt x="487" y="388"/>
                        </a:cubicBezTo>
                        <a:cubicBezTo>
                          <a:pt x="486" y="389"/>
                          <a:pt x="484" y="389"/>
                          <a:pt x="484" y="391"/>
                        </a:cubicBezTo>
                        <a:cubicBezTo>
                          <a:pt x="483" y="392"/>
                          <a:pt x="484" y="392"/>
                          <a:pt x="486" y="391"/>
                        </a:cubicBezTo>
                        <a:close/>
                        <a:moveTo>
                          <a:pt x="579" y="340"/>
                        </a:moveTo>
                        <a:cubicBezTo>
                          <a:pt x="576" y="340"/>
                          <a:pt x="579" y="334"/>
                          <a:pt x="581" y="336"/>
                        </a:cubicBezTo>
                        <a:cubicBezTo>
                          <a:pt x="584" y="337"/>
                          <a:pt x="581" y="340"/>
                          <a:pt x="579" y="340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125"/>
                  <p:cNvSpPr>
                    <a:spLocks noEditPoints="1"/>
                  </p:cNvSpPr>
                  <p:nvPr userDrawn="1"/>
                </p:nvSpPr>
                <p:spPr bwMode="auto">
                  <a:xfrm>
                    <a:off x="553135" y="1607893"/>
                    <a:ext cx="2261192" cy="1389404"/>
                  </a:xfrm>
                  <a:custGeom>
                    <a:avLst/>
                    <a:gdLst/>
                    <a:ahLst/>
                    <a:cxnLst>
                      <a:cxn ang="0">
                        <a:pos x="125" y="191"/>
                      </a:cxn>
                      <a:cxn ang="0">
                        <a:pos x="128" y="177"/>
                      </a:cxn>
                      <a:cxn ang="0">
                        <a:pos x="162" y="160"/>
                      </a:cxn>
                      <a:cxn ang="0">
                        <a:pos x="272" y="182"/>
                      </a:cxn>
                      <a:cxn ang="0">
                        <a:pos x="263" y="189"/>
                      </a:cxn>
                      <a:cxn ang="0">
                        <a:pos x="258" y="194"/>
                      </a:cxn>
                      <a:cxn ang="0">
                        <a:pos x="257" y="189"/>
                      </a:cxn>
                      <a:cxn ang="0">
                        <a:pos x="272" y="205"/>
                      </a:cxn>
                      <a:cxn ang="0">
                        <a:pos x="301" y="223"/>
                      </a:cxn>
                      <a:cxn ang="0">
                        <a:pos x="278" y="208"/>
                      </a:cxn>
                      <a:cxn ang="0">
                        <a:pos x="280" y="212"/>
                      </a:cxn>
                      <a:cxn ang="0">
                        <a:pos x="289" y="220"/>
                      </a:cxn>
                      <a:cxn ang="0">
                        <a:pos x="280" y="203"/>
                      </a:cxn>
                      <a:cxn ang="0">
                        <a:pos x="280" y="217"/>
                      </a:cxn>
                      <a:cxn ang="0">
                        <a:pos x="101" y="6"/>
                      </a:cxn>
                      <a:cxn ang="0">
                        <a:pos x="56" y="75"/>
                      </a:cxn>
                      <a:cxn ang="0">
                        <a:pos x="60" y="94"/>
                      </a:cxn>
                      <a:cxn ang="0">
                        <a:pos x="50" y="165"/>
                      </a:cxn>
                      <a:cxn ang="0">
                        <a:pos x="53" y="208"/>
                      </a:cxn>
                      <a:cxn ang="0">
                        <a:pos x="101" y="188"/>
                      </a:cxn>
                      <a:cxn ang="0">
                        <a:pos x="144" y="163"/>
                      </a:cxn>
                      <a:cxn ang="0">
                        <a:pos x="228" y="162"/>
                      </a:cxn>
                      <a:cxn ang="0">
                        <a:pos x="280" y="194"/>
                      </a:cxn>
                      <a:cxn ang="0">
                        <a:pos x="306" y="208"/>
                      </a:cxn>
                      <a:cxn ang="0">
                        <a:pos x="266" y="165"/>
                      </a:cxn>
                      <a:cxn ang="0">
                        <a:pos x="228" y="154"/>
                      </a:cxn>
                      <a:cxn ang="0">
                        <a:pos x="731" y="355"/>
                      </a:cxn>
                      <a:cxn ang="0">
                        <a:pos x="682" y="375"/>
                      </a:cxn>
                      <a:cxn ang="0">
                        <a:pos x="674" y="349"/>
                      </a:cxn>
                      <a:cxn ang="0">
                        <a:pos x="654" y="343"/>
                      </a:cxn>
                      <a:cxn ang="0">
                        <a:pos x="641" y="343"/>
                      </a:cxn>
                      <a:cxn ang="0">
                        <a:pos x="670" y="321"/>
                      </a:cxn>
                      <a:cxn ang="0">
                        <a:pos x="618" y="320"/>
                      </a:cxn>
                      <a:cxn ang="0">
                        <a:pos x="593" y="297"/>
                      </a:cxn>
                      <a:cxn ang="0">
                        <a:pos x="350" y="300"/>
                      </a:cxn>
                      <a:cxn ang="0">
                        <a:pos x="376" y="441"/>
                      </a:cxn>
                      <a:cxn ang="0">
                        <a:pos x="480" y="481"/>
                      </a:cxn>
                      <a:cxn ang="0">
                        <a:pos x="566" y="526"/>
                      </a:cxn>
                      <a:cxn ang="0">
                        <a:pos x="610" y="503"/>
                      </a:cxn>
                      <a:cxn ang="0">
                        <a:pos x="628" y="503"/>
                      </a:cxn>
                      <a:cxn ang="0">
                        <a:pos x="642" y="496"/>
                      </a:cxn>
                      <a:cxn ang="0">
                        <a:pos x="683" y="523"/>
                      </a:cxn>
                      <a:cxn ang="0">
                        <a:pos x="703" y="534"/>
                      </a:cxn>
                      <a:cxn ang="0">
                        <a:pos x="734" y="445"/>
                      </a:cxn>
                      <a:cxn ang="0">
                        <a:pos x="734" y="435"/>
                      </a:cxn>
                      <a:cxn ang="0">
                        <a:pos x="732" y="404"/>
                      </a:cxn>
                      <a:cxn ang="0">
                        <a:pos x="742" y="413"/>
                      </a:cxn>
                      <a:cxn ang="0">
                        <a:pos x="761" y="379"/>
                      </a:cxn>
                      <a:cxn ang="0">
                        <a:pos x="777" y="367"/>
                      </a:cxn>
                      <a:cxn ang="0">
                        <a:pos x="806" y="341"/>
                      </a:cxn>
                      <a:cxn ang="0">
                        <a:pos x="791" y="310"/>
                      </a:cxn>
                      <a:cxn ang="0">
                        <a:pos x="772" y="336"/>
                      </a:cxn>
                      <a:cxn ang="0">
                        <a:pos x="101" y="609"/>
                      </a:cxn>
                      <a:cxn ang="0">
                        <a:pos x="99" y="600"/>
                      </a:cxn>
                      <a:cxn ang="0">
                        <a:pos x="93" y="589"/>
                      </a:cxn>
                      <a:cxn ang="0">
                        <a:pos x="82" y="586"/>
                      </a:cxn>
                      <a:cxn ang="0">
                        <a:pos x="67" y="580"/>
                      </a:cxn>
                      <a:cxn ang="0">
                        <a:pos x="90" y="588"/>
                      </a:cxn>
                      <a:cxn ang="0">
                        <a:pos x="64" y="582"/>
                      </a:cxn>
                    </a:cxnLst>
                    <a:rect l="0" t="0" r="r" b="b"/>
                    <a:pathLst>
                      <a:path w="821" h="620">
                        <a:moveTo>
                          <a:pt x="108" y="196"/>
                        </a:moveTo>
                        <a:cubicBezTo>
                          <a:pt x="108" y="193"/>
                          <a:pt x="105" y="191"/>
                          <a:pt x="108" y="188"/>
                        </a:cubicBezTo>
                        <a:cubicBezTo>
                          <a:pt x="113" y="186"/>
                          <a:pt x="115" y="189"/>
                          <a:pt x="115" y="186"/>
                        </a:cubicBezTo>
                        <a:cubicBezTo>
                          <a:pt x="115" y="185"/>
                          <a:pt x="115" y="183"/>
                          <a:pt x="116" y="185"/>
                        </a:cubicBezTo>
                        <a:cubicBezTo>
                          <a:pt x="118" y="186"/>
                          <a:pt x="121" y="185"/>
                          <a:pt x="119" y="183"/>
                        </a:cubicBezTo>
                        <a:cubicBezTo>
                          <a:pt x="119" y="182"/>
                          <a:pt x="121" y="183"/>
                          <a:pt x="122" y="183"/>
                        </a:cubicBezTo>
                        <a:cubicBezTo>
                          <a:pt x="124" y="185"/>
                          <a:pt x="125" y="183"/>
                          <a:pt x="125" y="185"/>
                        </a:cubicBezTo>
                        <a:cubicBezTo>
                          <a:pt x="127" y="186"/>
                          <a:pt x="125" y="186"/>
                          <a:pt x="127" y="186"/>
                        </a:cubicBezTo>
                        <a:cubicBezTo>
                          <a:pt x="128" y="188"/>
                          <a:pt x="127" y="189"/>
                          <a:pt x="125" y="191"/>
                        </a:cubicBezTo>
                        <a:cubicBezTo>
                          <a:pt x="124" y="193"/>
                          <a:pt x="124" y="193"/>
                          <a:pt x="121" y="193"/>
                        </a:cubicBezTo>
                        <a:cubicBezTo>
                          <a:pt x="118" y="193"/>
                          <a:pt x="116" y="194"/>
                          <a:pt x="116" y="196"/>
                        </a:cubicBezTo>
                        <a:cubicBezTo>
                          <a:pt x="116" y="197"/>
                          <a:pt x="116" y="196"/>
                          <a:pt x="115" y="197"/>
                        </a:cubicBezTo>
                        <a:cubicBezTo>
                          <a:pt x="113" y="199"/>
                          <a:pt x="111" y="199"/>
                          <a:pt x="113" y="197"/>
                        </a:cubicBezTo>
                        <a:cubicBezTo>
                          <a:pt x="116" y="194"/>
                          <a:pt x="111" y="196"/>
                          <a:pt x="111" y="196"/>
                        </a:cubicBezTo>
                        <a:cubicBezTo>
                          <a:pt x="111" y="197"/>
                          <a:pt x="110" y="197"/>
                          <a:pt x="108" y="196"/>
                        </a:cubicBezTo>
                        <a:close/>
                        <a:moveTo>
                          <a:pt x="124" y="182"/>
                        </a:moveTo>
                        <a:cubicBezTo>
                          <a:pt x="125" y="180"/>
                          <a:pt x="125" y="180"/>
                          <a:pt x="127" y="180"/>
                        </a:cubicBezTo>
                        <a:cubicBezTo>
                          <a:pt x="128" y="180"/>
                          <a:pt x="130" y="180"/>
                          <a:pt x="128" y="177"/>
                        </a:cubicBezTo>
                        <a:cubicBezTo>
                          <a:pt x="127" y="176"/>
                          <a:pt x="127" y="179"/>
                          <a:pt x="125" y="177"/>
                        </a:cubicBezTo>
                        <a:cubicBezTo>
                          <a:pt x="125" y="177"/>
                          <a:pt x="122" y="176"/>
                          <a:pt x="122" y="179"/>
                        </a:cubicBezTo>
                        <a:cubicBezTo>
                          <a:pt x="124" y="180"/>
                          <a:pt x="122" y="179"/>
                          <a:pt x="121" y="179"/>
                        </a:cubicBezTo>
                        <a:cubicBezTo>
                          <a:pt x="119" y="180"/>
                          <a:pt x="119" y="182"/>
                          <a:pt x="121" y="182"/>
                        </a:cubicBezTo>
                        <a:cubicBezTo>
                          <a:pt x="122" y="183"/>
                          <a:pt x="122" y="183"/>
                          <a:pt x="124" y="182"/>
                        </a:cubicBezTo>
                        <a:close/>
                        <a:moveTo>
                          <a:pt x="165" y="160"/>
                        </a:moveTo>
                        <a:cubicBezTo>
                          <a:pt x="167" y="159"/>
                          <a:pt x="165" y="159"/>
                          <a:pt x="168" y="156"/>
                        </a:cubicBezTo>
                        <a:cubicBezTo>
                          <a:pt x="170" y="153"/>
                          <a:pt x="168" y="153"/>
                          <a:pt x="167" y="154"/>
                        </a:cubicBezTo>
                        <a:cubicBezTo>
                          <a:pt x="167" y="156"/>
                          <a:pt x="164" y="157"/>
                          <a:pt x="162" y="160"/>
                        </a:cubicBezTo>
                        <a:cubicBezTo>
                          <a:pt x="160" y="160"/>
                          <a:pt x="164" y="160"/>
                          <a:pt x="165" y="160"/>
                        </a:cubicBezTo>
                        <a:close/>
                        <a:moveTo>
                          <a:pt x="174" y="153"/>
                        </a:moveTo>
                        <a:cubicBezTo>
                          <a:pt x="176" y="153"/>
                          <a:pt x="176" y="153"/>
                          <a:pt x="174" y="151"/>
                        </a:cubicBezTo>
                        <a:cubicBezTo>
                          <a:pt x="171" y="151"/>
                          <a:pt x="171" y="153"/>
                          <a:pt x="171" y="154"/>
                        </a:cubicBezTo>
                        <a:cubicBezTo>
                          <a:pt x="171" y="156"/>
                          <a:pt x="173" y="154"/>
                          <a:pt x="174" y="153"/>
                        </a:cubicBezTo>
                        <a:close/>
                        <a:moveTo>
                          <a:pt x="271" y="194"/>
                        </a:moveTo>
                        <a:cubicBezTo>
                          <a:pt x="274" y="193"/>
                          <a:pt x="271" y="191"/>
                          <a:pt x="274" y="191"/>
                        </a:cubicBezTo>
                        <a:cubicBezTo>
                          <a:pt x="275" y="191"/>
                          <a:pt x="272" y="188"/>
                          <a:pt x="274" y="188"/>
                        </a:cubicBezTo>
                        <a:cubicBezTo>
                          <a:pt x="275" y="188"/>
                          <a:pt x="274" y="183"/>
                          <a:pt x="272" y="182"/>
                        </a:cubicBezTo>
                        <a:cubicBezTo>
                          <a:pt x="271" y="179"/>
                          <a:pt x="269" y="182"/>
                          <a:pt x="267" y="179"/>
                        </a:cubicBezTo>
                        <a:cubicBezTo>
                          <a:pt x="264" y="177"/>
                          <a:pt x="266" y="179"/>
                          <a:pt x="266" y="182"/>
                        </a:cubicBezTo>
                        <a:cubicBezTo>
                          <a:pt x="267" y="185"/>
                          <a:pt x="267" y="186"/>
                          <a:pt x="269" y="189"/>
                        </a:cubicBezTo>
                        <a:cubicBezTo>
                          <a:pt x="271" y="193"/>
                          <a:pt x="267" y="189"/>
                          <a:pt x="267" y="194"/>
                        </a:cubicBezTo>
                        <a:cubicBezTo>
                          <a:pt x="267" y="196"/>
                          <a:pt x="269" y="194"/>
                          <a:pt x="271" y="194"/>
                        </a:cubicBezTo>
                        <a:close/>
                        <a:moveTo>
                          <a:pt x="266" y="203"/>
                        </a:moveTo>
                        <a:cubicBezTo>
                          <a:pt x="269" y="208"/>
                          <a:pt x="267" y="205"/>
                          <a:pt x="267" y="202"/>
                        </a:cubicBezTo>
                        <a:cubicBezTo>
                          <a:pt x="267" y="200"/>
                          <a:pt x="269" y="202"/>
                          <a:pt x="267" y="197"/>
                        </a:cubicBezTo>
                        <a:cubicBezTo>
                          <a:pt x="266" y="193"/>
                          <a:pt x="266" y="191"/>
                          <a:pt x="263" y="189"/>
                        </a:cubicBezTo>
                        <a:cubicBezTo>
                          <a:pt x="260" y="186"/>
                          <a:pt x="260" y="191"/>
                          <a:pt x="260" y="193"/>
                        </a:cubicBezTo>
                        <a:cubicBezTo>
                          <a:pt x="261" y="193"/>
                          <a:pt x="263" y="194"/>
                          <a:pt x="261" y="196"/>
                        </a:cubicBezTo>
                        <a:cubicBezTo>
                          <a:pt x="261" y="199"/>
                          <a:pt x="264" y="197"/>
                          <a:pt x="264" y="199"/>
                        </a:cubicBezTo>
                        <a:cubicBezTo>
                          <a:pt x="263" y="202"/>
                          <a:pt x="264" y="199"/>
                          <a:pt x="264" y="202"/>
                        </a:cubicBezTo>
                        <a:cubicBezTo>
                          <a:pt x="264" y="203"/>
                          <a:pt x="266" y="203"/>
                          <a:pt x="266" y="203"/>
                        </a:cubicBezTo>
                        <a:close/>
                        <a:moveTo>
                          <a:pt x="258" y="194"/>
                        </a:moveTo>
                        <a:cubicBezTo>
                          <a:pt x="258" y="194"/>
                          <a:pt x="258" y="196"/>
                          <a:pt x="260" y="196"/>
                        </a:cubicBezTo>
                        <a:cubicBezTo>
                          <a:pt x="260" y="194"/>
                          <a:pt x="258" y="189"/>
                          <a:pt x="258" y="191"/>
                        </a:cubicBezTo>
                        <a:cubicBezTo>
                          <a:pt x="258" y="191"/>
                          <a:pt x="258" y="193"/>
                          <a:pt x="258" y="194"/>
                        </a:cubicBezTo>
                        <a:close/>
                        <a:moveTo>
                          <a:pt x="260" y="186"/>
                        </a:moveTo>
                        <a:cubicBezTo>
                          <a:pt x="258" y="185"/>
                          <a:pt x="260" y="185"/>
                          <a:pt x="263" y="188"/>
                        </a:cubicBezTo>
                        <a:cubicBezTo>
                          <a:pt x="266" y="189"/>
                          <a:pt x="267" y="189"/>
                          <a:pt x="266" y="186"/>
                        </a:cubicBezTo>
                        <a:cubicBezTo>
                          <a:pt x="266" y="185"/>
                          <a:pt x="264" y="185"/>
                          <a:pt x="266" y="183"/>
                        </a:cubicBezTo>
                        <a:cubicBezTo>
                          <a:pt x="266" y="182"/>
                          <a:pt x="261" y="180"/>
                          <a:pt x="260" y="179"/>
                        </a:cubicBezTo>
                        <a:cubicBezTo>
                          <a:pt x="258" y="179"/>
                          <a:pt x="257" y="180"/>
                          <a:pt x="255" y="180"/>
                        </a:cubicBezTo>
                        <a:cubicBezTo>
                          <a:pt x="254" y="179"/>
                          <a:pt x="254" y="180"/>
                          <a:pt x="254" y="182"/>
                        </a:cubicBezTo>
                        <a:cubicBezTo>
                          <a:pt x="252" y="183"/>
                          <a:pt x="252" y="183"/>
                          <a:pt x="255" y="185"/>
                        </a:cubicBezTo>
                        <a:cubicBezTo>
                          <a:pt x="257" y="186"/>
                          <a:pt x="254" y="186"/>
                          <a:pt x="257" y="189"/>
                        </a:cubicBezTo>
                        <a:cubicBezTo>
                          <a:pt x="258" y="189"/>
                          <a:pt x="261" y="188"/>
                          <a:pt x="260" y="186"/>
                        </a:cubicBezTo>
                        <a:close/>
                        <a:moveTo>
                          <a:pt x="280" y="200"/>
                        </a:moveTo>
                        <a:cubicBezTo>
                          <a:pt x="281" y="199"/>
                          <a:pt x="281" y="197"/>
                          <a:pt x="281" y="196"/>
                        </a:cubicBezTo>
                        <a:cubicBezTo>
                          <a:pt x="280" y="194"/>
                          <a:pt x="280" y="196"/>
                          <a:pt x="277" y="194"/>
                        </a:cubicBezTo>
                        <a:cubicBezTo>
                          <a:pt x="275" y="194"/>
                          <a:pt x="274" y="194"/>
                          <a:pt x="274" y="196"/>
                        </a:cubicBezTo>
                        <a:cubicBezTo>
                          <a:pt x="274" y="199"/>
                          <a:pt x="277" y="196"/>
                          <a:pt x="277" y="199"/>
                        </a:cubicBezTo>
                        <a:cubicBezTo>
                          <a:pt x="275" y="203"/>
                          <a:pt x="277" y="202"/>
                          <a:pt x="280" y="202"/>
                        </a:cubicBezTo>
                        <a:cubicBezTo>
                          <a:pt x="281" y="203"/>
                          <a:pt x="280" y="200"/>
                          <a:pt x="280" y="200"/>
                        </a:cubicBezTo>
                        <a:close/>
                        <a:moveTo>
                          <a:pt x="272" y="205"/>
                        </a:moveTo>
                        <a:cubicBezTo>
                          <a:pt x="274" y="208"/>
                          <a:pt x="274" y="206"/>
                          <a:pt x="274" y="205"/>
                        </a:cubicBezTo>
                        <a:cubicBezTo>
                          <a:pt x="275" y="203"/>
                          <a:pt x="274" y="203"/>
                          <a:pt x="275" y="200"/>
                        </a:cubicBezTo>
                        <a:cubicBezTo>
                          <a:pt x="275" y="197"/>
                          <a:pt x="274" y="199"/>
                          <a:pt x="274" y="197"/>
                        </a:cubicBezTo>
                        <a:cubicBezTo>
                          <a:pt x="272" y="196"/>
                          <a:pt x="272" y="196"/>
                          <a:pt x="271" y="196"/>
                        </a:cubicBezTo>
                        <a:cubicBezTo>
                          <a:pt x="269" y="197"/>
                          <a:pt x="269" y="197"/>
                          <a:pt x="271" y="200"/>
                        </a:cubicBezTo>
                        <a:cubicBezTo>
                          <a:pt x="272" y="202"/>
                          <a:pt x="274" y="203"/>
                          <a:pt x="272" y="203"/>
                        </a:cubicBezTo>
                        <a:cubicBezTo>
                          <a:pt x="271" y="202"/>
                          <a:pt x="271" y="203"/>
                          <a:pt x="271" y="206"/>
                        </a:cubicBezTo>
                        <a:cubicBezTo>
                          <a:pt x="272" y="209"/>
                          <a:pt x="272" y="203"/>
                          <a:pt x="272" y="205"/>
                        </a:cubicBezTo>
                        <a:close/>
                        <a:moveTo>
                          <a:pt x="301" y="223"/>
                        </a:moveTo>
                        <a:cubicBezTo>
                          <a:pt x="303" y="222"/>
                          <a:pt x="303" y="222"/>
                          <a:pt x="304" y="220"/>
                        </a:cubicBezTo>
                        <a:cubicBezTo>
                          <a:pt x="304" y="220"/>
                          <a:pt x="303" y="220"/>
                          <a:pt x="303" y="222"/>
                        </a:cubicBezTo>
                        <a:cubicBezTo>
                          <a:pt x="301" y="222"/>
                          <a:pt x="300" y="223"/>
                          <a:pt x="301" y="223"/>
                        </a:cubicBezTo>
                        <a:cubicBezTo>
                          <a:pt x="301" y="223"/>
                          <a:pt x="301" y="223"/>
                          <a:pt x="301" y="223"/>
                        </a:cubicBezTo>
                        <a:close/>
                        <a:moveTo>
                          <a:pt x="295" y="220"/>
                        </a:moveTo>
                        <a:cubicBezTo>
                          <a:pt x="295" y="220"/>
                          <a:pt x="295" y="220"/>
                          <a:pt x="293" y="220"/>
                        </a:cubicBezTo>
                        <a:cubicBezTo>
                          <a:pt x="293" y="220"/>
                          <a:pt x="293" y="220"/>
                          <a:pt x="293" y="222"/>
                        </a:cubicBezTo>
                        <a:cubicBezTo>
                          <a:pt x="295" y="222"/>
                          <a:pt x="295" y="222"/>
                          <a:pt x="295" y="220"/>
                        </a:cubicBezTo>
                        <a:close/>
                        <a:moveTo>
                          <a:pt x="278" y="208"/>
                        </a:moveTo>
                        <a:cubicBezTo>
                          <a:pt x="280" y="208"/>
                          <a:pt x="280" y="206"/>
                          <a:pt x="278" y="206"/>
                        </a:cubicBezTo>
                        <a:cubicBezTo>
                          <a:pt x="277" y="205"/>
                          <a:pt x="275" y="206"/>
                          <a:pt x="277" y="206"/>
                        </a:cubicBezTo>
                        <a:cubicBezTo>
                          <a:pt x="277" y="206"/>
                          <a:pt x="275" y="206"/>
                          <a:pt x="275" y="208"/>
                        </a:cubicBezTo>
                        <a:cubicBezTo>
                          <a:pt x="275" y="208"/>
                          <a:pt x="274" y="209"/>
                          <a:pt x="277" y="208"/>
                        </a:cubicBezTo>
                        <a:cubicBezTo>
                          <a:pt x="277" y="208"/>
                          <a:pt x="277" y="208"/>
                          <a:pt x="278" y="208"/>
                        </a:cubicBezTo>
                        <a:close/>
                        <a:moveTo>
                          <a:pt x="280" y="208"/>
                        </a:moveTo>
                        <a:cubicBezTo>
                          <a:pt x="278" y="209"/>
                          <a:pt x="280" y="208"/>
                          <a:pt x="280" y="209"/>
                        </a:cubicBezTo>
                        <a:cubicBezTo>
                          <a:pt x="280" y="211"/>
                          <a:pt x="278" y="209"/>
                          <a:pt x="278" y="211"/>
                        </a:cubicBezTo>
                        <a:cubicBezTo>
                          <a:pt x="278" y="212"/>
                          <a:pt x="278" y="212"/>
                          <a:pt x="280" y="212"/>
                        </a:cubicBezTo>
                        <a:cubicBezTo>
                          <a:pt x="281" y="212"/>
                          <a:pt x="280" y="212"/>
                          <a:pt x="281" y="214"/>
                        </a:cubicBezTo>
                        <a:cubicBezTo>
                          <a:pt x="281" y="216"/>
                          <a:pt x="278" y="216"/>
                          <a:pt x="278" y="216"/>
                        </a:cubicBezTo>
                        <a:cubicBezTo>
                          <a:pt x="280" y="217"/>
                          <a:pt x="280" y="217"/>
                          <a:pt x="281" y="217"/>
                        </a:cubicBezTo>
                        <a:cubicBezTo>
                          <a:pt x="281" y="216"/>
                          <a:pt x="281" y="217"/>
                          <a:pt x="281" y="217"/>
                        </a:cubicBezTo>
                        <a:cubicBezTo>
                          <a:pt x="283" y="217"/>
                          <a:pt x="283" y="217"/>
                          <a:pt x="284" y="219"/>
                        </a:cubicBezTo>
                        <a:cubicBezTo>
                          <a:pt x="286" y="220"/>
                          <a:pt x="284" y="220"/>
                          <a:pt x="284" y="220"/>
                        </a:cubicBezTo>
                        <a:cubicBezTo>
                          <a:pt x="286" y="222"/>
                          <a:pt x="286" y="219"/>
                          <a:pt x="286" y="222"/>
                        </a:cubicBezTo>
                        <a:cubicBezTo>
                          <a:pt x="286" y="223"/>
                          <a:pt x="289" y="225"/>
                          <a:pt x="289" y="223"/>
                        </a:cubicBezTo>
                        <a:cubicBezTo>
                          <a:pt x="290" y="222"/>
                          <a:pt x="289" y="222"/>
                          <a:pt x="289" y="220"/>
                        </a:cubicBezTo>
                        <a:cubicBezTo>
                          <a:pt x="289" y="219"/>
                          <a:pt x="289" y="220"/>
                          <a:pt x="289" y="217"/>
                        </a:cubicBezTo>
                        <a:cubicBezTo>
                          <a:pt x="290" y="216"/>
                          <a:pt x="289" y="217"/>
                          <a:pt x="287" y="216"/>
                        </a:cubicBezTo>
                        <a:cubicBezTo>
                          <a:pt x="287" y="214"/>
                          <a:pt x="287" y="216"/>
                          <a:pt x="286" y="214"/>
                        </a:cubicBezTo>
                        <a:cubicBezTo>
                          <a:pt x="286" y="214"/>
                          <a:pt x="284" y="216"/>
                          <a:pt x="284" y="214"/>
                        </a:cubicBezTo>
                        <a:cubicBezTo>
                          <a:pt x="283" y="214"/>
                          <a:pt x="284" y="212"/>
                          <a:pt x="286" y="214"/>
                        </a:cubicBezTo>
                        <a:cubicBezTo>
                          <a:pt x="289" y="216"/>
                          <a:pt x="287" y="214"/>
                          <a:pt x="286" y="212"/>
                        </a:cubicBezTo>
                        <a:cubicBezTo>
                          <a:pt x="284" y="211"/>
                          <a:pt x="284" y="209"/>
                          <a:pt x="284" y="208"/>
                        </a:cubicBezTo>
                        <a:cubicBezTo>
                          <a:pt x="283" y="206"/>
                          <a:pt x="281" y="208"/>
                          <a:pt x="280" y="206"/>
                        </a:cubicBezTo>
                        <a:cubicBezTo>
                          <a:pt x="280" y="206"/>
                          <a:pt x="281" y="205"/>
                          <a:pt x="280" y="203"/>
                        </a:cubicBezTo>
                        <a:cubicBezTo>
                          <a:pt x="280" y="202"/>
                          <a:pt x="280" y="203"/>
                          <a:pt x="278" y="203"/>
                        </a:cubicBezTo>
                        <a:cubicBezTo>
                          <a:pt x="275" y="203"/>
                          <a:pt x="277" y="203"/>
                          <a:pt x="277" y="203"/>
                        </a:cubicBezTo>
                        <a:cubicBezTo>
                          <a:pt x="275" y="205"/>
                          <a:pt x="275" y="205"/>
                          <a:pt x="277" y="205"/>
                        </a:cubicBezTo>
                        <a:cubicBezTo>
                          <a:pt x="278" y="205"/>
                          <a:pt x="280" y="205"/>
                          <a:pt x="280" y="208"/>
                        </a:cubicBezTo>
                        <a:close/>
                        <a:moveTo>
                          <a:pt x="281" y="223"/>
                        </a:moveTo>
                        <a:cubicBezTo>
                          <a:pt x="283" y="225"/>
                          <a:pt x="284" y="225"/>
                          <a:pt x="283" y="223"/>
                        </a:cubicBezTo>
                        <a:cubicBezTo>
                          <a:pt x="283" y="222"/>
                          <a:pt x="283" y="222"/>
                          <a:pt x="281" y="220"/>
                        </a:cubicBezTo>
                        <a:cubicBezTo>
                          <a:pt x="280" y="219"/>
                          <a:pt x="281" y="219"/>
                          <a:pt x="281" y="219"/>
                        </a:cubicBezTo>
                        <a:cubicBezTo>
                          <a:pt x="280" y="217"/>
                          <a:pt x="280" y="217"/>
                          <a:pt x="280" y="217"/>
                        </a:cubicBezTo>
                        <a:cubicBezTo>
                          <a:pt x="278" y="219"/>
                          <a:pt x="280" y="219"/>
                          <a:pt x="280" y="220"/>
                        </a:cubicBezTo>
                        <a:cubicBezTo>
                          <a:pt x="280" y="220"/>
                          <a:pt x="280" y="220"/>
                          <a:pt x="281" y="223"/>
                        </a:cubicBezTo>
                        <a:close/>
                        <a:moveTo>
                          <a:pt x="200" y="21"/>
                        </a:moveTo>
                        <a:cubicBezTo>
                          <a:pt x="191" y="19"/>
                          <a:pt x="189" y="24"/>
                          <a:pt x="183" y="21"/>
                        </a:cubicBezTo>
                        <a:cubicBezTo>
                          <a:pt x="177" y="18"/>
                          <a:pt x="167" y="19"/>
                          <a:pt x="156" y="15"/>
                        </a:cubicBezTo>
                        <a:cubicBezTo>
                          <a:pt x="145" y="12"/>
                          <a:pt x="145" y="18"/>
                          <a:pt x="134" y="15"/>
                        </a:cubicBezTo>
                        <a:cubicBezTo>
                          <a:pt x="124" y="12"/>
                          <a:pt x="134" y="9"/>
                          <a:pt x="122" y="9"/>
                        </a:cubicBezTo>
                        <a:cubicBezTo>
                          <a:pt x="110" y="9"/>
                          <a:pt x="113" y="10"/>
                          <a:pt x="110" y="7"/>
                        </a:cubicBezTo>
                        <a:cubicBezTo>
                          <a:pt x="105" y="4"/>
                          <a:pt x="105" y="9"/>
                          <a:pt x="101" y="6"/>
                        </a:cubicBezTo>
                        <a:cubicBezTo>
                          <a:pt x="98" y="4"/>
                          <a:pt x="96" y="0"/>
                          <a:pt x="89" y="6"/>
                        </a:cubicBezTo>
                        <a:cubicBezTo>
                          <a:pt x="81" y="13"/>
                          <a:pt x="76" y="4"/>
                          <a:pt x="64" y="13"/>
                        </a:cubicBezTo>
                        <a:cubicBezTo>
                          <a:pt x="52" y="22"/>
                          <a:pt x="50" y="10"/>
                          <a:pt x="44" y="22"/>
                        </a:cubicBezTo>
                        <a:cubicBezTo>
                          <a:pt x="40" y="35"/>
                          <a:pt x="37" y="38"/>
                          <a:pt x="21" y="38"/>
                        </a:cubicBezTo>
                        <a:cubicBezTo>
                          <a:pt x="14" y="38"/>
                          <a:pt x="21" y="42"/>
                          <a:pt x="14" y="44"/>
                        </a:cubicBezTo>
                        <a:cubicBezTo>
                          <a:pt x="7" y="45"/>
                          <a:pt x="32" y="50"/>
                          <a:pt x="37" y="59"/>
                        </a:cubicBezTo>
                        <a:cubicBezTo>
                          <a:pt x="41" y="67"/>
                          <a:pt x="47" y="59"/>
                          <a:pt x="46" y="65"/>
                        </a:cubicBezTo>
                        <a:cubicBezTo>
                          <a:pt x="46" y="70"/>
                          <a:pt x="50" y="65"/>
                          <a:pt x="50" y="70"/>
                        </a:cubicBezTo>
                        <a:cubicBezTo>
                          <a:pt x="52" y="75"/>
                          <a:pt x="58" y="70"/>
                          <a:pt x="56" y="75"/>
                        </a:cubicBezTo>
                        <a:cubicBezTo>
                          <a:pt x="56" y="78"/>
                          <a:pt x="56" y="73"/>
                          <a:pt x="52" y="76"/>
                        </a:cubicBezTo>
                        <a:cubicBezTo>
                          <a:pt x="52" y="78"/>
                          <a:pt x="52" y="75"/>
                          <a:pt x="41" y="76"/>
                        </a:cubicBezTo>
                        <a:cubicBezTo>
                          <a:pt x="30" y="78"/>
                          <a:pt x="44" y="65"/>
                          <a:pt x="30" y="70"/>
                        </a:cubicBezTo>
                        <a:cubicBezTo>
                          <a:pt x="17" y="75"/>
                          <a:pt x="9" y="81"/>
                          <a:pt x="4" y="81"/>
                        </a:cubicBezTo>
                        <a:cubicBezTo>
                          <a:pt x="0" y="82"/>
                          <a:pt x="3" y="87"/>
                          <a:pt x="11" y="87"/>
                        </a:cubicBezTo>
                        <a:cubicBezTo>
                          <a:pt x="20" y="87"/>
                          <a:pt x="9" y="90"/>
                          <a:pt x="14" y="91"/>
                        </a:cubicBezTo>
                        <a:cubicBezTo>
                          <a:pt x="18" y="94"/>
                          <a:pt x="12" y="98"/>
                          <a:pt x="21" y="99"/>
                        </a:cubicBezTo>
                        <a:cubicBezTo>
                          <a:pt x="30" y="99"/>
                          <a:pt x="34" y="94"/>
                          <a:pt x="40" y="98"/>
                        </a:cubicBezTo>
                        <a:cubicBezTo>
                          <a:pt x="47" y="102"/>
                          <a:pt x="55" y="88"/>
                          <a:pt x="60" y="94"/>
                        </a:cubicBezTo>
                        <a:cubicBezTo>
                          <a:pt x="64" y="99"/>
                          <a:pt x="49" y="96"/>
                          <a:pt x="56" y="101"/>
                        </a:cubicBezTo>
                        <a:cubicBezTo>
                          <a:pt x="66" y="105"/>
                          <a:pt x="58" y="113"/>
                          <a:pt x="52" y="111"/>
                        </a:cubicBezTo>
                        <a:cubicBezTo>
                          <a:pt x="44" y="110"/>
                          <a:pt x="46" y="121"/>
                          <a:pt x="38" y="116"/>
                        </a:cubicBezTo>
                        <a:cubicBezTo>
                          <a:pt x="30" y="111"/>
                          <a:pt x="29" y="124"/>
                          <a:pt x="24" y="125"/>
                        </a:cubicBezTo>
                        <a:cubicBezTo>
                          <a:pt x="21" y="127"/>
                          <a:pt x="23" y="131"/>
                          <a:pt x="18" y="134"/>
                        </a:cubicBezTo>
                        <a:cubicBezTo>
                          <a:pt x="15" y="136"/>
                          <a:pt x="18" y="137"/>
                          <a:pt x="24" y="142"/>
                        </a:cubicBezTo>
                        <a:cubicBezTo>
                          <a:pt x="30" y="147"/>
                          <a:pt x="23" y="150"/>
                          <a:pt x="26" y="151"/>
                        </a:cubicBezTo>
                        <a:cubicBezTo>
                          <a:pt x="29" y="154"/>
                          <a:pt x="34" y="162"/>
                          <a:pt x="41" y="159"/>
                        </a:cubicBezTo>
                        <a:cubicBezTo>
                          <a:pt x="49" y="156"/>
                          <a:pt x="52" y="159"/>
                          <a:pt x="50" y="165"/>
                        </a:cubicBezTo>
                        <a:cubicBezTo>
                          <a:pt x="47" y="171"/>
                          <a:pt x="53" y="166"/>
                          <a:pt x="50" y="173"/>
                        </a:cubicBezTo>
                        <a:cubicBezTo>
                          <a:pt x="49" y="177"/>
                          <a:pt x="56" y="176"/>
                          <a:pt x="60" y="171"/>
                        </a:cubicBezTo>
                        <a:cubicBezTo>
                          <a:pt x="63" y="168"/>
                          <a:pt x="69" y="173"/>
                          <a:pt x="72" y="176"/>
                        </a:cubicBezTo>
                        <a:cubicBezTo>
                          <a:pt x="76" y="180"/>
                          <a:pt x="76" y="173"/>
                          <a:pt x="79" y="174"/>
                        </a:cubicBezTo>
                        <a:cubicBezTo>
                          <a:pt x="82" y="177"/>
                          <a:pt x="92" y="170"/>
                          <a:pt x="87" y="174"/>
                        </a:cubicBezTo>
                        <a:cubicBezTo>
                          <a:pt x="84" y="179"/>
                          <a:pt x="84" y="182"/>
                          <a:pt x="84" y="186"/>
                        </a:cubicBezTo>
                        <a:cubicBezTo>
                          <a:pt x="84" y="191"/>
                          <a:pt x="79" y="188"/>
                          <a:pt x="76" y="194"/>
                        </a:cubicBezTo>
                        <a:cubicBezTo>
                          <a:pt x="73" y="200"/>
                          <a:pt x="67" y="199"/>
                          <a:pt x="64" y="205"/>
                        </a:cubicBezTo>
                        <a:cubicBezTo>
                          <a:pt x="60" y="212"/>
                          <a:pt x="61" y="206"/>
                          <a:pt x="53" y="208"/>
                        </a:cubicBezTo>
                        <a:cubicBezTo>
                          <a:pt x="46" y="211"/>
                          <a:pt x="50" y="214"/>
                          <a:pt x="44" y="216"/>
                        </a:cubicBezTo>
                        <a:cubicBezTo>
                          <a:pt x="40" y="219"/>
                          <a:pt x="38" y="223"/>
                          <a:pt x="44" y="220"/>
                        </a:cubicBezTo>
                        <a:cubicBezTo>
                          <a:pt x="52" y="217"/>
                          <a:pt x="53" y="211"/>
                          <a:pt x="55" y="214"/>
                        </a:cubicBezTo>
                        <a:cubicBezTo>
                          <a:pt x="56" y="217"/>
                          <a:pt x="60" y="212"/>
                          <a:pt x="60" y="216"/>
                        </a:cubicBezTo>
                        <a:cubicBezTo>
                          <a:pt x="61" y="220"/>
                          <a:pt x="64" y="217"/>
                          <a:pt x="64" y="214"/>
                        </a:cubicBezTo>
                        <a:cubicBezTo>
                          <a:pt x="63" y="211"/>
                          <a:pt x="69" y="209"/>
                          <a:pt x="69" y="212"/>
                        </a:cubicBezTo>
                        <a:cubicBezTo>
                          <a:pt x="69" y="216"/>
                          <a:pt x="75" y="206"/>
                          <a:pt x="79" y="206"/>
                        </a:cubicBezTo>
                        <a:cubicBezTo>
                          <a:pt x="84" y="206"/>
                          <a:pt x="76" y="205"/>
                          <a:pt x="87" y="199"/>
                        </a:cubicBezTo>
                        <a:cubicBezTo>
                          <a:pt x="96" y="194"/>
                          <a:pt x="95" y="191"/>
                          <a:pt x="101" y="188"/>
                        </a:cubicBezTo>
                        <a:cubicBezTo>
                          <a:pt x="105" y="185"/>
                          <a:pt x="113" y="182"/>
                          <a:pt x="115" y="177"/>
                        </a:cubicBezTo>
                        <a:cubicBezTo>
                          <a:pt x="116" y="173"/>
                          <a:pt x="119" y="174"/>
                          <a:pt x="121" y="171"/>
                        </a:cubicBezTo>
                        <a:cubicBezTo>
                          <a:pt x="121" y="166"/>
                          <a:pt x="105" y="173"/>
                          <a:pt x="115" y="165"/>
                        </a:cubicBezTo>
                        <a:cubicBezTo>
                          <a:pt x="125" y="157"/>
                          <a:pt x="127" y="156"/>
                          <a:pt x="130" y="148"/>
                        </a:cubicBezTo>
                        <a:cubicBezTo>
                          <a:pt x="134" y="142"/>
                          <a:pt x="145" y="137"/>
                          <a:pt x="153" y="145"/>
                        </a:cubicBezTo>
                        <a:cubicBezTo>
                          <a:pt x="160" y="153"/>
                          <a:pt x="147" y="140"/>
                          <a:pt x="139" y="145"/>
                        </a:cubicBezTo>
                        <a:cubicBezTo>
                          <a:pt x="133" y="150"/>
                          <a:pt x="139" y="151"/>
                          <a:pt x="133" y="156"/>
                        </a:cubicBezTo>
                        <a:cubicBezTo>
                          <a:pt x="127" y="162"/>
                          <a:pt x="138" y="162"/>
                          <a:pt x="133" y="163"/>
                        </a:cubicBezTo>
                        <a:cubicBezTo>
                          <a:pt x="125" y="168"/>
                          <a:pt x="138" y="170"/>
                          <a:pt x="144" y="163"/>
                        </a:cubicBezTo>
                        <a:cubicBezTo>
                          <a:pt x="150" y="159"/>
                          <a:pt x="151" y="157"/>
                          <a:pt x="156" y="157"/>
                        </a:cubicBezTo>
                        <a:cubicBezTo>
                          <a:pt x="162" y="157"/>
                          <a:pt x="156" y="154"/>
                          <a:pt x="160" y="153"/>
                        </a:cubicBezTo>
                        <a:cubicBezTo>
                          <a:pt x="165" y="151"/>
                          <a:pt x="157" y="147"/>
                          <a:pt x="164" y="147"/>
                        </a:cubicBezTo>
                        <a:cubicBezTo>
                          <a:pt x="170" y="145"/>
                          <a:pt x="173" y="142"/>
                          <a:pt x="173" y="145"/>
                        </a:cubicBezTo>
                        <a:cubicBezTo>
                          <a:pt x="173" y="150"/>
                          <a:pt x="177" y="148"/>
                          <a:pt x="182" y="151"/>
                        </a:cubicBezTo>
                        <a:cubicBezTo>
                          <a:pt x="186" y="154"/>
                          <a:pt x="185" y="148"/>
                          <a:pt x="188" y="153"/>
                        </a:cubicBezTo>
                        <a:cubicBezTo>
                          <a:pt x="193" y="159"/>
                          <a:pt x="200" y="156"/>
                          <a:pt x="205" y="156"/>
                        </a:cubicBezTo>
                        <a:cubicBezTo>
                          <a:pt x="211" y="156"/>
                          <a:pt x="220" y="163"/>
                          <a:pt x="225" y="160"/>
                        </a:cubicBezTo>
                        <a:cubicBezTo>
                          <a:pt x="231" y="157"/>
                          <a:pt x="231" y="160"/>
                          <a:pt x="228" y="162"/>
                        </a:cubicBezTo>
                        <a:cubicBezTo>
                          <a:pt x="225" y="163"/>
                          <a:pt x="234" y="166"/>
                          <a:pt x="238" y="170"/>
                        </a:cubicBezTo>
                        <a:cubicBezTo>
                          <a:pt x="243" y="171"/>
                          <a:pt x="243" y="174"/>
                          <a:pt x="249" y="177"/>
                        </a:cubicBezTo>
                        <a:cubicBezTo>
                          <a:pt x="254" y="180"/>
                          <a:pt x="258" y="179"/>
                          <a:pt x="255" y="176"/>
                        </a:cubicBezTo>
                        <a:cubicBezTo>
                          <a:pt x="252" y="173"/>
                          <a:pt x="252" y="170"/>
                          <a:pt x="257" y="173"/>
                        </a:cubicBezTo>
                        <a:cubicBezTo>
                          <a:pt x="260" y="177"/>
                          <a:pt x="266" y="182"/>
                          <a:pt x="264" y="177"/>
                        </a:cubicBezTo>
                        <a:cubicBezTo>
                          <a:pt x="264" y="173"/>
                          <a:pt x="263" y="170"/>
                          <a:pt x="266" y="176"/>
                        </a:cubicBezTo>
                        <a:cubicBezTo>
                          <a:pt x="269" y="180"/>
                          <a:pt x="272" y="176"/>
                          <a:pt x="274" y="180"/>
                        </a:cubicBezTo>
                        <a:cubicBezTo>
                          <a:pt x="277" y="186"/>
                          <a:pt x="275" y="186"/>
                          <a:pt x="278" y="188"/>
                        </a:cubicBezTo>
                        <a:cubicBezTo>
                          <a:pt x="280" y="189"/>
                          <a:pt x="275" y="193"/>
                          <a:pt x="280" y="194"/>
                        </a:cubicBezTo>
                        <a:cubicBezTo>
                          <a:pt x="284" y="196"/>
                          <a:pt x="281" y="196"/>
                          <a:pt x="286" y="200"/>
                        </a:cubicBezTo>
                        <a:cubicBezTo>
                          <a:pt x="292" y="206"/>
                          <a:pt x="295" y="205"/>
                          <a:pt x="292" y="206"/>
                        </a:cubicBezTo>
                        <a:cubicBezTo>
                          <a:pt x="289" y="206"/>
                          <a:pt x="290" y="208"/>
                          <a:pt x="287" y="211"/>
                        </a:cubicBezTo>
                        <a:cubicBezTo>
                          <a:pt x="286" y="212"/>
                          <a:pt x="289" y="216"/>
                          <a:pt x="290" y="211"/>
                        </a:cubicBezTo>
                        <a:cubicBezTo>
                          <a:pt x="292" y="208"/>
                          <a:pt x="295" y="205"/>
                          <a:pt x="297" y="209"/>
                        </a:cubicBezTo>
                        <a:cubicBezTo>
                          <a:pt x="300" y="214"/>
                          <a:pt x="297" y="217"/>
                          <a:pt x="297" y="219"/>
                        </a:cubicBezTo>
                        <a:cubicBezTo>
                          <a:pt x="298" y="222"/>
                          <a:pt x="298" y="225"/>
                          <a:pt x="301" y="222"/>
                        </a:cubicBezTo>
                        <a:cubicBezTo>
                          <a:pt x="303" y="219"/>
                          <a:pt x="306" y="219"/>
                          <a:pt x="304" y="214"/>
                        </a:cubicBezTo>
                        <a:cubicBezTo>
                          <a:pt x="303" y="209"/>
                          <a:pt x="304" y="209"/>
                          <a:pt x="306" y="208"/>
                        </a:cubicBezTo>
                        <a:cubicBezTo>
                          <a:pt x="306" y="208"/>
                          <a:pt x="306" y="206"/>
                          <a:pt x="304" y="206"/>
                        </a:cubicBezTo>
                        <a:cubicBezTo>
                          <a:pt x="301" y="206"/>
                          <a:pt x="304" y="205"/>
                          <a:pt x="300" y="203"/>
                        </a:cubicBezTo>
                        <a:cubicBezTo>
                          <a:pt x="293" y="202"/>
                          <a:pt x="295" y="199"/>
                          <a:pt x="292" y="200"/>
                        </a:cubicBezTo>
                        <a:cubicBezTo>
                          <a:pt x="289" y="200"/>
                          <a:pt x="292" y="197"/>
                          <a:pt x="290" y="197"/>
                        </a:cubicBezTo>
                        <a:cubicBezTo>
                          <a:pt x="287" y="197"/>
                          <a:pt x="290" y="194"/>
                          <a:pt x="289" y="194"/>
                        </a:cubicBezTo>
                        <a:cubicBezTo>
                          <a:pt x="286" y="194"/>
                          <a:pt x="289" y="194"/>
                          <a:pt x="287" y="191"/>
                        </a:cubicBezTo>
                        <a:cubicBezTo>
                          <a:pt x="286" y="189"/>
                          <a:pt x="280" y="179"/>
                          <a:pt x="277" y="176"/>
                        </a:cubicBezTo>
                        <a:cubicBezTo>
                          <a:pt x="275" y="171"/>
                          <a:pt x="272" y="174"/>
                          <a:pt x="271" y="170"/>
                        </a:cubicBezTo>
                        <a:cubicBezTo>
                          <a:pt x="269" y="166"/>
                          <a:pt x="267" y="168"/>
                          <a:pt x="266" y="165"/>
                        </a:cubicBezTo>
                        <a:cubicBezTo>
                          <a:pt x="264" y="163"/>
                          <a:pt x="267" y="165"/>
                          <a:pt x="264" y="162"/>
                        </a:cubicBezTo>
                        <a:cubicBezTo>
                          <a:pt x="263" y="159"/>
                          <a:pt x="263" y="159"/>
                          <a:pt x="257" y="162"/>
                        </a:cubicBezTo>
                        <a:cubicBezTo>
                          <a:pt x="254" y="162"/>
                          <a:pt x="258" y="163"/>
                          <a:pt x="255" y="163"/>
                        </a:cubicBezTo>
                        <a:cubicBezTo>
                          <a:pt x="252" y="165"/>
                          <a:pt x="257" y="166"/>
                          <a:pt x="252" y="168"/>
                        </a:cubicBezTo>
                        <a:cubicBezTo>
                          <a:pt x="248" y="168"/>
                          <a:pt x="248" y="171"/>
                          <a:pt x="246" y="170"/>
                        </a:cubicBezTo>
                        <a:cubicBezTo>
                          <a:pt x="245" y="170"/>
                          <a:pt x="248" y="168"/>
                          <a:pt x="242" y="163"/>
                        </a:cubicBezTo>
                        <a:cubicBezTo>
                          <a:pt x="234" y="160"/>
                          <a:pt x="238" y="159"/>
                          <a:pt x="234" y="157"/>
                        </a:cubicBezTo>
                        <a:cubicBezTo>
                          <a:pt x="231" y="156"/>
                          <a:pt x="232" y="156"/>
                          <a:pt x="234" y="154"/>
                        </a:cubicBezTo>
                        <a:cubicBezTo>
                          <a:pt x="234" y="151"/>
                          <a:pt x="229" y="153"/>
                          <a:pt x="228" y="154"/>
                        </a:cubicBezTo>
                        <a:cubicBezTo>
                          <a:pt x="226" y="154"/>
                          <a:pt x="226" y="154"/>
                          <a:pt x="223" y="153"/>
                        </a:cubicBezTo>
                        <a:cubicBezTo>
                          <a:pt x="222" y="151"/>
                          <a:pt x="225" y="156"/>
                          <a:pt x="219" y="153"/>
                        </a:cubicBezTo>
                        <a:cubicBezTo>
                          <a:pt x="219" y="27"/>
                          <a:pt x="219" y="27"/>
                          <a:pt x="219" y="27"/>
                        </a:cubicBezTo>
                        <a:cubicBezTo>
                          <a:pt x="209" y="27"/>
                          <a:pt x="209" y="21"/>
                          <a:pt x="200" y="21"/>
                        </a:cubicBezTo>
                        <a:close/>
                        <a:moveTo>
                          <a:pt x="737" y="343"/>
                        </a:moveTo>
                        <a:cubicBezTo>
                          <a:pt x="737" y="344"/>
                          <a:pt x="735" y="346"/>
                          <a:pt x="734" y="346"/>
                        </a:cubicBezTo>
                        <a:cubicBezTo>
                          <a:pt x="732" y="346"/>
                          <a:pt x="732" y="347"/>
                          <a:pt x="734" y="349"/>
                        </a:cubicBezTo>
                        <a:cubicBezTo>
                          <a:pt x="735" y="349"/>
                          <a:pt x="734" y="349"/>
                          <a:pt x="734" y="352"/>
                        </a:cubicBezTo>
                        <a:cubicBezTo>
                          <a:pt x="734" y="353"/>
                          <a:pt x="732" y="353"/>
                          <a:pt x="731" y="355"/>
                        </a:cubicBezTo>
                        <a:cubicBezTo>
                          <a:pt x="729" y="356"/>
                          <a:pt x="725" y="356"/>
                          <a:pt x="722" y="356"/>
                        </a:cubicBezTo>
                        <a:cubicBezTo>
                          <a:pt x="720" y="355"/>
                          <a:pt x="714" y="355"/>
                          <a:pt x="714" y="356"/>
                        </a:cubicBezTo>
                        <a:cubicBezTo>
                          <a:pt x="712" y="356"/>
                          <a:pt x="709" y="358"/>
                          <a:pt x="709" y="358"/>
                        </a:cubicBezTo>
                        <a:cubicBezTo>
                          <a:pt x="712" y="359"/>
                          <a:pt x="712" y="359"/>
                          <a:pt x="712" y="359"/>
                        </a:cubicBezTo>
                        <a:cubicBezTo>
                          <a:pt x="714" y="359"/>
                          <a:pt x="712" y="363"/>
                          <a:pt x="712" y="363"/>
                        </a:cubicBezTo>
                        <a:cubicBezTo>
                          <a:pt x="711" y="364"/>
                          <a:pt x="706" y="369"/>
                          <a:pt x="703" y="369"/>
                        </a:cubicBezTo>
                        <a:cubicBezTo>
                          <a:pt x="702" y="369"/>
                          <a:pt x="699" y="372"/>
                          <a:pt x="693" y="375"/>
                        </a:cubicBezTo>
                        <a:cubicBezTo>
                          <a:pt x="687" y="378"/>
                          <a:pt x="680" y="378"/>
                          <a:pt x="680" y="376"/>
                        </a:cubicBezTo>
                        <a:cubicBezTo>
                          <a:pt x="679" y="376"/>
                          <a:pt x="682" y="376"/>
                          <a:pt x="682" y="375"/>
                        </a:cubicBezTo>
                        <a:cubicBezTo>
                          <a:pt x="680" y="375"/>
                          <a:pt x="676" y="375"/>
                          <a:pt x="676" y="373"/>
                        </a:cubicBezTo>
                        <a:cubicBezTo>
                          <a:pt x="676" y="372"/>
                          <a:pt x="677" y="372"/>
                          <a:pt x="677" y="369"/>
                        </a:cubicBezTo>
                        <a:cubicBezTo>
                          <a:pt x="679" y="366"/>
                          <a:pt x="680" y="367"/>
                          <a:pt x="680" y="364"/>
                        </a:cubicBezTo>
                        <a:cubicBezTo>
                          <a:pt x="682" y="363"/>
                          <a:pt x="682" y="363"/>
                          <a:pt x="683" y="364"/>
                        </a:cubicBezTo>
                        <a:cubicBezTo>
                          <a:pt x="683" y="363"/>
                          <a:pt x="683" y="363"/>
                          <a:pt x="683" y="363"/>
                        </a:cubicBezTo>
                        <a:cubicBezTo>
                          <a:pt x="683" y="361"/>
                          <a:pt x="685" y="361"/>
                          <a:pt x="685" y="359"/>
                        </a:cubicBezTo>
                        <a:cubicBezTo>
                          <a:pt x="683" y="356"/>
                          <a:pt x="683" y="347"/>
                          <a:pt x="679" y="349"/>
                        </a:cubicBezTo>
                        <a:cubicBezTo>
                          <a:pt x="676" y="349"/>
                          <a:pt x="676" y="352"/>
                          <a:pt x="674" y="353"/>
                        </a:cubicBezTo>
                        <a:cubicBezTo>
                          <a:pt x="673" y="353"/>
                          <a:pt x="671" y="349"/>
                          <a:pt x="674" y="349"/>
                        </a:cubicBezTo>
                        <a:cubicBezTo>
                          <a:pt x="676" y="347"/>
                          <a:pt x="677" y="346"/>
                          <a:pt x="677" y="343"/>
                        </a:cubicBezTo>
                        <a:cubicBezTo>
                          <a:pt x="677" y="338"/>
                          <a:pt x="674" y="336"/>
                          <a:pt x="677" y="336"/>
                        </a:cubicBezTo>
                        <a:cubicBezTo>
                          <a:pt x="679" y="336"/>
                          <a:pt x="676" y="333"/>
                          <a:pt x="673" y="332"/>
                        </a:cubicBezTo>
                        <a:cubicBezTo>
                          <a:pt x="670" y="332"/>
                          <a:pt x="671" y="330"/>
                          <a:pt x="670" y="330"/>
                        </a:cubicBezTo>
                        <a:cubicBezTo>
                          <a:pt x="667" y="330"/>
                          <a:pt x="667" y="327"/>
                          <a:pt x="664" y="329"/>
                        </a:cubicBezTo>
                        <a:cubicBezTo>
                          <a:pt x="660" y="332"/>
                          <a:pt x="667" y="332"/>
                          <a:pt x="662" y="333"/>
                        </a:cubicBezTo>
                        <a:cubicBezTo>
                          <a:pt x="659" y="333"/>
                          <a:pt x="660" y="340"/>
                          <a:pt x="659" y="340"/>
                        </a:cubicBezTo>
                        <a:cubicBezTo>
                          <a:pt x="657" y="340"/>
                          <a:pt x="660" y="332"/>
                          <a:pt x="656" y="338"/>
                        </a:cubicBezTo>
                        <a:cubicBezTo>
                          <a:pt x="654" y="341"/>
                          <a:pt x="653" y="338"/>
                          <a:pt x="654" y="343"/>
                        </a:cubicBezTo>
                        <a:cubicBezTo>
                          <a:pt x="654" y="346"/>
                          <a:pt x="651" y="347"/>
                          <a:pt x="653" y="349"/>
                        </a:cubicBezTo>
                        <a:cubicBezTo>
                          <a:pt x="653" y="352"/>
                          <a:pt x="651" y="350"/>
                          <a:pt x="653" y="355"/>
                        </a:cubicBezTo>
                        <a:cubicBezTo>
                          <a:pt x="654" y="361"/>
                          <a:pt x="654" y="366"/>
                          <a:pt x="651" y="370"/>
                        </a:cubicBezTo>
                        <a:cubicBezTo>
                          <a:pt x="648" y="375"/>
                          <a:pt x="645" y="376"/>
                          <a:pt x="642" y="372"/>
                        </a:cubicBezTo>
                        <a:cubicBezTo>
                          <a:pt x="639" y="367"/>
                          <a:pt x="642" y="364"/>
                          <a:pt x="641" y="359"/>
                        </a:cubicBezTo>
                        <a:cubicBezTo>
                          <a:pt x="641" y="355"/>
                          <a:pt x="642" y="356"/>
                          <a:pt x="642" y="350"/>
                        </a:cubicBezTo>
                        <a:cubicBezTo>
                          <a:pt x="642" y="346"/>
                          <a:pt x="645" y="349"/>
                          <a:pt x="644" y="346"/>
                        </a:cubicBezTo>
                        <a:cubicBezTo>
                          <a:pt x="642" y="344"/>
                          <a:pt x="647" y="340"/>
                          <a:pt x="644" y="340"/>
                        </a:cubicBezTo>
                        <a:cubicBezTo>
                          <a:pt x="642" y="338"/>
                          <a:pt x="644" y="340"/>
                          <a:pt x="641" y="343"/>
                        </a:cubicBezTo>
                        <a:cubicBezTo>
                          <a:pt x="639" y="344"/>
                          <a:pt x="641" y="338"/>
                          <a:pt x="642" y="338"/>
                        </a:cubicBezTo>
                        <a:cubicBezTo>
                          <a:pt x="644" y="336"/>
                          <a:pt x="642" y="336"/>
                          <a:pt x="644" y="335"/>
                        </a:cubicBezTo>
                        <a:cubicBezTo>
                          <a:pt x="645" y="332"/>
                          <a:pt x="648" y="326"/>
                          <a:pt x="648" y="327"/>
                        </a:cubicBezTo>
                        <a:cubicBezTo>
                          <a:pt x="648" y="330"/>
                          <a:pt x="651" y="326"/>
                          <a:pt x="651" y="329"/>
                        </a:cubicBezTo>
                        <a:cubicBezTo>
                          <a:pt x="650" y="332"/>
                          <a:pt x="653" y="326"/>
                          <a:pt x="654" y="326"/>
                        </a:cubicBezTo>
                        <a:cubicBezTo>
                          <a:pt x="660" y="327"/>
                          <a:pt x="657" y="323"/>
                          <a:pt x="664" y="326"/>
                        </a:cubicBezTo>
                        <a:cubicBezTo>
                          <a:pt x="668" y="329"/>
                          <a:pt x="665" y="324"/>
                          <a:pt x="667" y="326"/>
                        </a:cubicBezTo>
                        <a:cubicBezTo>
                          <a:pt x="670" y="326"/>
                          <a:pt x="673" y="327"/>
                          <a:pt x="673" y="324"/>
                        </a:cubicBezTo>
                        <a:cubicBezTo>
                          <a:pt x="671" y="323"/>
                          <a:pt x="670" y="324"/>
                          <a:pt x="670" y="321"/>
                        </a:cubicBezTo>
                        <a:cubicBezTo>
                          <a:pt x="670" y="320"/>
                          <a:pt x="668" y="321"/>
                          <a:pt x="665" y="320"/>
                        </a:cubicBezTo>
                        <a:cubicBezTo>
                          <a:pt x="662" y="320"/>
                          <a:pt x="665" y="317"/>
                          <a:pt x="664" y="317"/>
                        </a:cubicBezTo>
                        <a:cubicBezTo>
                          <a:pt x="660" y="318"/>
                          <a:pt x="654" y="318"/>
                          <a:pt x="653" y="320"/>
                        </a:cubicBezTo>
                        <a:cubicBezTo>
                          <a:pt x="650" y="321"/>
                          <a:pt x="650" y="320"/>
                          <a:pt x="647" y="320"/>
                        </a:cubicBezTo>
                        <a:cubicBezTo>
                          <a:pt x="644" y="320"/>
                          <a:pt x="644" y="317"/>
                          <a:pt x="641" y="315"/>
                        </a:cubicBezTo>
                        <a:cubicBezTo>
                          <a:pt x="638" y="314"/>
                          <a:pt x="636" y="318"/>
                          <a:pt x="636" y="315"/>
                        </a:cubicBezTo>
                        <a:cubicBezTo>
                          <a:pt x="636" y="312"/>
                          <a:pt x="634" y="312"/>
                          <a:pt x="631" y="315"/>
                        </a:cubicBezTo>
                        <a:cubicBezTo>
                          <a:pt x="628" y="318"/>
                          <a:pt x="628" y="315"/>
                          <a:pt x="624" y="318"/>
                        </a:cubicBezTo>
                        <a:cubicBezTo>
                          <a:pt x="621" y="321"/>
                          <a:pt x="621" y="318"/>
                          <a:pt x="618" y="320"/>
                        </a:cubicBezTo>
                        <a:cubicBezTo>
                          <a:pt x="615" y="320"/>
                          <a:pt x="619" y="315"/>
                          <a:pt x="618" y="315"/>
                        </a:cubicBezTo>
                        <a:cubicBezTo>
                          <a:pt x="615" y="315"/>
                          <a:pt x="612" y="318"/>
                          <a:pt x="609" y="318"/>
                        </a:cubicBezTo>
                        <a:cubicBezTo>
                          <a:pt x="605" y="317"/>
                          <a:pt x="610" y="315"/>
                          <a:pt x="613" y="310"/>
                        </a:cubicBezTo>
                        <a:cubicBezTo>
                          <a:pt x="618" y="306"/>
                          <a:pt x="619" y="306"/>
                          <a:pt x="627" y="303"/>
                        </a:cubicBezTo>
                        <a:cubicBezTo>
                          <a:pt x="622" y="303"/>
                          <a:pt x="625" y="301"/>
                          <a:pt x="621" y="301"/>
                        </a:cubicBezTo>
                        <a:cubicBezTo>
                          <a:pt x="616" y="303"/>
                          <a:pt x="619" y="300"/>
                          <a:pt x="613" y="301"/>
                        </a:cubicBezTo>
                        <a:cubicBezTo>
                          <a:pt x="610" y="304"/>
                          <a:pt x="609" y="298"/>
                          <a:pt x="605" y="300"/>
                        </a:cubicBezTo>
                        <a:cubicBezTo>
                          <a:pt x="604" y="301"/>
                          <a:pt x="607" y="298"/>
                          <a:pt x="601" y="297"/>
                        </a:cubicBezTo>
                        <a:cubicBezTo>
                          <a:pt x="595" y="294"/>
                          <a:pt x="595" y="298"/>
                          <a:pt x="593" y="297"/>
                        </a:cubicBezTo>
                        <a:cubicBezTo>
                          <a:pt x="592" y="294"/>
                          <a:pt x="587" y="297"/>
                          <a:pt x="587" y="292"/>
                        </a:cubicBezTo>
                        <a:cubicBezTo>
                          <a:pt x="586" y="289"/>
                          <a:pt x="586" y="287"/>
                          <a:pt x="584" y="287"/>
                        </a:cubicBezTo>
                        <a:cubicBezTo>
                          <a:pt x="583" y="286"/>
                          <a:pt x="584" y="292"/>
                          <a:pt x="583" y="292"/>
                        </a:cubicBezTo>
                        <a:cubicBezTo>
                          <a:pt x="362" y="292"/>
                          <a:pt x="362" y="292"/>
                          <a:pt x="362" y="292"/>
                        </a:cubicBezTo>
                        <a:cubicBezTo>
                          <a:pt x="362" y="295"/>
                          <a:pt x="365" y="294"/>
                          <a:pt x="365" y="297"/>
                        </a:cubicBezTo>
                        <a:cubicBezTo>
                          <a:pt x="365" y="298"/>
                          <a:pt x="362" y="297"/>
                          <a:pt x="364" y="300"/>
                        </a:cubicBezTo>
                        <a:cubicBezTo>
                          <a:pt x="367" y="303"/>
                          <a:pt x="367" y="303"/>
                          <a:pt x="367" y="309"/>
                        </a:cubicBezTo>
                        <a:cubicBezTo>
                          <a:pt x="365" y="315"/>
                          <a:pt x="365" y="307"/>
                          <a:pt x="364" y="303"/>
                        </a:cubicBezTo>
                        <a:cubicBezTo>
                          <a:pt x="362" y="300"/>
                          <a:pt x="355" y="301"/>
                          <a:pt x="350" y="300"/>
                        </a:cubicBezTo>
                        <a:cubicBezTo>
                          <a:pt x="347" y="297"/>
                          <a:pt x="347" y="301"/>
                          <a:pt x="350" y="304"/>
                        </a:cubicBezTo>
                        <a:cubicBezTo>
                          <a:pt x="352" y="309"/>
                          <a:pt x="353" y="320"/>
                          <a:pt x="353" y="327"/>
                        </a:cubicBezTo>
                        <a:cubicBezTo>
                          <a:pt x="353" y="335"/>
                          <a:pt x="353" y="350"/>
                          <a:pt x="350" y="358"/>
                        </a:cubicBezTo>
                        <a:cubicBezTo>
                          <a:pt x="347" y="364"/>
                          <a:pt x="355" y="375"/>
                          <a:pt x="352" y="382"/>
                        </a:cubicBezTo>
                        <a:cubicBezTo>
                          <a:pt x="349" y="392"/>
                          <a:pt x="355" y="390"/>
                          <a:pt x="355" y="399"/>
                        </a:cubicBezTo>
                        <a:cubicBezTo>
                          <a:pt x="356" y="408"/>
                          <a:pt x="361" y="407"/>
                          <a:pt x="361" y="412"/>
                        </a:cubicBezTo>
                        <a:cubicBezTo>
                          <a:pt x="362" y="416"/>
                          <a:pt x="365" y="413"/>
                          <a:pt x="365" y="419"/>
                        </a:cubicBezTo>
                        <a:cubicBezTo>
                          <a:pt x="367" y="427"/>
                          <a:pt x="371" y="424"/>
                          <a:pt x="370" y="428"/>
                        </a:cubicBezTo>
                        <a:cubicBezTo>
                          <a:pt x="368" y="431"/>
                          <a:pt x="371" y="433"/>
                          <a:pt x="376" y="441"/>
                        </a:cubicBezTo>
                        <a:cubicBezTo>
                          <a:pt x="382" y="447"/>
                          <a:pt x="379" y="450"/>
                          <a:pt x="381" y="451"/>
                        </a:cubicBezTo>
                        <a:cubicBezTo>
                          <a:pt x="384" y="453"/>
                          <a:pt x="388" y="451"/>
                          <a:pt x="394" y="458"/>
                        </a:cubicBezTo>
                        <a:cubicBezTo>
                          <a:pt x="399" y="462"/>
                          <a:pt x="399" y="458"/>
                          <a:pt x="404" y="462"/>
                        </a:cubicBezTo>
                        <a:cubicBezTo>
                          <a:pt x="408" y="467"/>
                          <a:pt x="407" y="468"/>
                          <a:pt x="408" y="473"/>
                        </a:cubicBezTo>
                        <a:cubicBezTo>
                          <a:pt x="413" y="471"/>
                          <a:pt x="423" y="471"/>
                          <a:pt x="427" y="470"/>
                        </a:cubicBezTo>
                        <a:cubicBezTo>
                          <a:pt x="427" y="473"/>
                          <a:pt x="427" y="473"/>
                          <a:pt x="427" y="473"/>
                        </a:cubicBezTo>
                        <a:cubicBezTo>
                          <a:pt x="431" y="474"/>
                          <a:pt x="454" y="484"/>
                          <a:pt x="457" y="485"/>
                        </a:cubicBezTo>
                        <a:cubicBezTo>
                          <a:pt x="480" y="485"/>
                          <a:pt x="480" y="485"/>
                          <a:pt x="480" y="485"/>
                        </a:cubicBezTo>
                        <a:cubicBezTo>
                          <a:pt x="480" y="481"/>
                          <a:pt x="480" y="481"/>
                          <a:pt x="480" y="481"/>
                        </a:cubicBezTo>
                        <a:cubicBezTo>
                          <a:pt x="492" y="481"/>
                          <a:pt x="492" y="481"/>
                          <a:pt x="492" y="481"/>
                        </a:cubicBezTo>
                        <a:cubicBezTo>
                          <a:pt x="492" y="481"/>
                          <a:pt x="501" y="490"/>
                          <a:pt x="505" y="493"/>
                        </a:cubicBezTo>
                        <a:cubicBezTo>
                          <a:pt x="509" y="496"/>
                          <a:pt x="508" y="503"/>
                          <a:pt x="515" y="508"/>
                        </a:cubicBezTo>
                        <a:cubicBezTo>
                          <a:pt x="524" y="511"/>
                          <a:pt x="518" y="497"/>
                          <a:pt x="529" y="499"/>
                        </a:cubicBezTo>
                        <a:cubicBezTo>
                          <a:pt x="538" y="500"/>
                          <a:pt x="540" y="513"/>
                          <a:pt x="546" y="520"/>
                        </a:cubicBezTo>
                        <a:cubicBezTo>
                          <a:pt x="552" y="528"/>
                          <a:pt x="547" y="537"/>
                          <a:pt x="561" y="539"/>
                        </a:cubicBezTo>
                        <a:cubicBezTo>
                          <a:pt x="563" y="539"/>
                          <a:pt x="566" y="542"/>
                          <a:pt x="566" y="540"/>
                        </a:cubicBezTo>
                        <a:cubicBezTo>
                          <a:pt x="566" y="540"/>
                          <a:pt x="566" y="540"/>
                          <a:pt x="567" y="540"/>
                        </a:cubicBezTo>
                        <a:cubicBezTo>
                          <a:pt x="567" y="536"/>
                          <a:pt x="564" y="530"/>
                          <a:pt x="566" y="526"/>
                        </a:cubicBezTo>
                        <a:cubicBezTo>
                          <a:pt x="566" y="523"/>
                          <a:pt x="567" y="522"/>
                          <a:pt x="569" y="520"/>
                        </a:cubicBezTo>
                        <a:cubicBezTo>
                          <a:pt x="570" y="517"/>
                          <a:pt x="575" y="516"/>
                          <a:pt x="573" y="514"/>
                        </a:cubicBezTo>
                        <a:cubicBezTo>
                          <a:pt x="572" y="514"/>
                          <a:pt x="570" y="513"/>
                          <a:pt x="572" y="513"/>
                        </a:cubicBezTo>
                        <a:cubicBezTo>
                          <a:pt x="573" y="514"/>
                          <a:pt x="573" y="511"/>
                          <a:pt x="575" y="513"/>
                        </a:cubicBezTo>
                        <a:cubicBezTo>
                          <a:pt x="576" y="514"/>
                          <a:pt x="581" y="511"/>
                          <a:pt x="583" y="508"/>
                        </a:cubicBezTo>
                        <a:cubicBezTo>
                          <a:pt x="586" y="507"/>
                          <a:pt x="586" y="507"/>
                          <a:pt x="589" y="503"/>
                        </a:cubicBezTo>
                        <a:cubicBezTo>
                          <a:pt x="592" y="502"/>
                          <a:pt x="592" y="502"/>
                          <a:pt x="596" y="500"/>
                        </a:cubicBezTo>
                        <a:cubicBezTo>
                          <a:pt x="602" y="500"/>
                          <a:pt x="602" y="503"/>
                          <a:pt x="605" y="503"/>
                        </a:cubicBezTo>
                        <a:cubicBezTo>
                          <a:pt x="609" y="502"/>
                          <a:pt x="609" y="505"/>
                          <a:pt x="610" y="503"/>
                        </a:cubicBezTo>
                        <a:cubicBezTo>
                          <a:pt x="612" y="502"/>
                          <a:pt x="605" y="502"/>
                          <a:pt x="609" y="500"/>
                        </a:cubicBezTo>
                        <a:cubicBezTo>
                          <a:pt x="610" y="500"/>
                          <a:pt x="612" y="502"/>
                          <a:pt x="612" y="503"/>
                        </a:cubicBezTo>
                        <a:cubicBezTo>
                          <a:pt x="613" y="505"/>
                          <a:pt x="616" y="503"/>
                          <a:pt x="615" y="505"/>
                        </a:cubicBezTo>
                        <a:cubicBezTo>
                          <a:pt x="613" y="507"/>
                          <a:pt x="619" y="508"/>
                          <a:pt x="619" y="508"/>
                        </a:cubicBezTo>
                        <a:cubicBezTo>
                          <a:pt x="619" y="507"/>
                          <a:pt x="621" y="505"/>
                          <a:pt x="622" y="508"/>
                        </a:cubicBezTo>
                        <a:cubicBezTo>
                          <a:pt x="622" y="510"/>
                          <a:pt x="625" y="507"/>
                          <a:pt x="624" y="505"/>
                        </a:cubicBezTo>
                        <a:cubicBezTo>
                          <a:pt x="622" y="503"/>
                          <a:pt x="625" y="503"/>
                          <a:pt x="627" y="507"/>
                        </a:cubicBezTo>
                        <a:cubicBezTo>
                          <a:pt x="630" y="508"/>
                          <a:pt x="628" y="511"/>
                          <a:pt x="630" y="508"/>
                        </a:cubicBezTo>
                        <a:cubicBezTo>
                          <a:pt x="633" y="507"/>
                          <a:pt x="631" y="507"/>
                          <a:pt x="628" y="503"/>
                        </a:cubicBezTo>
                        <a:cubicBezTo>
                          <a:pt x="625" y="502"/>
                          <a:pt x="631" y="502"/>
                          <a:pt x="630" y="499"/>
                        </a:cubicBezTo>
                        <a:cubicBezTo>
                          <a:pt x="628" y="497"/>
                          <a:pt x="628" y="500"/>
                          <a:pt x="627" y="500"/>
                        </a:cubicBezTo>
                        <a:cubicBezTo>
                          <a:pt x="625" y="499"/>
                          <a:pt x="628" y="499"/>
                          <a:pt x="625" y="497"/>
                        </a:cubicBezTo>
                        <a:cubicBezTo>
                          <a:pt x="624" y="497"/>
                          <a:pt x="625" y="499"/>
                          <a:pt x="622" y="499"/>
                        </a:cubicBezTo>
                        <a:cubicBezTo>
                          <a:pt x="619" y="497"/>
                          <a:pt x="622" y="493"/>
                          <a:pt x="625" y="496"/>
                        </a:cubicBezTo>
                        <a:cubicBezTo>
                          <a:pt x="628" y="497"/>
                          <a:pt x="628" y="497"/>
                          <a:pt x="631" y="496"/>
                        </a:cubicBezTo>
                        <a:cubicBezTo>
                          <a:pt x="633" y="493"/>
                          <a:pt x="639" y="496"/>
                          <a:pt x="639" y="494"/>
                        </a:cubicBezTo>
                        <a:cubicBezTo>
                          <a:pt x="641" y="493"/>
                          <a:pt x="639" y="490"/>
                          <a:pt x="642" y="494"/>
                        </a:cubicBezTo>
                        <a:cubicBezTo>
                          <a:pt x="642" y="496"/>
                          <a:pt x="638" y="497"/>
                          <a:pt x="642" y="496"/>
                        </a:cubicBezTo>
                        <a:cubicBezTo>
                          <a:pt x="647" y="496"/>
                          <a:pt x="651" y="494"/>
                          <a:pt x="654" y="496"/>
                        </a:cubicBezTo>
                        <a:cubicBezTo>
                          <a:pt x="657" y="496"/>
                          <a:pt x="659" y="496"/>
                          <a:pt x="659" y="497"/>
                        </a:cubicBezTo>
                        <a:cubicBezTo>
                          <a:pt x="659" y="499"/>
                          <a:pt x="660" y="497"/>
                          <a:pt x="660" y="500"/>
                        </a:cubicBezTo>
                        <a:cubicBezTo>
                          <a:pt x="660" y="503"/>
                          <a:pt x="667" y="500"/>
                          <a:pt x="668" y="500"/>
                        </a:cubicBezTo>
                        <a:cubicBezTo>
                          <a:pt x="670" y="500"/>
                          <a:pt x="668" y="497"/>
                          <a:pt x="671" y="497"/>
                        </a:cubicBezTo>
                        <a:cubicBezTo>
                          <a:pt x="674" y="497"/>
                          <a:pt x="679" y="507"/>
                          <a:pt x="680" y="507"/>
                        </a:cubicBezTo>
                        <a:cubicBezTo>
                          <a:pt x="682" y="507"/>
                          <a:pt x="683" y="513"/>
                          <a:pt x="682" y="516"/>
                        </a:cubicBezTo>
                        <a:cubicBezTo>
                          <a:pt x="680" y="520"/>
                          <a:pt x="682" y="523"/>
                          <a:pt x="683" y="522"/>
                        </a:cubicBezTo>
                        <a:cubicBezTo>
                          <a:pt x="683" y="520"/>
                          <a:pt x="687" y="520"/>
                          <a:pt x="683" y="523"/>
                        </a:cubicBezTo>
                        <a:cubicBezTo>
                          <a:pt x="682" y="525"/>
                          <a:pt x="683" y="530"/>
                          <a:pt x="685" y="531"/>
                        </a:cubicBezTo>
                        <a:cubicBezTo>
                          <a:pt x="688" y="533"/>
                          <a:pt x="687" y="530"/>
                          <a:pt x="688" y="533"/>
                        </a:cubicBezTo>
                        <a:cubicBezTo>
                          <a:pt x="688" y="536"/>
                          <a:pt x="690" y="534"/>
                          <a:pt x="690" y="537"/>
                        </a:cubicBezTo>
                        <a:cubicBezTo>
                          <a:pt x="691" y="542"/>
                          <a:pt x="693" y="539"/>
                          <a:pt x="694" y="543"/>
                        </a:cubicBezTo>
                        <a:cubicBezTo>
                          <a:pt x="694" y="548"/>
                          <a:pt x="696" y="545"/>
                          <a:pt x="696" y="546"/>
                        </a:cubicBezTo>
                        <a:cubicBezTo>
                          <a:pt x="694" y="548"/>
                          <a:pt x="696" y="549"/>
                          <a:pt x="697" y="548"/>
                        </a:cubicBezTo>
                        <a:cubicBezTo>
                          <a:pt x="700" y="546"/>
                          <a:pt x="699" y="551"/>
                          <a:pt x="700" y="548"/>
                        </a:cubicBezTo>
                        <a:cubicBezTo>
                          <a:pt x="703" y="545"/>
                          <a:pt x="700" y="545"/>
                          <a:pt x="702" y="543"/>
                        </a:cubicBezTo>
                        <a:cubicBezTo>
                          <a:pt x="703" y="540"/>
                          <a:pt x="703" y="537"/>
                          <a:pt x="703" y="534"/>
                        </a:cubicBezTo>
                        <a:cubicBezTo>
                          <a:pt x="705" y="530"/>
                          <a:pt x="699" y="520"/>
                          <a:pt x="700" y="516"/>
                        </a:cubicBezTo>
                        <a:cubicBezTo>
                          <a:pt x="700" y="513"/>
                          <a:pt x="694" y="508"/>
                          <a:pt x="693" y="496"/>
                        </a:cubicBezTo>
                        <a:cubicBezTo>
                          <a:pt x="691" y="484"/>
                          <a:pt x="697" y="477"/>
                          <a:pt x="699" y="474"/>
                        </a:cubicBezTo>
                        <a:cubicBezTo>
                          <a:pt x="702" y="473"/>
                          <a:pt x="699" y="473"/>
                          <a:pt x="702" y="473"/>
                        </a:cubicBezTo>
                        <a:cubicBezTo>
                          <a:pt x="705" y="473"/>
                          <a:pt x="706" y="468"/>
                          <a:pt x="708" y="468"/>
                        </a:cubicBezTo>
                        <a:cubicBezTo>
                          <a:pt x="711" y="467"/>
                          <a:pt x="709" y="462"/>
                          <a:pt x="714" y="459"/>
                        </a:cubicBezTo>
                        <a:cubicBezTo>
                          <a:pt x="719" y="456"/>
                          <a:pt x="720" y="459"/>
                          <a:pt x="722" y="456"/>
                        </a:cubicBezTo>
                        <a:cubicBezTo>
                          <a:pt x="722" y="453"/>
                          <a:pt x="726" y="450"/>
                          <a:pt x="729" y="450"/>
                        </a:cubicBezTo>
                        <a:cubicBezTo>
                          <a:pt x="734" y="448"/>
                          <a:pt x="734" y="447"/>
                          <a:pt x="734" y="445"/>
                        </a:cubicBezTo>
                        <a:cubicBezTo>
                          <a:pt x="732" y="445"/>
                          <a:pt x="731" y="448"/>
                          <a:pt x="729" y="447"/>
                        </a:cubicBezTo>
                        <a:cubicBezTo>
                          <a:pt x="728" y="445"/>
                          <a:pt x="729" y="447"/>
                          <a:pt x="731" y="445"/>
                        </a:cubicBezTo>
                        <a:cubicBezTo>
                          <a:pt x="732" y="442"/>
                          <a:pt x="726" y="441"/>
                          <a:pt x="731" y="442"/>
                        </a:cubicBezTo>
                        <a:cubicBezTo>
                          <a:pt x="734" y="442"/>
                          <a:pt x="734" y="444"/>
                          <a:pt x="735" y="442"/>
                        </a:cubicBezTo>
                        <a:cubicBezTo>
                          <a:pt x="737" y="439"/>
                          <a:pt x="737" y="442"/>
                          <a:pt x="737" y="439"/>
                        </a:cubicBezTo>
                        <a:cubicBezTo>
                          <a:pt x="738" y="436"/>
                          <a:pt x="737" y="436"/>
                          <a:pt x="737" y="436"/>
                        </a:cubicBezTo>
                        <a:cubicBezTo>
                          <a:pt x="735" y="438"/>
                          <a:pt x="737" y="436"/>
                          <a:pt x="732" y="436"/>
                        </a:cubicBezTo>
                        <a:cubicBezTo>
                          <a:pt x="729" y="438"/>
                          <a:pt x="729" y="436"/>
                          <a:pt x="729" y="435"/>
                        </a:cubicBezTo>
                        <a:cubicBezTo>
                          <a:pt x="729" y="433"/>
                          <a:pt x="731" y="438"/>
                          <a:pt x="734" y="435"/>
                        </a:cubicBezTo>
                        <a:cubicBezTo>
                          <a:pt x="737" y="431"/>
                          <a:pt x="738" y="438"/>
                          <a:pt x="740" y="438"/>
                        </a:cubicBezTo>
                        <a:cubicBezTo>
                          <a:pt x="740" y="438"/>
                          <a:pt x="738" y="436"/>
                          <a:pt x="737" y="427"/>
                        </a:cubicBezTo>
                        <a:cubicBezTo>
                          <a:pt x="735" y="424"/>
                          <a:pt x="734" y="425"/>
                          <a:pt x="732" y="427"/>
                        </a:cubicBezTo>
                        <a:cubicBezTo>
                          <a:pt x="731" y="427"/>
                          <a:pt x="735" y="424"/>
                          <a:pt x="732" y="422"/>
                        </a:cubicBezTo>
                        <a:cubicBezTo>
                          <a:pt x="731" y="421"/>
                          <a:pt x="734" y="424"/>
                          <a:pt x="734" y="419"/>
                        </a:cubicBezTo>
                        <a:cubicBezTo>
                          <a:pt x="732" y="415"/>
                          <a:pt x="735" y="416"/>
                          <a:pt x="732" y="415"/>
                        </a:cubicBezTo>
                        <a:cubicBezTo>
                          <a:pt x="729" y="412"/>
                          <a:pt x="728" y="410"/>
                          <a:pt x="731" y="413"/>
                        </a:cubicBezTo>
                        <a:cubicBezTo>
                          <a:pt x="734" y="415"/>
                          <a:pt x="732" y="413"/>
                          <a:pt x="732" y="410"/>
                        </a:cubicBezTo>
                        <a:cubicBezTo>
                          <a:pt x="731" y="407"/>
                          <a:pt x="731" y="405"/>
                          <a:pt x="732" y="404"/>
                        </a:cubicBezTo>
                        <a:cubicBezTo>
                          <a:pt x="732" y="401"/>
                          <a:pt x="732" y="401"/>
                          <a:pt x="734" y="399"/>
                        </a:cubicBezTo>
                        <a:cubicBezTo>
                          <a:pt x="735" y="398"/>
                          <a:pt x="734" y="399"/>
                          <a:pt x="734" y="401"/>
                        </a:cubicBezTo>
                        <a:cubicBezTo>
                          <a:pt x="732" y="402"/>
                          <a:pt x="732" y="404"/>
                          <a:pt x="734" y="405"/>
                        </a:cubicBezTo>
                        <a:cubicBezTo>
                          <a:pt x="734" y="407"/>
                          <a:pt x="732" y="407"/>
                          <a:pt x="734" y="408"/>
                        </a:cubicBezTo>
                        <a:cubicBezTo>
                          <a:pt x="734" y="410"/>
                          <a:pt x="732" y="410"/>
                          <a:pt x="734" y="412"/>
                        </a:cubicBezTo>
                        <a:cubicBezTo>
                          <a:pt x="735" y="413"/>
                          <a:pt x="735" y="410"/>
                          <a:pt x="737" y="412"/>
                        </a:cubicBezTo>
                        <a:cubicBezTo>
                          <a:pt x="737" y="415"/>
                          <a:pt x="735" y="415"/>
                          <a:pt x="737" y="415"/>
                        </a:cubicBezTo>
                        <a:cubicBezTo>
                          <a:pt x="738" y="416"/>
                          <a:pt x="734" y="422"/>
                          <a:pt x="735" y="424"/>
                        </a:cubicBezTo>
                        <a:cubicBezTo>
                          <a:pt x="737" y="424"/>
                          <a:pt x="738" y="416"/>
                          <a:pt x="742" y="413"/>
                        </a:cubicBezTo>
                        <a:cubicBezTo>
                          <a:pt x="745" y="408"/>
                          <a:pt x="743" y="405"/>
                          <a:pt x="742" y="405"/>
                        </a:cubicBezTo>
                        <a:cubicBezTo>
                          <a:pt x="740" y="405"/>
                          <a:pt x="740" y="402"/>
                          <a:pt x="738" y="399"/>
                        </a:cubicBezTo>
                        <a:cubicBezTo>
                          <a:pt x="738" y="396"/>
                          <a:pt x="738" y="395"/>
                          <a:pt x="742" y="393"/>
                        </a:cubicBezTo>
                        <a:cubicBezTo>
                          <a:pt x="745" y="392"/>
                          <a:pt x="737" y="395"/>
                          <a:pt x="740" y="399"/>
                        </a:cubicBezTo>
                        <a:cubicBezTo>
                          <a:pt x="743" y="404"/>
                          <a:pt x="745" y="399"/>
                          <a:pt x="745" y="402"/>
                        </a:cubicBezTo>
                        <a:cubicBezTo>
                          <a:pt x="743" y="407"/>
                          <a:pt x="746" y="402"/>
                          <a:pt x="749" y="398"/>
                        </a:cubicBezTo>
                        <a:cubicBezTo>
                          <a:pt x="751" y="393"/>
                          <a:pt x="754" y="389"/>
                          <a:pt x="751" y="389"/>
                        </a:cubicBezTo>
                        <a:cubicBezTo>
                          <a:pt x="749" y="389"/>
                          <a:pt x="749" y="387"/>
                          <a:pt x="751" y="384"/>
                        </a:cubicBezTo>
                        <a:cubicBezTo>
                          <a:pt x="754" y="382"/>
                          <a:pt x="758" y="379"/>
                          <a:pt x="761" y="379"/>
                        </a:cubicBezTo>
                        <a:cubicBezTo>
                          <a:pt x="764" y="378"/>
                          <a:pt x="772" y="378"/>
                          <a:pt x="772" y="376"/>
                        </a:cubicBezTo>
                        <a:cubicBezTo>
                          <a:pt x="772" y="375"/>
                          <a:pt x="772" y="372"/>
                          <a:pt x="774" y="375"/>
                        </a:cubicBezTo>
                        <a:cubicBezTo>
                          <a:pt x="774" y="376"/>
                          <a:pt x="774" y="378"/>
                          <a:pt x="777" y="375"/>
                        </a:cubicBezTo>
                        <a:cubicBezTo>
                          <a:pt x="780" y="372"/>
                          <a:pt x="777" y="378"/>
                          <a:pt x="780" y="376"/>
                        </a:cubicBezTo>
                        <a:cubicBezTo>
                          <a:pt x="781" y="373"/>
                          <a:pt x="784" y="376"/>
                          <a:pt x="784" y="373"/>
                        </a:cubicBezTo>
                        <a:cubicBezTo>
                          <a:pt x="783" y="370"/>
                          <a:pt x="783" y="369"/>
                          <a:pt x="781" y="370"/>
                        </a:cubicBezTo>
                        <a:cubicBezTo>
                          <a:pt x="781" y="370"/>
                          <a:pt x="783" y="370"/>
                          <a:pt x="783" y="372"/>
                        </a:cubicBezTo>
                        <a:cubicBezTo>
                          <a:pt x="783" y="373"/>
                          <a:pt x="780" y="375"/>
                          <a:pt x="780" y="372"/>
                        </a:cubicBezTo>
                        <a:cubicBezTo>
                          <a:pt x="778" y="369"/>
                          <a:pt x="778" y="369"/>
                          <a:pt x="777" y="367"/>
                        </a:cubicBezTo>
                        <a:cubicBezTo>
                          <a:pt x="774" y="367"/>
                          <a:pt x="780" y="364"/>
                          <a:pt x="778" y="363"/>
                        </a:cubicBezTo>
                        <a:cubicBezTo>
                          <a:pt x="777" y="363"/>
                          <a:pt x="778" y="356"/>
                          <a:pt x="781" y="353"/>
                        </a:cubicBezTo>
                        <a:cubicBezTo>
                          <a:pt x="783" y="352"/>
                          <a:pt x="780" y="352"/>
                          <a:pt x="781" y="350"/>
                        </a:cubicBezTo>
                        <a:cubicBezTo>
                          <a:pt x="783" y="350"/>
                          <a:pt x="783" y="353"/>
                          <a:pt x="786" y="352"/>
                        </a:cubicBezTo>
                        <a:cubicBezTo>
                          <a:pt x="787" y="350"/>
                          <a:pt x="787" y="349"/>
                          <a:pt x="789" y="349"/>
                        </a:cubicBezTo>
                        <a:cubicBezTo>
                          <a:pt x="792" y="349"/>
                          <a:pt x="791" y="343"/>
                          <a:pt x="794" y="344"/>
                        </a:cubicBezTo>
                        <a:cubicBezTo>
                          <a:pt x="797" y="346"/>
                          <a:pt x="795" y="344"/>
                          <a:pt x="797" y="344"/>
                        </a:cubicBezTo>
                        <a:cubicBezTo>
                          <a:pt x="798" y="343"/>
                          <a:pt x="798" y="346"/>
                          <a:pt x="800" y="343"/>
                        </a:cubicBezTo>
                        <a:cubicBezTo>
                          <a:pt x="803" y="341"/>
                          <a:pt x="804" y="343"/>
                          <a:pt x="806" y="341"/>
                        </a:cubicBezTo>
                        <a:cubicBezTo>
                          <a:pt x="807" y="338"/>
                          <a:pt x="807" y="340"/>
                          <a:pt x="806" y="338"/>
                        </a:cubicBezTo>
                        <a:cubicBezTo>
                          <a:pt x="806" y="336"/>
                          <a:pt x="806" y="335"/>
                          <a:pt x="804" y="335"/>
                        </a:cubicBezTo>
                        <a:cubicBezTo>
                          <a:pt x="803" y="335"/>
                          <a:pt x="803" y="332"/>
                          <a:pt x="803" y="330"/>
                        </a:cubicBezTo>
                        <a:cubicBezTo>
                          <a:pt x="803" y="330"/>
                          <a:pt x="803" y="330"/>
                          <a:pt x="801" y="329"/>
                        </a:cubicBezTo>
                        <a:cubicBezTo>
                          <a:pt x="800" y="329"/>
                          <a:pt x="801" y="329"/>
                          <a:pt x="801" y="327"/>
                        </a:cubicBezTo>
                        <a:cubicBezTo>
                          <a:pt x="801" y="326"/>
                          <a:pt x="801" y="318"/>
                          <a:pt x="801" y="317"/>
                        </a:cubicBezTo>
                        <a:cubicBezTo>
                          <a:pt x="801" y="314"/>
                          <a:pt x="801" y="314"/>
                          <a:pt x="798" y="312"/>
                        </a:cubicBezTo>
                        <a:cubicBezTo>
                          <a:pt x="797" y="309"/>
                          <a:pt x="795" y="310"/>
                          <a:pt x="794" y="312"/>
                        </a:cubicBezTo>
                        <a:cubicBezTo>
                          <a:pt x="792" y="312"/>
                          <a:pt x="791" y="312"/>
                          <a:pt x="791" y="310"/>
                        </a:cubicBezTo>
                        <a:cubicBezTo>
                          <a:pt x="791" y="309"/>
                          <a:pt x="789" y="309"/>
                          <a:pt x="789" y="309"/>
                        </a:cubicBezTo>
                        <a:cubicBezTo>
                          <a:pt x="789" y="309"/>
                          <a:pt x="786" y="314"/>
                          <a:pt x="784" y="317"/>
                        </a:cubicBezTo>
                        <a:cubicBezTo>
                          <a:pt x="781" y="320"/>
                          <a:pt x="784" y="320"/>
                          <a:pt x="783" y="321"/>
                        </a:cubicBezTo>
                        <a:cubicBezTo>
                          <a:pt x="780" y="324"/>
                          <a:pt x="783" y="326"/>
                          <a:pt x="781" y="327"/>
                        </a:cubicBezTo>
                        <a:cubicBezTo>
                          <a:pt x="778" y="329"/>
                          <a:pt x="781" y="327"/>
                          <a:pt x="778" y="330"/>
                        </a:cubicBezTo>
                        <a:cubicBezTo>
                          <a:pt x="775" y="332"/>
                          <a:pt x="780" y="332"/>
                          <a:pt x="778" y="332"/>
                        </a:cubicBezTo>
                        <a:cubicBezTo>
                          <a:pt x="777" y="332"/>
                          <a:pt x="777" y="335"/>
                          <a:pt x="775" y="333"/>
                        </a:cubicBezTo>
                        <a:cubicBezTo>
                          <a:pt x="775" y="333"/>
                          <a:pt x="775" y="335"/>
                          <a:pt x="774" y="333"/>
                        </a:cubicBezTo>
                        <a:cubicBezTo>
                          <a:pt x="772" y="333"/>
                          <a:pt x="772" y="333"/>
                          <a:pt x="772" y="336"/>
                        </a:cubicBezTo>
                        <a:cubicBezTo>
                          <a:pt x="749" y="336"/>
                          <a:pt x="749" y="336"/>
                          <a:pt x="749" y="336"/>
                        </a:cubicBezTo>
                        <a:cubicBezTo>
                          <a:pt x="748" y="336"/>
                          <a:pt x="746" y="338"/>
                          <a:pt x="746" y="336"/>
                        </a:cubicBezTo>
                        <a:cubicBezTo>
                          <a:pt x="745" y="336"/>
                          <a:pt x="740" y="340"/>
                          <a:pt x="737" y="343"/>
                        </a:cubicBezTo>
                        <a:close/>
                        <a:moveTo>
                          <a:pt x="810" y="620"/>
                        </a:moveTo>
                        <a:cubicBezTo>
                          <a:pt x="813" y="618"/>
                          <a:pt x="812" y="620"/>
                          <a:pt x="816" y="620"/>
                        </a:cubicBezTo>
                        <a:cubicBezTo>
                          <a:pt x="820" y="618"/>
                          <a:pt x="821" y="615"/>
                          <a:pt x="815" y="615"/>
                        </a:cubicBezTo>
                        <a:cubicBezTo>
                          <a:pt x="809" y="614"/>
                          <a:pt x="806" y="614"/>
                          <a:pt x="806" y="618"/>
                        </a:cubicBezTo>
                        <a:cubicBezTo>
                          <a:pt x="807" y="620"/>
                          <a:pt x="806" y="620"/>
                          <a:pt x="810" y="620"/>
                        </a:cubicBezTo>
                        <a:close/>
                        <a:moveTo>
                          <a:pt x="101" y="609"/>
                        </a:moveTo>
                        <a:cubicBezTo>
                          <a:pt x="102" y="606"/>
                          <a:pt x="107" y="608"/>
                          <a:pt x="107" y="605"/>
                        </a:cubicBezTo>
                        <a:cubicBezTo>
                          <a:pt x="107" y="605"/>
                          <a:pt x="107" y="605"/>
                          <a:pt x="107" y="605"/>
                        </a:cubicBezTo>
                        <a:cubicBezTo>
                          <a:pt x="107" y="605"/>
                          <a:pt x="107" y="605"/>
                          <a:pt x="107" y="603"/>
                        </a:cubicBezTo>
                        <a:cubicBezTo>
                          <a:pt x="105" y="603"/>
                          <a:pt x="105" y="603"/>
                          <a:pt x="105" y="603"/>
                        </a:cubicBezTo>
                        <a:cubicBezTo>
                          <a:pt x="105" y="601"/>
                          <a:pt x="105" y="603"/>
                          <a:pt x="105" y="603"/>
                        </a:cubicBezTo>
                        <a:cubicBezTo>
                          <a:pt x="105" y="601"/>
                          <a:pt x="105" y="600"/>
                          <a:pt x="104" y="600"/>
                        </a:cubicBezTo>
                        <a:cubicBezTo>
                          <a:pt x="104" y="600"/>
                          <a:pt x="101" y="597"/>
                          <a:pt x="99" y="597"/>
                        </a:cubicBezTo>
                        <a:cubicBezTo>
                          <a:pt x="99" y="597"/>
                          <a:pt x="99" y="597"/>
                          <a:pt x="99" y="597"/>
                        </a:cubicBezTo>
                        <a:cubicBezTo>
                          <a:pt x="98" y="597"/>
                          <a:pt x="99" y="600"/>
                          <a:pt x="99" y="600"/>
                        </a:cubicBezTo>
                        <a:cubicBezTo>
                          <a:pt x="99" y="600"/>
                          <a:pt x="98" y="601"/>
                          <a:pt x="98" y="603"/>
                        </a:cubicBezTo>
                        <a:cubicBezTo>
                          <a:pt x="98" y="605"/>
                          <a:pt x="98" y="605"/>
                          <a:pt x="98" y="605"/>
                        </a:cubicBezTo>
                        <a:cubicBezTo>
                          <a:pt x="98" y="605"/>
                          <a:pt x="98" y="605"/>
                          <a:pt x="98" y="605"/>
                        </a:cubicBezTo>
                        <a:cubicBezTo>
                          <a:pt x="98" y="606"/>
                          <a:pt x="98" y="608"/>
                          <a:pt x="98" y="609"/>
                        </a:cubicBezTo>
                        <a:cubicBezTo>
                          <a:pt x="99" y="609"/>
                          <a:pt x="101" y="611"/>
                          <a:pt x="101" y="609"/>
                        </a:cubicBezTo>
                        <a:moveTo>
                          <a:pt x="96" y="591"/>
                        </a:moveTo>
                        <a:cubicBezTo>
                          <a:pt x="95" y="591"/>
                          <a:pt x="95" y="591"/>
                          <a:pt x="95" y="591"/>
                        </a:cubicBezTo>
                        <a:cubicBezTo>
                          <a:pt x="93" y="591"/>
                          <a:pt x="93" y="589"/>
                          <a:pt x="93" y="589"/>
                        </a:cubicBezTo>
                        <a:cubicBezTo>
                          <a:pt x="93" y="589"/>
                          <a:pt x="93" y="589"/>
                          <a:pt x="93" y="589"/>
                        </a:cubicBezTo>
                        <a:cubicBezTo>
                          <a:pt x="92" y="591"/>
                          <a:pt x="92" y="591"/>
                          <a:pt x="92" y="591"/>
                        </a:cubicBezTo>
                        <a:cubicBezTo>
                          <a:pt x="93" y="591"/>
                          <a:pt x="93" y="591"/>
                          <a:pt x="95" y="592"/>
                        </a:cubicBezTo>
                        <a:cubicBezTo>
                          <a:pt x="95" y="592"/>
                          <a:pt x="93" y="594"/>
                          <a:pt x="95" y="594"/>
                        </a:cubicBezTo>
                        <a:cubicBezTo>
                          <a:pt x="95" y="594"/>
                          <a:pt x="99" y="594"/>
                          <a:pt x="96" y="591"/>
                        </a:cubicBezTo>
                        <a:cubicBezTo>
                          <a:pt x="96" y="591"/>
                          <a:pt x="96" y="591"/>
                          <a:pt x="96" y="591"/>
                        </a:cubicBezTo>
                        <a:moveTo>
                          <a:pt x="82" y="583"/>
                        </a:moveTo>
                        <a:cubicBezTo>
                          <a:pt x="82" y="583"/>
                          <a:pt x="81" y="583"/>
                          <a:pt x="81" y="585"/>
                        </a:cubicBezTo>
                        <a:cubicBezTo>
                          <a:pt x="81" y="585"/>
                          <a:pt x="79" y="583"/>
                          <a:pt x="79" y="585"/>
                        </a:cubicBezTo>
                        <a:cubicBezTo>
                          <a:pt x="81" y="589"/>
                          <a:pt x="82" y="586"/>
                          <a:pt x="82" y="586"/>
                        </a:cubicBezTo>
                        <a:cubicBezTo>
                          <a:pt x="82" y="586"/>
                          <a:pt x="82" y="586"/>
                          <a:pt x="82" y="586"/>
                        </a:cubicBezTo>
                        <a:cubicBezTo>
                          <a:pt x="84" y="588"/>
                          <a:pt x="84" y="588"/>
                          <a:pt x="84" y="588"/>
                        </a:cubicBezTo>
                        <a:cubicBezTo>
                          <a:pt x="84" y="586"/>
                          <a:pt x="84" y="586"/>
                          <a:pt x="84" y="586"/>
                        </a:cubicBezTo>
                        <a:cubicBezTo>
                          <a:pt x="84" y="586"/>
                          <a:pt x="84" y="586"/>
                          <a:pt x="84" y="586"/>
                        </a:cubicBezTo>
                        <a:cubicBezTo>
                          <a:pt x="84" y="586"/>
                          <a:pt x="84" y="586"/>
                          <a:pt x="84" y="586"/>
                        </a:cubicBezTo>
                        <a:cubicBezTo>
                          <a:pt x="84" y="585"/>
                          <a:pt x="84" y="586"/>
                          <a:pt x="84" y="586"/>
                        </a:cubicBezTo>
                        <a:cubicBezTo>
                          <a:pt x="82" y="585"/>
                          <a:pt x="82" y="583"/>
                          <a:pt x="82" y="583"/>
                        </a:cubicBezTo>
                        <a:moveTo>
                          <a:pt x="72" y="580"/>
                        </a:moveTo>
                        <a:cubicBezTo>
                          <a:pt x="72" y="575"/>
                          <a:pt x="67" y="579"/>
                          <a:pt x="67" y="580"/>
                        </a:cubicBezTo>
                        <a:cubicBezTo>
                          <a:pt x="67" y="580"/>
                          <a:pt x="72" y="582"/>
                          <a:pt x="72" y="580"/>
                        </a:cubicBezTo>
                        <a:moveTo>
                          <a:pt x="90" y="591"/>
                        </a:moveTo>
                        <a:cubicBezTo>
                          <a:pt x="90" y="592"/>
                          <a:pt x="90" y="594"/>
                          <a:pt x="92" y="592"/>
                        </a:cubicBezTo>
                        <a:cubicBezTo>
                          <a:pt x="92" y="591"/>
                          <a:pt x="92" y="591"/>
                          <a:pt x="92" y="591"/>
                        </a:cubicBezTo>
                        <a:cubicBezTo>
                          <a:pt x="90" y="591"/>
                          <a:pt x="89" y="591"/>
                          <a:pt x="90" y="591"/>
                        </a:cubicBezTo>
                        <a:moveTo>
                          <a:pt x="93" y="594"/>
                        </a:moveTo>
                        <a:cubicBezTo>
                          <a:pt x="95" y="594"/>
                          <a:pt x="93" y="595"/>
                          <a:pt x="92" y="594"/>
                        </a:cubicBezTo>
                        <a:cubicBezTo>
                          <a:pt x="93" y="594"/>
                          <a:pt x="93" y="594"/>
                          <a:pt x="93" y="594"/>
                        </a:cubicBezTo>
                        <a:moveTo>
                          <a:pt x="90" y="588"/>
                        </a:moveTo>
                        <a:cubicBezTo>
                          <a:pt x="89" y="588"/>
                          <a:pt x="89" y="588"/>
                          <a:pt x="87" y="588"/>
                        </a:cubicBezTo>
                        <a:cubicBezTo>
                          <a:pt x="87" y="589"/>
                          <a:pt x="87" y="589"/>
                          <a:pt x="87" y="589"/>
                        </a:cubicBezTo>
                        <a:cubicBezTo>
                          <a:pt x="89" y="589"/>
                          <a:pt x="89" y="589"/>
                          <a:pt x="89" y="589"/>
                        </a:cubicBezTo>
                        <a:cubicBezTo>
                          <a:pt x="90" y="589"/>
                          <a:pt x="90" y="589"/>
                          <a:pt x="90" y="589"/>
                        </a:cubicBezTo>
                        <a:cubicBezTo>
                          <a:pt x="92" y="589"/>
                          <a:pt x="92" y="588"/>
                          <a:pt x="92" y="588"/>
                        </a:cubicBezTo>
                        <a:cubicBezTo>
                          <a:pt x="90" y="588"/>
                          <a:pt x="90" y="588"/>
                          <a:pt x="90" y="588"/>
                        </a:cubicBezTo>
                        <a:cubicBezTo>
                          <a:pt x="90" y="588"/>
                          <a:pt x="90" y="588"/>
                          <a:pt x="90" y="588"/>
                        </a:cubicBezTo>
                        <a:moveTo>
                          <a:pt x="66" y="580"/>
                        </a:moveTo>
                        <a:cubicBezTo>
                          <a:pt x="66" y="580"/>
                          <a:pt x="63" y="582"/>
                          <a:pt x="64" y="582"/>
                        </a:cubicBezTo>
                        <a:cubicBezTo>
                          <a:pt x="66" y="580"/>
                          <a:pt x="66" y="580"/>
                          <a:pt x="66" y="58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127"/>
                  <p:cNvSpPr>
                    <a:spLocks/>
                  </p:cNvSpPr>
                  <p:nvPr/>
                </p:nvSpPr>
                <p:spPr bwMode="auto">
                  <a:xfrm>
                    <a:off x="3138809" y="3339322"/>
                    <a:ext cx="8730" cy="710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" h="3">
                        <a:moveTo>
                          <a:pt x="0" y="0"/>
                        </a:moveTo>
                        <a:cubicBezTo>
                          <a:pt x="1" y="0"/>
                          <a:pt x="3" y="3"/>
                          <a:pt x="1" y="3"/>
                        </a:cubicBezTo>
                        <a:cubicBezTo>
                          <a:pt x="1" y="3"/>
                          <a:pt x="0" y="1"/>
                          <a:pt x="0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128"/>
                  <p:cNvSpPr>
                    <a:spLocks/>
                  </p:cNvSpPr>
                  <p:nvPr/>
                </p:nvSpPr>
                <p:spPr bwMode="auto">
                  <a:xfrm>
                    <a:off x="3138809" y="3371276"/>
                    <a:ext cx="11641" cy="10651"/>
                  </a:xfrm>
                  <a:custGeom>
                    <a:avLst/>
                    <a:gdLst/>
                    <a:ahLst/>
                    <a:cxnLst>
                      <a:cxn ang="0">
                        <a:pos x="3" y="2"/>
                      </a:cxn>
                      <a:cxn ang="0">
                        <a:pos x="3" y="5"/>
                      </a:cxn>
                      <a:cxn ang="0">
                        <a:pos x="3" y="2"/>
                      </a:cxn>
                    </a:cxnLst>
                    <a:rect l="0" t="0" r="r" b="b"/>
                    <a:pathLst>
                      <a:path w="4" h="5">
                        <a:moveTo>
                          <a:pt x="3" y="2"/>
                        </a:moveTo>
                        <a:cubicBezTo>
                          <a:pt x="4" y="0"/>
                          <a:pt x="3" y="3"/>
                          <a:pt x="3" y="5"/>
                        </a:cubicBezTo>
                        <a:cubicBezTo>
                          <a:pt x="1" y="5"/>
                          <a:pt x="0" y="3"/>
                          <a:pt x="3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129"/>
                  <p:cNvSpPr>
                    <a:spLocks/>
                  </p:cNvSpPr>
                  <p:nvPr/>
                </p:nvSpPr>
                <p:spPr bwMode="auto">
                  <a:xfrm>
                    <a:off x="3132989" y="3376010"/>
                    <a:ext cx="8730" cy="8284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3" h="4">
                        <a:moveTo>
                          <a:pt x="3" y="4"/>
                        </a:moveTo>
                        <a:cubicBezTo>
                          <a:pt x="0" y="4"/>
                          <a:pt x="2" y="3"/>
                          <a:pt x="2" y="1"/>
                        </a:cubicBezTo>
                        <a:cubicBezTo>
                          <a:pt x="2" y="1"/>
                          <a:pt x="2" y="0"/>
                          <a:pt x="3" y="1"/>
                        </a:cubicBezTo>
                        <a:cubicBezTo>
                          <a:pt x="3" y="3"/>
                          <a:pt x="3" y="4"/>
                          <a:pt x="3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130"/>
                  <p:cNvSpPr>
                    <a:spLocks/>
                  </p:cNvSpPr>
                  <p:nvPr/>
                </p:nvSpPr>
                <p:spPr bwMode="auto">
                  <a:xfrm>
                    <a:off x="3116983" y="3391395"/>
                    <a:ext cx="8730" cy="5917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2" y="0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cubicBezTo>
                          <a:pt x="0" y="3"/>
                          <a:pt x="2" y="0"/>
                          <a:pt x="2" y="0"/>
                        </a:cubicBezTo>
                        <a:cubicBezTo>
                          <a:pt x="3" y="0"/>
                          <a:pt x="2" y="3"/>
                          <a:pt x="2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131"/>
                  <p:cNvSpPr>
                    <a:spLocks/>
                  </p:cNvSpPr>
                  <p:nvPr/>
                </p:nvSpPr>
                <p:spPr bwMode="auto">
                  <a:xfrm>
                    <a:off x="3122803" y="3397313"/>
                    <a:ext cx="7275" cy="7101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3" y="2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0" y="3"/>
                          <a:pt x="3" y="0"/>
                          <a:pt x="3" y="2"/>
                        </a:cubicBezTo>
                        <a:cubicBezTo>
                          <a:pt x="3" y="2"/>
                          <a:pt x="3" y="3"/>
                          <a:pt x="1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132"/>
                  <p:cNvSpPr>
                    <a:spLocks/>
                  </p:cNvSpPr>
                  <p:nvPr/>
                </p:nvSpPr>
                <p:spPr bwMode="auto">
                  <a:xfrm>
                    <a:off x="3122803" y="3396129"/>
                    <a:ext cx="7275" cy="1183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133"/>
                  <p:cNvSpPr>
                    <a:spLocks/>
                  </p:cNvSpPr>
                  <p:nvPr/>
                </p:nvSpPr>
                <p:spPr bwMode="auto">
                  <a:xfrm>
                    <a:off x="3141719" y="3368909"/>
                    <a:ext cx="8730" cy="7101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3" h="3">
                        <a:moveTo>
                          <a:pt x="0" y="1"/>
                        </a:moveTo>
                        <a:cubicBezTo>
                          <a:pt x="0" y="1"/>
                          <a:pt x="2" y="0"/>
                          <a:pt x="3" y="1"/>
                        </a:cubicBezTo>
                        <a:cubicBezTo>
                          <a:pt x="3" y="1"/>
                          <a:pt x="0" y="3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134"/>
                  <p:cNvSpPr>
                    <a:spLocks/>
                  </p:cNvSpPr>
                  <p:nvPr/>
                </p:nvSpPr>
                <p:spPr bwMode="auto">
                  <a:xfrm>
                    <a:off x="2422911" y="3178369"/>
                    <a:ext cx="135322" cy="53257"/>
                  </a:xfrm>
                  <a:custGeom>
                    <a:avLst/>
                    <a:gdLst/>
                    <a:ahLst/>
                    <a:cxnLst>
                      <a:cxn ang="0">
                        <a:pos x="46" y="9"/>
                      </a:cxn>
                      <a:cxn ang="0">
                        <a:pos x="35" y="1"/>
                      </a:cxn>
                      <a:cxn ang="0">
                        <a:pos x="30" y="0"/>
                      </a:cxn>
                      <a:cxn ang="0">
                        <a:pos x="24" y="3"/>
                      </a:cxn>
                      <a:cxn ang="0">
                        <a:pos x="15" y="9"/>
                      </a:cxn>
                      <a:cxn ang="0">
                        <a:pos x="12" y="6"/>
                      </a:cxn>
                      <a:cxn ang="0">
                        <a:pos x="10" y="5"/>
                      </a:cxn>
                      <a:cxn ang="0">
                        <a:pos x="9" y="6"/>
                      </a:cxn>
                      <a:cxn ang="0">
                        <a:pos x="7" y="6"/>
                      </a:cxn>
                      <a:cxn ang="0">
                        <a:pos x="7" y="5"/>
                      </a:cxn>
                      <a:cxn ang="0">
                        <a:pos x="6" y="3"/>
                      </a:cxn>
                      <a:cxn ang="0">
                        <a:pos x="4" y="1"/>
                      </a:cxn>
                      <a:cxn ang="0">
                        <a:pos x="3" y="0"/>
                      </a:cxn>
                      <a:cxn ang="0">
                        <a:pos x="1" y="6"/>
                      </a:cxn>
                      <a:cxn ang="0">
                        <a:pos x="3" y="8"/>
                      </a:cxn>
                      <a:cxn ang="0">
                        <a:pos x="1" y="11"/>
                      </a:cxn>
                      <a:cxn ang="0">
                        <a:pos x="1" y="15"/>
                      </a:cxn>
                      <a:cxn ang="0">
                        <a:pos x="3" y="14"/>
                      </a:cxn>
                      <a:cxn ang="0">
                        <a:pos x="10" y="15"/>
                      </a:cxn>
                      <a:cxn ang="0">
                        <a:pos x="12" y="17"/>
                      </a:cxn>
                      <a:cxn ang="0">
                        <a:pos x="13" y="18"/>
                      </a:cxn>
                      <a:cxn ang="0">
                        <a:pos x="15" y="18"/>
                      </a:cxn>
                      <a:cxn ang="0">
                        <a:pos x="17" y="18"/>
                      </a:cxn>
                      <a:cxn ang="0">
                        <a:pos x="18" y="23"/>
                      </a:cxn>
                      <a:cxn ang="0">
                        <a:pos x="21" y="23"/>
                      </a:cxn>
                      <a:cxn ang="0">
                        <a:pos x="23" y="21"/>
                      </a:cxn>
                      <a:cxn ang="0">
                        <a:pos x="24" y="18"/>
                      </a:cxn>
                      <a:cxn ang="0">
                        <a:pos x="21" y="15"/>
                      </a:cxn>
                      <a:cxn ang="0">
                        <a:pos x="21" y="14"/>
                      </a:cxn>
                      <a:cxn ang="0">
                        <a:pos x="27" y="9"/>
                      </a:cxn>
                      <a:cxn ang="0">
                        <a:pos x="27" y="8"/>
                      </a:cxn>
                      <a:cxn ang="0">
                        <a:pos x="30" y="6"/>
                      </a:cxn>
                      <a:cxn ang="0">
                        <a:pos x="36" y="11"/>
                      </a:cxn>
                      <a:cxn ang="0">
                        <a:pos x="38" y="12"/>
                      </a:cxn>
                      <a:cxn ang="0">
                        <a:pos x="39" y="12"/>
                      </a:cxn>
                      <a:cxn ang="0">
                        <a:pos x="38" y="17"/>
                      </a:cxn>
                      <a:cxn ang="0">
                        <a:pos x="41" y="23"/>
                      </a:cxn>
                      <a:cxn ang="0">
                        <a:pos x="43" y="18"/>
                      </a:cxn>
                      <a:cxn ang="0">
                        <a:pos x="46" y="20"/>
                      </a:cxn>
                      <a:cxn ang="0">
                        <a:pos x="47" y="17"/>
                      </a:cxn>
                      <a:cxn ang="0">
                        <a:pos x="46" y="9"/>
                      </a:cxn>
                    </a:cxnLst>
                    <a:rect l="0" t="0" r="r" b="b"/>
                    <a:pathLst>
                      <a:path w="49" h="24">
                        <a:moveTo>
                          <a:pt x="46" y="9"/>
                        </a:moveTo>
                        <a:cubicBezTo>
                          <a:pt x="43" y="6"/>
                          <a:pt x="39" y="1"/>
                          <a:pt x="35" y="1"/>
                        </a:cubicBezTo>
                        <a:cubicBezTo>
                          <a:pt x="30" y="3"/>
                          <a:pt x="35" y="1"/>
                          <a:pt x="30" y="0"/>
                        </a:cubicBezTo>
                        <a:cubicBezTo>
                          <a:pt x="26" y="0"/>
                          <a:pt x="29" y="1"/>
                          <a:pt x="24" y="3"/>
                        </a:cubicBezTo>
                        <a:cubicBezTo>
                          <a:pt x="15" y="8"/>
                          <a:pt x="23" y="6"/>
                          <a:pt x="15" y="9"/>
                        </a:cubicBezTo>
                        <a:cubicBezTo>
                          <a:pt x="13" y="9"/>
                          <a:pt x="12" y="8"/>
                          <a:pt x="12" y="6"/>
                        </a:cubicBezTo>
                        <a:cubicBezTo>
                          <a:pt x="10" y="5"/>
                          <a:pt x="10" y="6"/>
                          <a:pt x="10" y="5"/>
                        </a:cubicBezTo>
                        <a:cubicBezTo>
                          <a:pt x="10" y="5"/>
                          <a:pt x="9" y="5"/>
                          <a:pt x="9" y="6"/>
                        </a:cubicBezTo>
                        <a:cubicBezTo>
                          <a:pt x="9" y="8"/>
                          <a:pt x="7" y="6"/>
                          <a:pt x="7" y="6"/>
                        </a:cubicBezTo>
                        <a:cubicBezTo>
                          <a:pt x="7" y="5"/>
                          <a:pt x="7" y="5"/>
                          <a:pt x="7" y="5"/>
                        </a:cubicBezTo>
                        <a:cubicBezTo>
                          <a:pt x="7" y="3"/>
                          <a:pt x="6" y="5"/>
                          <a:pt x="6" y="3"/>
                        </a:cubicBezTo>
                        <a:cubicBezTo>
                          <a:pt x="6" y="1"/>
                          <a:pt x="6" y="1"/>
                          <a:pt x="4" y="1"/>
                        </a:cubicBezTo>
                        <a:cubicBezTo>
                          <a:pt x="3" y="1"/>
                          <a:pt x="3" y="0"/>
                          <a:pt x="3" y="0"/>
                        </a:cubicBezTo>
                        <a:cubicBezTo>
                          <a:pt x="1" y="0"/>
                          <a:pt x="1" y="3"/>
                          <a:pt x="1" y="6"/>
                        </a:cubicBezTo>
                        <a:cubicBezTo>
                          <a:pt x="1" y="6"/>
                          <a:pt x="4" y="6"/>
                          <a:pt x="3" y="8"/>
                        </a:cubicBezTo>
                        <a:cubicBezTo>
                          <a:pt x="1" y="9"/>
                          <a:pt x="3" y="9"/>
                          <a:pt x="1" y="11"/>
                        </a:cubicBezTo>
                        <a:cubicBezTo>
                          <a:pt x="1" y="12"/>
                          <a:pt x="0" y="12"/>
                          <a:pt x="1" y="15"/>
                        </a:cubicBezTo>
                        <a:cubicBezTo>
                          <a:pt x="1" y="14"/>
                          <a:pt x="3" y="12"/>
                          <a:pt x="3" y="14"/>
                        </a:cubicBezTo>
                        <a:cubicBezTo>
                          <a:pt x="7" y="14"/>
                          <a:pt x="10" y="15"/>
                          <a:pt x="10" y="15"/>
                        </a:cubicBezTo>
                        <a:cubicBezTo>
                          <a:pt x="12" y="14"/>
                          <a:pt x="10" y="15"/>
                          <a:pt x="12" y="17"/>
                        </a:cubicBezTo>
                        <a:cubicBezTo>
                          <a:pt x="12" y="17"/>
                          <a:pt x="12" y="18"/>
                          <a:pt x="13" y="18"/>
                        </a:cubicBezTo>
                        <a:cubicBezTo>
                          <a:pt x="15" y="20"/>
                          <a:pt x="15" y="20"/>
                          <a:pt x="15" y="18"/>
                        </a:cubicBezTo>
                        <a:cubicBezTo>
                          <a:pt x="15" y="17"/>
                          <a:pt x="17" y="17"/>
                          <a:pt x="17" y="18"/>
                        </a:cubicBezTo>
                        <a:cubicBezTo>
                          <a:pt x="17" y="18"/>
                          <a:pt x="18" y="21"/>
                          <a:pt x="18" y="23"/>
                        </a:cubicBezTo>
                        <a:cubicBezTo>
                          <a:pt x="17" y="24"/>
                          <a:pt x="20" y="23"/>
                          <a:pt x="21" y="23"/>
                        </a:cubicBezTo>
                        <a:cubicBezTo>
                          <a:pt x="23" y="23"/>
                          <a:pt x="21" y="21"/>
                          <a:pt x="23" y="21"/>
                        </a:cubicBezTo>
                        <a:cubicBezTo>
                          <a:pt x="24" y="21"/>
                          <a:pt x="26" y="21"/>
                          <a:pt x="24" y="18"/>
                        </a:cubicBezTo>
                        <a:cubicBezTo>
                          <a:pt x="21" y="15"/>
                          <a:pt x="23" y="15"/>
                          <a:pt x="21" y="15"/>
                        </a:cubicBezTo>
                        <a:cubicBezTo>
                          <a:pt x="21" y="15"/>
                          <a:pt x="20" y="14"/>
                          <a:pt x="21" y="14"/>
                        </a:cubicBezTo>
                        <a:cubicBezTo>
                          <a:pt x="26" y="12"/>
                          <a:pt x="26" y="11"/>
                          <a:pt x="27" y="9"/>
                        </a:cubicBezTo>
                        <a:cubicBezTo>
                          <a:pt x="27" y="9"/>
                          <a:pt x="26" y="8"/>
                          <a:pt x="27" y="8"/>
                        </a:cubicBezTo>
                        <a:cubicBezTo>
                          <a:pt x="29" y="8"/>
                          <a:pt x="29" y="6"/>
                          <a:pt x="30" y="6"/>
                        </a:cubicBezTo>
                        <a:cubicBezTo>
                          <a:pt x="33" y="6"/>
                          <a:pt x="36" y="9"/>
                          <a:pt x="36" y="11"/>
                        </a:cubicBezTo>
                        <a:cubicBezTo>
                          <a:pt x="36" y="11"/>
                          <a:pt x="36" y="12"/>
                          <a:pt x="38" y="12"/>
                        </a:cubicBezTo>
                        <a:cubicBezTo>
                          <a:pt x="38" y="11"/>
                          <a:pt x="38" y="12"/>
                          <a:pt x="39" y="12"/>
                        </a:cubicBezTo>
                        <a:cubicBezTo>
                          <a:pt x="39" y="11"/>
                          <a:pt x="36" y="15"/>
                          <a:pt x="38" y="17"/>
                        </a:cubicBezTo>
                        <a:cubicBezTo>
                          <a:pt x="39" y="18"/>
                          <a:pt x="39" y="21"/>
                          <a:pt x="41" y="23"/>
                        </a:cubicBezTo>
                        <a:cubicBezTo>
                          <a:pt x="43" y="20"/>
                          <a:pt x="41" y="21"/>
                          <a:pt x="43" y="18"/>
                        </a:cubicBezTo>
                        <a:cubicBezTo>
                          <a:pt x="43" y="18"/>
                          <a:pt x="44" y="21"/>
                          <a:pt x="46" y="20"/>
                        </a:cubicBezTo>
                        <a:cubicBezTo>
                          <a:pt x="47" y="18"/>
                          <a:pt x="46" y="17"/>
                          <a:pt x="47" y="17"/>
                        </a:cubicBezTo>
                        <a:cubicBezTo>
                          <a:pt x="49" y="17"/>
                          <a:pt x="44" y="12"/>
                          <a:pt x="46" y="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135"/>
                  <p:cNvSpPr>
                    <a:spLocks/>
                  </p:cNvSpPr>
                  <p:nvPr/>
                </p:nvSpPr>
                <p:spPr bwMode="auto">
                  <a:xfrm>
                    <a:off x="2453467" y="3218607"/>
                    <a:ext cx="7275" cy="10651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3" h="5">
                        <a:moveTo>
                          <a:pt x="1" y="3"/>
                        </a:move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1" y="0"/>
                          <a:pt x="1" y="2"/>
                          <a:pt x="1" y="3"/>
                        </a:cubicBezTo>
                        <a:cubicBezTo>
                          <a:pt x="3" y="3"/>
                          <a:pt x="3" y="5"/>
                          <a:pt x="1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136"/>
                  <p:cNvSpPr>
                    <a:spLocks/>
                  </p:cNvSpPr>
                  <p:nvPr/>
                </p:nvSpPr>
                <p:spPr bwMode="auto">
                  <a:xfrm>
                    <a:off x="2516036" y="3203222"/>
                    <a:ext cx="2910" cy="591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" y="0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1" h="3">
                        <a:moveTo>
                          <a:pt x="0" y="3"/>
                        </a:move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1"/>
                          <a:pt x="1" y="3"/>
                          <a:pt x="0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38"/>
                <p:cNvGrpSpPr>
                  <a:grpSpLocks/>
                </p:cNvGrpSpPr>
                <p:nvPr/>
              </p:nvGrpSpPr>
              <p:grpSpPr bwMode="auto">
                <a:xfrm>
                  <a:off x="3618985" y="1238648"/>
                  <a:ext cx="4816309" cy="3294804"/>
                  <a:chOff x="2316" y="1010"/>
                  <a:chExt cx="3310" cy="2784"/>
                </a:xfrm>
                <a:grpFill/>
              </p:grpSpPr>
              <p:sp>
                <p:nvSpPr>
                  <p:cNvPr id="14" name="Freeform 139"/>
                  <p:cNvSpPr>
                    <a:spLocks/>
                  </p:cNvSpPr>
                  <p:nvPr/>
                </p:nvSpPr>
                <p:spPr bwMode="auto">
                  <a:xfrm>
                    <a:off x="3442" y="1721"/>
                    <a:ext cx="623" cy="334"/>
                  </a:xfrm>
                  <a:custGeom>
                    <a:avLst/>
                    <a:gdLst/>
                    <a:ahLst/>
                    <a:cxnLst>
                      <a:cxn ang="0">
                        <a:pos x="198" y="158"/>
                      </a:cxn>
                      <a:cxn ang="0">
                        <a:pos x="195" y="159"/>
                      </a:cxn>
                      <a:cxn ang="0">
                        <a:pos x="185" y="166"/>
                      </a:cxn>
                      <a:cxn ang="0">
                        <a:pos x="179" y="173"/>
                      </a:cxn>
                      <a:cxn ang="0">
                        <a:pos x="175" y="173"/>
                      </a:cxn>
                      <a:cxn ang="0">
                        <a:pos x="175" y="170"/>
                      </a:cxn>
                      <a:cxn ang="0">
                        <a:pos x="164" y="166"/>
                      </a:cxn>
                      <a:cxn ang="0">
                        <a:pos x="159" y="159"/>
                      </a:cxn>
                      <a:cxn ang="0">
                        <a:pos x="159" y="150"/>
                      </a:cxn>
                      <a:cxn ang="0">
                        <a:pos x="149" y="141"/>
                      </a:cxn>
                      <a:cxn ang="0">
                        <a:pos x="124" y="141"/>
                      </a:cxn>
                      <a:cxn ang="0">
                        <a:pos x="121" y="133"/>
                      </a:cxn>
                      <a:cxn ang="0">
                        <a:pos x="123" y="123"/>
                      </a:cxn>
                      <a:cxn ang="0">
                        <a:pos x="123" y="112"/>
                      </a:cxn>
                      <a:cxn ang="0">
                        <a:pos x="121" y="107"/>
                      </a:cxn>
                      <a:cxn ang="0">
                        <a:pos x="112" y="107"/>
                      </a:cxn>
                      <a:cxn ang="0">
                        <a:pos x="107" y="112"/>
                      </a:cxn>
                      <a:cxn ang="0">
                        <a:pos x="100" y="120"/>
                      </a:cxn>
                      <a:cxn ang="0">
                        <a:pos x="80" y="130"/>
                      </a:cxn>
                      <a:cxn ang="0">
                        <a:pos x="75" y="167"/>
                      </a:cxn>
                      <a:cxn ang="0">
                        <a:pos x="63" y="156"/>
                      </a:cxn>
                      <a:cxn ang="0">
                        <a:pos x="51" y="162"/>
                      </a:cxn>
                      <a:cxn ang="0">
                        <a:pos x="46" y="149"/>
                      </a:cxn>
                      <a:cxn ang="0">
                        <a:pos x="37" y="135"/>
                      </a:cxn>
                      <a:cxn ang="0">
                        <a:pos x="43" y="132"/>
                      </a:cxn>
                      <a:cxn ang="0">
                        <a:pos x="43" y="123"/>
                      </a:cxn>
                      <a:cxn ang="0">
                        <a:pos x="55" y="121"/>
                      </a:cxn>
                      <a:cxn ang="0">
                        <a:pos x="57" y="106"/>
                      </a:cxn>
                      <a:cxn ang="0">
                        <a:pos x="45" y="104"/>
                      </a:cxn>
                      <a:cxn ang="0">
                        <a:pos x="25" y="110"/>
                      </a:cxn>
                      <a:cxn ang="0">
                        <a:pos x="23" y="110"/>
                      </a:cxn>
                      <a:cxn ang="0">
                        <a:pos x="11" y="95"/>
                      </a:cxn>
                      <a:cxn ang="0">
                        <a:pos x="6" y="75"/>
                      </a:cxn>
                      <a:cxn ang="0">
                        <a:pos x="22" y="64"/>
                      </a:cxn>
                      <a:cxn ang="0">
                        <a:pos x="46" y="49"/>
                      </a:cxn>
                      <a:cxn ang="0">
                        <a:pos x="80" y="61"/>
                      </a:cxn>
                      <a:cxn ang="0">
                        <a:pos x="103" y="60"/>
                      </a:cxn>
                      <a:cxn ang="0">
                        <a:pos x="120" y="51"/>
                      </a:cxn>
                      <a:cxn ang="0">
                        <a:pos x="126" y="31"/>
                      </a:cxn>
                      <a:cxn ang="0">
                        <a:pos x="172" y="9"/>
                      </a:cxn>
                      <a:cxn ang="0">
                        <a:pos x="199" y="11"/>
                      </a:cxn>
                      <a:cxn ang="0">
                        <a:pos x="219" y="23"/>
                      </a:cxn>
                      <a:cxn ang="0">
                        <a:pos x="244" y="20"/>
                      </a:cxn>
                      <a:cxn ang="0">
                        <a:pos x="280" y="55"/>
                      </a:cxn>
                      <a:cxn ang="0">
                        <a:pos x="322" y="72"/>
                      </a:cxn>
                      <a:cxn ang="0">
                        <a:pos x="322" y="86"/>
                      </a:cxn>
                      <a:cxn ang="0">
                        <a:pos x="311" y="104"/>
                      </a:cxn>
                      <a:cxn ang="0">
                        <a:pos x="294" y="103"/>
                      </a:cxn>
                      <a:cxn ang="0">
                        <a:pos x="293" y="123"/>
                      </a:cxn>
                      <a:cxn ang="0">
                        <a:pos x="273" y="126"/>
                      </a:cxn>
                      <a:cxn ang="0">
                        <a:pos x="276" y="147"/>
                      </a:cxn>
                      <a:cxn ang="0">
                        <a:pos x="273" y="158"/>
                      </a:cxn>
                      <a:cxn ang="0">
                        <a:pos x="248" y="150"/>
                      </a:cxn>
                      <a:cxn ang="0">
                        <a:pos x="222" y="147"/>
                      </a:cxn>
                      <a:cxn ang="0">
                        <a:pos x="204" y="150"/>
                      </a:cxn>
                    </a:cxnLst>
                    <a:rect l="0" t="0" r="r" b="b"/>
                    <a:pathLst>
                      <a:path w="329" h="176">
                        <a:moveTo>
                          <a:pt x="199" y="156"/>
                        </a:moveTo>
                        <a:cubicBezTo>
                          <a:pt x="198" y="158"/>
                          <a:pt x="198" y="158"/>
                          <a:pt x="198" y="158"/>
                        </a:cubicBezTo>
                        <a:cubicBezTo>
                          <a:pt x="196" y="158"/>
                          <a:pt x="198" y="159"/>
                          <a:pt x="196" y="159"/>
                        </a:cubicBezTo>
                        <a:cubicBezTo>
                          <a:pt x="195" y="159"/>
                          <a:pt x="196" y="158"/>
                          <a:pt x="195" y="159"/>
                        </a:cubicBezTo>
                        <a:cubicBezTo>
                          <a:pt x="192" y="161"/>
                          <a:pt x="190" y="162"/>
                          <a:pt x="189" y="164"/>
                        </a:cubicBezTo>
                        <a:cubicBezTo>
                          <a:pt x="187" y="166"/>
                          <a:pt x="187" y="166"/>
                          <a:pt x="185" y="166"/>
                        </a:cubicBezTo>
                        <a:cubicBezTo>
                          <a:pt x="182" y="167"/>
                          <a:pt x="184" y="169"/>
                          <a:pt x="182" y="169"/>
                        </a:cubicBezTo>
                        <a:cubicBezTo>
                          <a:pt x="181" y="170"/>
                          <a:pt x="179" y="172"/>
                          <a:pt x="179" y="173"/>
                        </a:cubicBezTo>
                        <a:cubicBezTo>
                          <a:pt x="181" y="175"/>
                          <a:pt x="179" y="176"/>
                          <a:pt x="178" y="175"/>
                        </a:cubicBezTo>
                        <a:cubicBezTo>
                          <a:pt x="175" y="173"/>
                          <a:pt x="175" y="173"/>
                          <a:pt x="175" y="173"/>
                        </a:cubicBezTo>
                        <a:cubicBezTo>
                          <a:pt x="176" y="170"/>
                          <a:pt x="176" y="170"/>
                          <a:pt x="176" y="170"/>
                        </a:cubicBezTo>
                        <a:cubicBezTo>
                          <a:pt x="176" y="170"/>
                          <a:pt x="176" y="172"/>
                          <a:pt x="175" y="170"/>
                        </a:cubicBezTo>
                        <a:cubicBezTo>
                          <a:pt x="175" y="169"/>
                          <a:pt x="175" y="169"/>
                          <a:pt x="169" y="169"/>
                        </a:cubicBezTo>
                        <a:cubicBezTo>
                          <a:pt x="164" y="170"/>
                          <a:pt x="164" y="169"/>
                          <a:pt x="164" y="166"/>
                        </a:cubicBezTo>
                        <a:cubicBezTo>
                          <a:pt x="164" y="162"/>
                          <a:pt x="164" y="159"/>
                          <a:pt x="163" y="159"/>
                        </a:cubicBezTo>
                        <a:cubicBezTo>
                          <a:pt x="159" y="159"/>
                          <a:pt x="159" y="159"/>
                          <a:pt x="159" y="159"/>
                        </a:cubicBezTo>
                        <a:cubicBezTo>
                          <a:pt x="159" y="159"/>
                          <a:pt x="159" y="158"/>
                          <a:pt x="159" y="155"/>
                        </a:cubicBezTo>
                        <a:cubicBezTo>
                          <a:pt x="161" y="150"/>
                          <a:pt x="161" y="147"/>
                          <a:pt x="159" y="150"/>
                        </a:cubicBezTo>
                        <a:cubicBezTo>
                          <a:pt x="156" y="152"/>
                          <a:pt x="158" y="146"/>
                          <a:pt x="155" y="144"/>
                        </a:cubicBezTo>
                        <a:cubicBezTo>
                          <a:pt x="152" y="143"/>
                          <a:pt x="152" y="140"/>
                          <a:pt x="149" y="141"/>
                        </a:cubicBezTo>
                        <a:cubicBezTo>
                          <a:pt x="144" y="144"/>
                          <a:pt x="141" y="141"/>
                          <a:pt x="133" y="143"/>
                        </a:cubicBezTo>
                        <a:cubicBezTo>
                          <a:pt x="127" y="144"/>
                          <a:pt x="127" y="144"/>
                          <a:pt x="124" y="141"/>
                        </a:cubicBezTo>
                        <a:cubicBezTo>
                          <a:pt x="123" y="138"/>
                          <a:pt x="121" y="136"/>
                          <a:pt x="121" y="135"/>
                        </a:cubicBezTo>
                        <a:cubicBezTo>
                          <a:pt x="120" y="135"/>
                          <a:pt x="121" y="133"/>
                          <a:pt x="121" y="133"/>
                        </a:cubicBezTo>
                        <a:cubicBezTo>
                          <a:pt x="120" y="129"/>
                          <a:pt x="121" y="133"/>
                          <a:pt x="127" y="126"/>
                        </a:cubicBezTo>
                        <a:cubicBezTo>
                          <a:pt x="126" y="121"/>
                          <a:pt x="123" y="127"/>
                          <a:pt x="123" y="123"/>
                        </a:cubicBezTo>
                        <a:cubicBezTo>
                          <a:pt x="123" y="118"/>
                          <a:pt x="121" y="120"/>
                          <a:pt x="120" y="115"/>
                        </a:cubicBezTo>
                        <a:cubicBezTo>
                          <a:pt x="118" y="110"/>
                          <a:pt x="123" y="115"/>
                          <a:pt x="123" y="112"/>
                        </a:cubicBezTo>
                        <a:cubicBezTo>
                          <a:pt x="123" y="109"/>
                          <a:pt x="124" y="112"/>
                          <a:pt x="124" y="106"/>
                        </a:cubicBezTo>
                        <a:cubicBezTo>
                          <a:pt x="124" y="104"/>
                          <a:pt x="121" y="106"/>
                          <a:pt x="121" y="107"/>
                        </a:cubicBezTo>
                        <a:cubicBezTo>
                          <a:pt x="120" y="110"/>
                          <a:pt x="117" y="110"/>
                          <a:pt x="118" y="107"/>
                        </a:cubicBezTo>
                        <a:cubicBezTo>
                          <a:pt x="120" y="104"/>
                          <a:pt x="117" y="106"/>
                          <a:pt x="112" y="107"/>
                        </a:cubicBezTo>
                        <a:cubicBezTo>
                          <a:pt x="107" y="110"/>
                          <a:pt x="113" y="109"/>
                          <a:pt x="112" y="112"/>
                        </a:cubicBezTo>
                        <a:cubicBezTo>
                          <a:pt x="110" y="115"/>
                          <a:pt x="109" y="110"/>
                          <a:pt x="107" y="112"/>
                        </a:cubicBezTo>
                        <a:cubicBezTo>
                          <a:pt x="106" y="112"/>
                          <a:pt x="109" y="113"/>
                          <a:pt x="107" y="115"/>
                        </a:cubicBezTo>
                        <a:cubicBezTo>
                          <a:pt x="104" y="117"/>
                          <a:pt x="103" y="112"/>
                          <a:pt x="100" y="120"/>
                        </a:cubicBezTo>
                        <a:cubicBezTo>
                          <a:pt x="98" y="120"/>
                          <a:pt x="84" y="124"/>
                          <a:pt x="81" y="126"/>
                        </a:cubicBezTo>
                        <a:cubicBezTo>
                          <a:pt x="78" y="126"/>
                          <a:pt x="80" y="126"/>
                          <a:pt x="80" y="130"/>
                        </a:cubicBezTo>
                        <a:cubicBezTo>
                          <a:pt x="80" y="133"/>
                          <a:pt x="80" y="167"/>
                          <a:pt x="80" y="167"/>
                        </a:cubicBezTo>
                        <a:cubicBezTo>
                          <a:pt x="77" y="167"/>
                          <a:pt x="75" y="169"/>
                          <a:pt x="75" y="167"/>
                        </a:cubicBezTo>
                        <a:cubicBezTo>
                          <a:pt x="71" y="161"/>
                          <a:pt x="72" y="161"/>
                          <a:pt x="69" y="159"/>
                        </a:cubicBezTo>
                        <a:cubicBezTo>
                          <a:pt x="68" y="158"/>
                          <a:pt x="66" y="155"/>
                          <a:pt x="63" y="156"/>
                        </a:cubicBezTo>
                        <a:cubicBezTo>
                          <a:pt x="60" y="156"/>
                          <a:pt x="57" y="158"/>
                          <a:pt x="55" y="159"/>
                        </a:cubicBezTo>
                        <a:cubicBezTo>
                          <a:pt x="52" y="161"/>
                          <a:pt x="51" y="162"/>
                          <a:pt x="51" y="162"/>
                        </a:cubicBezTo>
                        <a:cubicBezTo>
                          <a:pt x="49" y="155"/>
                          <a:pt x="57" y="155"/>
                          <a:pt x="52" y="152"/>
                        </a:cubicBezTo>
                        <a:cubicBezTo>
                          <a:pt x="49" y="147"/>
                          <a:pt x="48" y="152"/>
                          <a:pt x="46" y="149"/>
                        </a:cubicBezTo>
                        <a:cubicBezTo>
                          <a:pt x="45" y="146"/>
                          <a:pt x="42" y="149"/>
                          <a:pt x="42" y="146"/>
                        </a:cubicBezTo>
                        <a:cubicBezTo>
                          <a:pt x="42" y="146"/>
                          <a:pt x="40" y="135"/>
                          <a:pt x="37" y="135"/>
                        </a:cubicBezTo>
                        <a:cubicBezTo>
                          <a:pt x="32" y="135"/>
                          <a:pt x="31" y="132"/>
                          <a:pt x="35" y="130"/>
                        </a:cubicBezTo>
                        <a:cubicBezTo>
                          <a:pt x="42" y="130"/>
                          <a:pt x="37" y="133"/>
                          <a:pt x="43" y="132"/>
                        </a:cubicBezTo>
                        <a:cubicBezTo>
                          <a:pt x="48" y="132"/>
                          <a:pt x="35" y="127"/>
                          <a:pt x="40" y="126"/>
                        </a:cubicBezTo>
                        <a:cubicBezTo>
                          <a:pt x="45" y="124"/>
                          <a:pt x="40" y="124"/>
                          <a:pt x="43" y="123"/>
                        </a:cubicBezTo>
                        <a:cubicBezTo>
                          <a:pt x="46" y="120"/>
                          <a:pt x="45" y="123"/>
                          <a:pt x="49" y="123"/>
                        </a:cubicBezTo>
                        <a:cubicBezTo>
                          <a:pt x="52" y="121"/>
                          <a:pt x="60" y="124"/>
                          <a:pt x="55" y="121"/>
                        </a:cubicBezTo>
                        <a:cubicBezTo>
                          <a:pt x="52" y="118"/>
                          <a:pt x="58" y="113"/>
                          <a:pt x="57" y="110"/>
                        </a:cubicBezTo>
                        <a:cubicBezTo>
                          <a:pt x="55" y="109"/>
                          <a:pt x="57" y="107"/>
                          <a:pt x="57" y="106"/>
                        </a:cubicBezTo>
                        <a:cubicBezTo>
                          <a:pt x="55" y="104"/>
                          <a:pt x="52" y="103"/>
                          <a:pt x="51" y="104"/>
                        </a:cubicBezTo>
                        <a:cubicBezTo>
                          <a:pt x="49" y="107"/>
                          <a:pt x="49" y="106"/>
                          <a:pt x="45" y="104"/>
                        </a:cubicBezTo>
                        <a:cubicBezTo>
                          <a:pt x="42" y="101"/>
                          <a:pt x="38" y="103"/>
                          <a:pt x="32" y="107"/>
                        </a:cubicBezTo>
                        <a:cubicBezTo>
                          <a:pt x="28" y="112"/>
                          <a:pt x="28" y="107"/>
                          <a:pt x="25" y="110"/>
                        </a:cubicBezTo>
                        <a:cubicBezTo>
                          <a:pt x="23" y="115"/>
                          <a:pt x="22" y="113"/>
                          <a:pt x="22" y="115"/>
                        </a:cubicBezTo>
                        <a:cubicBezTo>
                          <a:pt x="22" y="113"/>
                          <a:pt x="22" y="115"/>
                          <a:pt x="23" y="110"/>
                        </a:cubicBezTo>
                        <a:cubicBezTo>
                          <a:pt x="16" y="106"/>
                          <a:pt x="28" y="109"/>
                          <a:pt x="20" y="101"/>
                        </a:cubicBezTo>
                        <a:cubicBezTo>
                          <a:pt x="14" y="94"/>
                          <a:pt x="14" y="94"/>
                          <a:pt x="11" y="95"/>
                        </a:cubicBezTo>
                        <a:cubicBezTo>
                          <a:pt x="8" y="95"/>
                          <a:pt x="11" y="91"/>
                          <a:pt x="6" y="87"/>
                        </a:cubicBezTo>
                        <a:cubicBezTo>
                          <a:pt x="0" y="86"/>
                          <a:pt x="9" y="80"/>
                          <a:pt x="6" y="75"/>
                        </a:cubicBezTo>
                        <a:cubicBezTo>
                          <a:pt x="3" y="72"/>
                          <a:pt x="11" y="61"/>
                          <a:pt x="14" y="64"/>
                        </a:cubicBezTo>
                        <a:cubicBezTo>
                          <a:pt x="20" y="74"/>
                          <a:pt x="22" y="71"/>
                          <a:pt x="22" y="64"/>
                        </a:cubicBezTo>
                        <a:cubicBezTo>
                          <a:pt x="22" y="58"/>
                          <a:pt x="32" y="55"/>
                          <a:pt x="37" y="51"/>
                        </a:cubicBezTo>
                        <a:cubicBezTo>
                          <a:pt x="40" y="45"/>
                          <a:pt x="42" y="54"/>
                          <a:pt x="46" y="49"/>
                        </a:cubicBezTo>
                        <a:cubicBezTo>
                          <a:pt x="52" y="46"/>
                          <a:pt x="51" y="51"/>
                          <a:pt x="58" y="52"/>
                        </a:cubicBezTo>
                        <a:cubicBezTo>
                          <a:pt x="66" y="52"/>
                          <a:pt x="74" y="66"/>
                          <a:pt x="80" y="61"/>
                        </a:cubicBezTo>
                        <a:cubicBezTo>
                          <a:pt x="83" y="57"/>
                          <a:pt x="84" y="54"/>
                          <a:pt x="89" y="57"/>
                        </a:cubicBezTo>
                        <a:cubicBezTo>
                          <a:pt x="94" y="60"/>
                          <a:pt x="94" y="52"/>
                          <a:pt x="103" y="60"/>
                        </a:cubicBezTo>
                        <a:cubicBezTo>
                          <a:pt x="112" y="66"/>
                          <a:pt x="107" y="55"/>
                          <a:pt x="113" y="60"/>
                        </a:cubicBezTo>
                        <a:cubicBezTo>
                          <a:pt x="121" y="64"/>
                          <a:pt x="129" y="54"/>
                          <a:pt x="120" y="51"/>
                        </a:cubicBezTo>
                        <a:cubicBezTo>
                          <a:pt x="103" y="43"/>
                          <a:pt x="124" y="45"/>
                          <a:pt x="118" y="38"/>
                        </a:cubicBezTo>
                        <a:cubicBezTo>
                          <a:pt x="112" y="34"/>
                          <a:pt x="133" y="34"/>
                          <a:pt x="126" y="31"/>
                        </a:cubicBezTo>
                        <a:cubicBezTo>
                          <a:pt x="118" y="28"/>
                          <a:pt x="115" y="20"/>
                          <a:pt x="124" y="20"/>
                        </a:cubicBezTo>
                        <a:cubicBezTo>
                          <a:pt x="133" y="20"/>
                          <a:pt x="164" y="14"/>
                          <a:pt x="172" y="9"/>
                        </a:cubicBezTo>
                        <a:cubicBezTo>
                          <a:pt x="181" y="6"/>
                          <a:pt x="182" y="0"/>
                          <a:pt x="189" y="5"/>
                        </a:cubicBezTo>
                        <a:cubicBezTo>
                          <a:pt x="193" y="8"/>
                          <a:pt x="196" y="0"/>
                          <a:pt x="199" y="11"/>
                        </a:cubicBezTo>
                        <a:cubicBezTo>
                          <a:pt x="202" y="23"/>
                          <a:pt x="207" y="16"/>
                          <a:pt x="213" y="19"/>
                        </a:cubicBezTo>
                        <a:cubicBezTo>
                          <a:pt x="219" y="22"/>
                          <a:pt x="224" y="19"/>
                          <a:pt x="219" y="23"/>
                        </a:cubicBezTo>
                        <a:cubicBezTo>
                          <a:pt x="215" y="28"/>
                          <a:pt x="224" y="28"/>
                          <a:pt x="236" y="20"/>
                        </a:cubicBezTo>
                        <a:cubicBezTo>
                          <a:pt x="248" y="11"/>
                          <a:pt x="247" y="17"/>
                          <a:pt x="244" y="20"/>
                        </a:cubicBezTo>
                        <a:cubicBezTo>
                          <a:pt x="241" y="23"/>
                          <a:pt x="253" y="25"/>
                          <a:pt x="264" y="45"/>
                        </a:cubicBezTo>
                        <a:cubicBezTo>
                          <a:pt x="277" y="74"/>
                          <a:pt x="271" y="48"/>
                          <a:pt x="280" y="55"/>
                        </a:cubicBezTo>
                        <a:cubicBezTo>
                          <a:pt x="291" y="64"/>
                          <a:pt x="296" y="52"/>
                          <a:pt x="305" y="61"/>
                        </a:cubicBezTo>
                        <a:cubicBezTo>
                          <a:pt x="312" y="72"/>
                          <a:pt x="316" y="78"/>
                          <a:pt x="322" y="72"/>
                        </a:cubicBezTo>
                        <a:cubicBezTo>
                          <a:pt x="329" y="67"/>
                          <a:pt x="322" y="74"/>
                          <a:pt x="329" y="80"/>
                        </a:cubicBezTo>
                        <a:cubicBezTo>
                          <a:pt x="320" y="78"/>
                          <a:pt x="329" y="84"/>
                          <a:pt x="322" y="86"/>
                        </a:cubicBezTo>
                        <a:cubicBezTo>
                          <a:pt x="312" y="89"/>
                          <a:pt x="314" y="95"/>
                          <a:pt x="316" y="98"/>
                        </a:cubicBezTo>
                        <a:cubicBezTo>
                          <a:pt x="317" y="101"/>
                          <a:pt x="316" y="103"/>
                          <a:pt x="311" y="104"/>
                        </a:cubicBezTo>
                        <a:cubicBezTo>
                          <a:pt x="308" y="106"/>
                          <a:pt x="309" y="103"/>
                          <a:pt x="305" y="104"/>
                        </a:cubicBezTo>
                        <a:cubicBezTo>
                          <a:pt x="300" y="104"/>
                          <a:pt x="296" y="98"/>
                          <a:pt x="294" y="103"/>
                        </a:cubicBezTo>
                        <a:cubicBezTo>
                          <a:pt x="294" y="106"/>
                          <a:pt x="293" y="115"/>
                          <a:pt x="290" y="118"/>
                        </a:cubicBezTo>
                        <a:cubicBezTo>
                          <a:pt x="288" y="121"/>
                          <a:pt x="293" y="120"/>
                          <a:pt x="293" y="123"/>
                        </a:cubicBezTo>
                        <a:cubicBezTo>
                          <a:pt x="291" y="126"/>
                          <a:pt x="288" y="124"/>
                          <a:pt x="285" y="123"/>
                        </a:cubicBezTo>
                        <a:cubicBezTo>
                          <a:pt x="283" y="123"/>
                          <a:pt x="277" y="124"/>
                          <a:pt x="273" y="126"/>
                        </a:cubicBezTo>
                        <a:cubicBezTo>
                          <a:pt x="265" y="127"/>
                          <a:pt x="276" y="127"/>
                          <a:pt x="274" y="130"/>
                        </a:cubicBezTo>
                        <a:cubicBezTo>
                          <a:pt x="273" y="133"/>
                          <a:pt x="280" y="146"/>
                          <a:pt x="276" y="147"/>
                        </a:cubicBezTo>
                        <a:cubicBezTo>
                          <a:pt x="273" y="149"/>
                          <a:pt x="277" y="150"/>
                          <a:pt x="274" y="150"/>
                        </a:cubicBezTo>
                        <a:cubicBezTo>
                          <a:pt x="271" y="152"/>
                          <a:pt x="274" y="156"/>
                          <a:pt x="273" y="158"/>
                        </a:cubicBezTo>
                        <a:cubicBezTo>
                          <a:pt x="270" y="153"/>
                          <a:pt x="267" y="156"/>
                          <a:pt x="265" y="153"/>
                        </a:cubicBezTo>
                        <a:cubicBezTo>
                          <a:pt x="265" y="150"/>
                          <a:pt x="259" y="150"/>
                          <a:pt x="248" y="150"/>
                        </a:cubicBezTo>
                        <a:cubicBezTo>
                          <a:pt x="236" y="149"/>
                          <a:pt x="236" y="152"/>
                          <a:pt x="233" y="150"/>
                        </a:cubicBezTo>
                        <a:cubicBezTo>
                          <a:pt x="231" y="149"/>
                          <a:pt x="227" y="146"/>
                          <a:pt x="222" y="147"/>
                        </a:cubicBezTo>
                        <a:cubicBezTo>
                          <a:pt x="216" y="149"/>
                          <a:pt x="221" y="156"/>
                          <a:pt x="218" y="155"/>
                        </a:cubicBezTo>
                        <a:cubicBezTo>
                          <a:pt x="215" y="153"/>
                          <a:pt x="208" y="150"/>
                          <a:pt x="204" y="150"/>
                        </a:cubicBezTo>
                        <a:cubicBezTo>
                          <a:pt x="199" y="152"/>
                          <a:pt x="199" y="155"/>
                          <a:pt x="199" y="15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 140"/>
                  <p:cNvSpPr>
                    <a:spLocks/>
                  </p:cNvSpPr>
                  <p:nvPr/>
                </p:nvSpPr>
                <p:spPr bwMode="auto">
                  <a:xfrm>
                    <a:off x="3080" y="1793"/>
                    <a:ext cx="275" cy="184"/>
                  </a:xfrm>
                  <a:custGeom>
                    <a:avLst/>
                    <a:gdLst/>
                    <a:ahLst/>
                    <a:cxnLst>
                      <a:cxn ang="0">
                        <a:pos x="14" y="19"/>
                      </a:cxn>
                      <a:cxn ang="0">
                        <a:pos x="14" y="26"/>
                      </a:cxn>
                      <a:cxn ang="0">
                        <a:pos x="6" y="40"/>
                      </a:cxn>
                      <a:cxn ang="0">
                        <a:pos x="3" y="45"/>
                      </a:cxn>
                      <a:cxn ang="0">
                        <a:pos x="5" y="52"/>
                      </a:cxn>
                      <a:cxn ang="0">
                        <a:pos x="6" y="54"/>
                      </a:cxn>
                      <a:cxn ang="0">
                        <a:pos x="13" y="54"/>
                      </a:cxn>
                      <a:cxn ang="0">
                        <a:pos x="25" y="57"/>
                      </a:cxn>
                      <a:cxn ang="0">
                        <a:pos x="37" y="51"/>
                      </a:cxn>
                      <a:cxn ang="0">
                        <a:pos x="52" y="52"/>
                      </a:cxn>
                      <a:cxn ang="0">
                        <a:pos x="57" y="57"/>
                      </a:cxn>
                      <a:cxn ang="0">
                        <a:pos x="61" y="66"/>
                      </a:cxn>
                      <a:cxn ang="0">
                        <a:pos x="63" y="72"/>
                      </a:cxn>
                      <a:cxn ang="0">
                        <a:pos x="55" y="74"/>
                      </a:cxn>
                      <a:cxn ang="0">
                        <a:pos x="49" y="83"/>
                      </a:cxn>
                      <a:cxn ang="0">
                        <a:pos x="57" y="84"/>
                      </a:cxn>
                      <a:cxn ang="0">
                        <a:pos x="60" y="81"/>
                      </a:cxn>
                      <a:cxn ang="0">
                        <a:pos x="69" y="72"/>
                      </a:cxn>
                      <a:cxn ang="0">
                        <a:pos x="78" y="69"/>
                      </a:cxn>
                      <a:cxn ang="0">
                        <a:pos x="83" y="71"/>
                      </a:cxn>
                      <a:cxn ang="0">
                        <a:pos x="81" y="75"/>
                      </a:cxn>
                      <a:cxn ang="0">
                        <a:pos x="92" y="77"/>
                      </a:cxn>
                      <a:cxn ang="0">
                        <a:pos x="92" y="89"/>
                      </a:cxn>
                      <a:cxn ang="0">
                        <a:pos x="101" y="91"/>
                      </a:cxn>
                      <a:cxn ang="0">
                        <a:pos x="113" y="88"/>
                      </a:cxn>
                      <a:cxn ang="0">
                        <a:pos x="112" y="83"/>
                      </a:cxn>
                      <a:cxn ang="0">
                        <a:pos x="103" y="74"/>
                      </a:cxn>
                      <a:cxn ang="0">
                        <a:pos x="112" y="69"/>
                      </a:cxn>
                      <a:cxn ang="0">
                        <a:pos x="128" y="65"/>
                      </a:cxn>
                      <a:cxn ang="0">
                        <a:pos x="142" y="54"/>
                      </a:cxn>
                      <a:cxn ang="0">
                        <a:pos x="142" y="45"/>
                      </a:cxn>
                      <a:cxn ang="0">
                        <a:pos x="144" y="40"/>
                      </a:cxn>
                      <a:cxn ang="0">
                        <a:pos x="139" y="34"/>
                      </a:cxn>
                      <a:cxn ang="0">
                        <a:pos x="125" y="29"/>
                      </a:cxn>
                      <a:cxn ang="0">
                        <a:pos x="109" y="26"/>
                      </a:cxn>
                      <a:cxn ang="0">
                        <a:pos x="99" y="16"/>
                      </a:cxn>
                      <a:cxn ang="0">
                        <a:pos x="98" y="8"/>
                      </a:cxn>
                      <a:cxn ang="0">
                        <a:pos x="89" y="3"/>
                      </a:cxn>
                      <a:cxn ang="0">
                        <a:pos x="77" y="5"/>
                      </a:cxn>
                      <a:cxn ang="0">
                        <a:pos x="66" y="14"/>
                      </a:cxn>
                      <a:cxn ang="0">
                        <a:pos x="54" y="12"/>
                      </a:cxn>
                      <a:cxn ang="0">
                        <a:pos x="38" y="9"/>
                      </a:cxn>
                      <a:cxn ang="0">
                        <a:pos x="16" y="11"/>
                      </a:cxn>
                    </a:cxnLst>
                    <a:rect l="0" t="0" r="r" b="b"/>
                    <a:pathLst>
                      <a:path w="145" h="97">
                        <a:moveTo>
                          <a:pt x="13" y="12"/>
                        </a:moveTo>
                        <a:cubicBezTo>
                          <a:pt x="14" y="16"/>
                          <a:pt x="11" y="14"/>
                          <a:pt x="14" y="19"/>
                        </a:cubicBezTo>
                        <a:cubicBezTo>
                          <a:pt x="20" y="23"/>
                          <a:pt x="14" y="20"/>
                          <a:pt x="16" y="22"/>
                        </a:cubicBezTo>
                        <a:cubicBezTo>
                          <a:pt x="17" y="23"/>
                          <a:pt x="19" y="25"/>
                          <a:pt x="14" y="26"/>
                        </a:cubicBezTo>
                        <a:cubicBezTo>
                          <a:pt x="13" y="26"/>
                          <a:pt x="8" y="31"/>
                          <a:pt x="6" y="34"/>
                        </a:cubicBezTo>
                        <a:cubicBezTo>
                          <a:pt x="3" y="37"/>
                          <a:pt x="6" y="38"/>
                          <a:pt x="6" y="40"/>
                        </a:cubicBezTo>
                        <a:cubicBezTo>
                          <a:pt x="5" y="42"/>
                          <a:pt x="10" y="43"/>
                          <a:pt x="3" y="42"/>
                        </a:cubicBezTo>
                        <a:cubicBezTo>
                          <a:pt x="5" y="43"/>
                          <a:pt x="3" y="43"/>
                          <a:pt x="3" y="45"/>
                        </a:cubicBezTo>
                        <a:cubicBezTo>
                          <a:pt x="3" y="46"/>
                          <a:pt x="2" y="45"/>
                          <a:pt x="0" y="49"/>
                        </a:cubicBezTo>
                        <a:cubicBezTo>
                          <a:pt x="5" y="51"/>
                          <a:pt x="3" y="54"/>
                          <a:pt x="5" y="52"/>
                        </a:cubicBezTo>
                        <a:cubicBezTo>
                          <a:pt x="6" y="52"/>
                          <a:pt x="6" y="54"/>
                          <a:pt x="6" y="54"/>
                        </a:cubicBezTo>
                        <a:cubicBezTo>
                          <a:pt x="6" y="54"/>
                          <a:pt x="6" y="54"/>
                          <a:pt x="6" y="54"/>
                        </a:cubicBezTo>
                        <a:cubicBezTo>
                          <a:pt x="8" y="54"/>
                          <a:pt x="8" y="55"/>
                          <a:pt x="8" y="54"/>
                        </a:cubicBezTo>
                        <a:cubicBezTo>
                          <a:pt x="10" y="52"/>
                          <a:pt x="10" y="54"/>
                          <a:pt x="13" y="54"/>
                        </a:cubicBezTo>
                        <a:cubicBezTo>
                          <a:pt x="17" y="54"/>
                          <a:pt x="17" y="55"/>
                          <a:pt x="19" y="55"/>
                        </a:cubicBezTo>
                        <a:cubicBezTo>
                          <a:pt x="22" y="54"/>
                          <a:pt x="22" y="58"/>
                          <a:pt x="25" y="57"/>
                        </a:cubicBezTo>
                        <a:cubicBezTo>
                          <a:pt x="26" y="55"/>
                          <a:pt x="25" y="55"/>
                          <a:pt x="29" y="55"/>
                        </a:cubicBezTo>
                        <a:cubicBezTo>
                          <a:pt x="34" y="54"/>
                          <a:pt x="32" y="52"/>
                          <a:pt x="37" y="51"/>
                        </a:cubicBezTo>
                        <a:cubicBezTo>
                          <a:pt x="38" y="49"/>
                          <a:pt x="42" y="49"/>
                          <a:pt x="43" y="49"/>
                        </a:cubicBezTo>
                        <a:cubicBezTo>
                          <a:pt x="45" y="48"/>
                          <a:pt x="51" y="52"/>
                          <a:pt x="52" y="52"/>
                        </a:cubicBezTo>
                        <a:cubicBezTo>
                          <a:pt x="54" y="51"/>
                          <a:pt x="54" y="55"/>
                          <a:pt x="57" y="54"/>
                        </a:cubicBezTo>
                        <a:cubicBezTo>
                          <a:pt x="58" y="54"/>
                          <a:pt x="58" y="55"/>
                          <a:pt x="57" y="57"/>
                        </a:cubicBezTo>
                        <a:cubicBezTo>
                          <a:pt x="55" y="60"/>
                          <a:pt x="58" y="61"/>
                          <a:pt x="60" y="61"/>
                        </a:cubicBezTo>
                        <a:cubicBezTo>
                          <a:pt x="61" y="61"/>
                          <a:pt x="58" y="65"/>
                          <a:pt x="61" y="66"/>
                        </a:cubicBezTo>
                        <a:cubicBezTo>
                          <a:pt x="64" y="68"/>
                          <a:pt x="61" y="71"/>
                          <a:pt x="63" y="72"/>
                        </a:cubicBezTo>
                        <a:cubicBezTo>
                          <a:pt x="66" y="72"/>
                          <a:pt x="63" y="74"/>
                          <a:pt x="63" y="72"/>
                        </a:cubicBezTo>
                        <a:cubicBezTo>
                          <a:pt x="61" y="72"/>
                          <a:pt x="58" y="74"/>
                          <a:pt x="57" y="72"/>
                        </a:cubicBezTo>
                        <a:cubicBezTo>
                          <a:pt x="55" y="71"/>
                          <a:pt x="54" y="72"/>
                          <a:pt x="55" y="74"/>
                        </a:cubicBezTo>
                        <a:cubicBezTo>
                          <a:pt x="57" y="77"/>
                          <a:pt x="51" y="80"/>
                          <a:pt x="52" y="81"/>
                        </a:cubicBezTo>
                        <a:cubicBezTo>
                          <a:pt x="52" y="83"/>
                          <a:pt x="51" y="83"/>
                          <a:pt x="49" y="83"/>
                        </a:cubicBezTo>
                        <a:cubicBezTo>
                          <a:pt x="52" y="86"/>
                          <a:pt x="54" y="86"/>
                          <a:pt x="54" y="86"/>
                        </a:cubicBezTo>
                        <a:cubicBezTo>
                          <a:pt x="54" y="84"/>
                          <a:pt x="55" y="86"/>
                          <a:pt x="57" y="84"/>
                        </a:cubicBezTo>
                        <a:cubicBezTo>
                          <a:pt x="57" y="83"/>
                          <a:pt x="60" y="83"/>
                          <a:pt x="61" y="86"/>
                        </a:cubicBezTo>
                        <a:cubicBezTo>
                          <a:pt x="61" y="83"/>
                          <a:pt x="61" y="84"/>
                          <a:pt x="60" y="81"/>
                        </a:cubicBezTo>
                        <a:cubicBezTo>
                          <a:pt x="60" y="78"/>
                          <a:pt x="61" y="81"/>
                          <a:pt x="64" y="80"/>
                        </a:cubicBezTo>
                        <a:cubicBezTo>
                          <a:pt x="67" y="77"/>
                          <a:pt x="69" y="75"/>
                          <a:pt x="69" y="72"/>
                        </a:cubicBezTo>
                        <a:cubicBezTo>
                          <a:pt x="69" y="69"/>
                          <a:pt x="74" y="71"/>
                          <a:pt x="75" y="69"/>
                        </a:cubicBezTo>
                        <a:cubicBezTo>
                          <a:pt x="77" y="69"/>
                          <a:pt x="78" y="71"/>
                          <a:pt x="78" y="69"/>
                        </a:cubicBezTo>
                        <a:cubicBezTo>
                          <a:pt x="78" y="66"/>
                          <a:pt x="78" y="63"/>
                          <a:pt x="80" y="66"/>
                        </a:cubicBezTo>
                        <a:cubicBezTo>
                          <a:pt x="80" y="69"/>
                          <a:pt x="78" y="71"/>
                          <a:pt x="83" y="71"/>
                        </a:cubicBezTo>
                        <a:cubicBezTo>
                          <a:pt x="80" y="72"/>
                          <a:pt x="77" y="69"/>
                          <a:pt x="77" y="71"/>
                        </a:cubicBezTo>
                        <a:cubicBezTo>
                          <a:pt x="75" y="72"/>
                          <a:pt x="81" y="74"/>
                          <a:pt x="81" y="75"/>
                        </a:cubicBezTo>
                        <a:cubicBezTo>
                          <a:pt x="81" y="77"/>
                          <a:pt x="87" y="75"/>
                          <a:pt x="89" y="75"/>
                        </a:cubicBezTo>
                        <a:cubicBezTo>
                          <a:pt x="90" y="77"/>
                          <a:pt x="92" y="74"/>
                          <a:pt x="92" y="77"/>
                        </a:cubicBezTo>
                        <a:cubicBezTo>
                          <a:pt x="93" y="80"/>
                          <a:pt x="83" y="81"/>
                          <a:pt x="83" y="84"/>
                        </a:cubicBezTo>
                        <a:cubicBezTo>
                          <a:pt x="84" y="86"/>
                          <a:pt x="92" y="84"/>
                          <a:pt x="92" y="89"/>
                        </a:cubicBezTo>
                        <a:cubicBezTo>
                          <a:pt x="92" y="94"/>
                          <a:pt x="89" y="91"/>
                          <a:pt x="92" y="94"/>
                        </a:cubicBezTo>
                        <a:cubicBezTo>
                          <a:pt x="95" y="97"/>
                          <a:pt x="98" y="92"/>
                          <a:pt x="101" y="91"/>
                        </a:cubicBezTo>
                        <a:cubicBezTo>
                          <a:pt x="104" y="89"/>
                          <a:pt x="103" y="92"/>
                          <a:pt x="106" y="89"/>
                        </a:cubicBezTo>
                        <a:cubicBezTo>
                          <a:pt x="109" y="84"/>
                          <a:pt x="109" y="89"/>
                          <a:pt x="113" y="88"/>
                        </a:cubicBezTo>
                        <a:cubicBezTo>
                          <a:pt x="118" y="86"/>
                          <a:pt x="113" y="88"/>
                          <a:pt x="115" y="84"/>
                        </a:cubicBezTo>
                        <a:cubicBezTo>
                          <a:pt x="116" y="83"/>
                          <a:pt x="115" y="81"/>
                          <a:pt x="112" y="83"/>
                        </a:cubicBezTo>
                        <a:cubicBezTo>
                          <a:pt x="107" y="84"/>
                          <a:pt x="107" y="88"/>
                          <a:pt x="104" y="81"/>
                        </a:cubicBezTo>
                        <a:cubicBezTo>
                          <a:pt x="99" y="75"/>
                          <a:pt x="101" y="75"/>
                          <a:pt x="103" y="74"/>
                        </a:cubicBezTo>
                        <a:cubicBezTo>
                          <a:pt x="107" y="72"/>
                          <a:pt x="103" y="77"/>
                          <a:pt x="106" y="75"/>
                        </a:cubicBezTo>
                        <a:cubicBezTo>
                          <a:pt x="107" y="74"/>
                          <a:pt x="110" y="69"/>
                          <a:pt x="112" y="69"/>
                        </a:cubicBezTo>
                        <a:cubicBezTo>
                          <a:pt x="116" y="71"/>
                          <a:pt x="124" y="65"/>
                          <a:pt x="125" y="65"/>
                        </a:cubicBezTo>
                        <a:cubicBezTo>
                          <a:pt x="128" y="65"/>
                          <a:pt x="127" y="66"/>
                          <a:pt x="128" y="65"/>
                        </a:cubicBezTo>
                        <a:cubicBezTo>
                          <a:pt x="127" y="55"/>
                          <a:pt x="133" y="60"/>
                          <a:pt x="133" y="57"/>
                        </a:cubicBezTo>
                        <a:cubicBezTo>
                          <a:pt x="135" y="54"/>
                          <a:pt x="141" y="57"/>
                          <a:pt x="142" y="54"/>
                        </a:cubicBezTo>
                        <a:cubicBezTo>
                          <a:pt x="144" y="52"/>
                          <a:pt x="142" y="49"/>
                          <a:pt x="141" y="48"/>
                        </a:cubicBezTo>
                        <a:cubicBezTo>
                          <a:pt x="139" y="46"/>
                          <a:pt x="141" y="45"/>
                          <a:pt x="142" y="45"/>
                        </a:cubicBezTo>
                        <a:cubicBezTo>
                          <a:pt x="145" y="45"/>
                          <a:pt x="144" y="43"/>
                          <a:pt x="142" y="43"/>
                        </a:cubicBezTo>
                        <a:cubicBezTo>
                          <a:pt x="141" y="43"/>
                          <a:pt x="141" y="42"/>
                          <a:pt x="144" y="40"/>
                        </a:cubicBezTo>
                        <a:cubicBezTo>
                          <a:pt x="145" y="38"/>
                          <a:pt x="144" y="38"/>
                          <a:pt x="144" y="35"/>
                        </a:cubicBezTo>
                        <a:cubicBezTo>
                          <a:pt x="144" y="34"/>
                          <a:pt x="141" y="37"/>
                          <a:pt x="139" y="34"/>
                        </a:cubicBezTo>
                        <a:cubicBezTo>
                          <a:pt x="138" y="31"/>
                          <a:pt x="135" y="34"/>
                          <a:pt x="133" y="32"/>
                        </a:cubicBezTo>
                        <a:cubicBezTo>
                          <a:pt x="130" y="28"/>
                          <a:pt x="128" y="32"/>
                          <a:pt x="125" y="29"/>
                        </a:cubicBezTo>
                        <a:cubicBezTo>
                          <a:pt x="122" y="28"/>
                          <a:pt x="124" y="23"/>
                          <a:pt x="119" y="26"/>
                        </a:cubicBezTo>
                        <a:cubicBezTo>
                          <a:pt x="113" y="29"/>
                          <a:pt x="113" y="25"/>
                          <a:pt x="109" y="26"/>
                        </a:cubicBezTo>
                        <a:cubicBezTo>
                          <a:pt x="106" y="28"/>
                          <a:pt x="109" y="22"/>
                          <a:pt x="106" y="19"/>
                        </a:cubicBezTo>
                        <a:cubicBezTo>
                          <a:pt x="103" y="14"/>
                          <a:pt x="103" y="17"/>
                          <a:pt x="99" y="16"/>
                        </a:cubicBezTo>
                        <a:cubicBezTo>
                          <a:pt x="96" y="16"/>
                          <a:pt x="99" y="16"/>
                          <a:pt x="96" y="12"/>
                        </a:cubicBezTo>
                        <a:cubicBezTo>
                          <a:pt x="95" y="11"/>
                          <a:pt x="101" y="9"/>
                          <a:pt x="98" y="8"/>
                        </a:cubicBezTo>
                        <a:cubicBezTo>
                          <a:pt x="93" y="6"/>
                          <a:pt x="96" y="0"/>
                          <a:pt x="93" y="3"/>
                        </a:cubicBezTo>
                        <a:cubicBezTo>
                          <a:pt x="90" y="5"/>
                          <a:pt x="92" y="0"/>
                          <a:pt x="89" y="3"/>
                        </a:cubicBezTo>
                        <a:cubicBezTo>
                          <a:pt x="86" y="5"/>
                          <a:pt x="83" y="2"/>
                          <a:pt x="83" y="5"/>
                        </a:cubicBezTo>
                        <a:cubicBezTo>
                          <a:pt x="81" y="8"/>
                          <a:pt x="78" y="6"/>
                          <a:pt x="77" y="5"/>
                        </a:cubicBezTo>
                        <a:cubicBezTo>
                          <a:pt x="71" y="5"/>
                          <a:pt x="69" y="8"/>
                          <a:pt x="69" y="12"/>
                        </a:cubicBezTo>
                        <a:cubicBezTo>
                          <a:pt x="69" y="17"/>
                          <a:pt x="67" y="17"/>
                          <a:pt x="66" y="14"/>
                        </a:cubicBezTo>
                        <a:cubicBezTo>
                          <a:pt x="64" y="14"/>
                          <a:pt x="61" y="14"/>
                          <a:pt x="60" y="14"/>
                        </a:cubicBezTo>
                        <a:cubicBezTo>
                          <a:pt x="57" y="16"/>
                          <a:pt x="58" y="9"/>
                          <a:pt x="54" y="12"/>
                        </a:cubicBezTo>
                        <a:cubicBezTo>
                          <a:pt x="51" y="16"/>
                          <a:pt x="55" y="11"/>
                          <a:pt x="46" y="11"/>
                        </a:cubicBezTo>
                        <a:cubicBezTo>
                          <a:pt x="40" y="11"/>
                          <a:pt x="43" y="9"/>
                          <a:pt x="38" y="9"/>
                        </a:cubicBezTo>
                        <a:cubicBezTo>
                          <a:pt x="35" y="11"/>
                          <a:pt x="34" y="6"/>
                          <a:pt x="23" y="8"/>
                        </a:cubicBezTo>
                        <a:cubicBezTo>
                          <a:pt x="14" y="9"/>
                          <a:pt x="19" y="12"/>
                          <a:pt x="16" y="11"/>
                        </a:cubicBezTo>
                        <a:cubicBezTo>
                          <a:pt x="14" y="11"/>
                          <a:pt x="13" y="12"/>
                          <a:pt x="13" y="1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 141"/>
                  <p:cNvSpPr>
                    <a:spLocks/>
                  </p:cNvSpPr>
                  <p:nvPr/>
                </p:nvSpPr>
                <p:spPr bwMode="auto">
                  <a:xfrm>
                    <a:off x="2374" y="1453"/>
                    <a:ext cx="171" cy="87"/>
                  </a:xfrm>
                  <a:custGeom>
                    <a:avLst/>
                    <a:gdLst/>
                    <a:ahLst/>
                    <a:cxnLst>
                      <a:cxn ang="0">
                        <a:pos x="81" y="12"/>
                      </a:cxn>
                      <a:cxn ang="0">
                        <a:pos x="86" y="15"/>
                      </a:cxn>
                      <a:cxn ang="0">
                        <a:pos x="89" y="24"/>
                      </a:cxn>
                      <a:cxn ang="0">
                        <a:pos x="83" y="29"/>
                      </a:cxn>
                      <a:cxn ang="0">
                        <a:pos x="72" y="33"/>
                      </a:cxn>
                      <a:cxn ang="0">
                        <a:pos x="59" y="39"/>
                      </a:cxn>
                      <a:cxn ang="0">
                        <a:pos x="50" y="44"/>
                      </a:cxn>
                      <a:cxn ang="0">
                        <a:pos x="40" y="43"/>
                      </a:cxn>
                      <a:cxn ang="0">
                        <a:pos x="26" y="38"/>
                      </a:cxn>
                      <a:cxn ang="0">
                        <a:pos x="17" y="36"/>
                      </a:cxn>
                      <a:cxn ang="0">
                        <a:pos x="21" y="35"/>
                      </a:cxn>
                      <a:cxn ang="0">
                        <a:pos x="20" y="29"/>
                      </a:cxn>
                      <a:cxn ang="0">
                        <a:pos x="17" y="26"/>
                      </a:cxn>
                      <a:cxn ang="0">
                        <a:pos x="6" y="24"/>
                      </a:cxn>
                      <a:cxn ang="0">
                        <a:pos x="14" y="23"/>
                      </a:cxn>
                      <a:cxn ang="0">
                        <a:pos x="21" y="23"/>
                      </a:cxn>
                      <a:cxn ang="0">
                        <a:pos x="18" y="19"/>
                      </a:cxn>
                      <a:cxn ang="0">
                        <a:pos x="20" y="16"/>
                      </a:cxn>
                      <a:cxn ang="0">
                        <a:pos x="9" y="16"/>
                      </a:cxn>
                      <a:cxn ang="0">
                        <a:pos x="1" y="15"/>
                      </a:cxn>
                      <a:cxn ang="0">
                        <a:pos x="4" y="13"/>
                      </a:cxn>
                      <a:cxn ang="0">
                        <a:pos x="7" y="10"/>
                      </a:cxn>
                      <a:cxn ang="0">
                        <a:pos x="12" y="7"/>
                      </a:cxn>
                      <a:cxn ang="0">
                        <a:pos x="20" y="9"/>
                      </a:cxn>
                      <a:cxn ang="0">
                        <a:pos x="12" y="6"/>
                      </a:cxn>
                      <a:cxn ang="0">
                        <a:pos x="18" y="3"/>
                      </a:cxn>
                      <a:cxn ang="0">
                        <a:pos x="26" y="7"/>
                      </a:cxn>
                      <a:cxn ang="0">
                        <a:pos x="27" y="15"/>
                      </a:cxn>
                      <a:cxn ang="0">
                        <a:pos x="33" y="13"/>
                      </a:cxn>
                      <a:cxn ang="0">
                        <a:pos x="35" y="10"/>
                      </a:cxn>
                      <a:cxn ang="0">
                        <a:pos x="38" y="9"/>
                      </a:cxn>
                      <a:cxn ang="0">
                        <a:pos x="43" y="10"/>
                      </a:cxn>
                      <a:cxn ang="0">
                        <a:pos x="49" y="7"/>
                      </a:cxn>
                      <a:cxn ang="0">
                        <a:pos x="52" y="9"/>
                      </a:cxn>
                      <a:cxn ang="0">
                        <a:pos x="56" y="9"/>
                      </a:cxn>
                      <a:cxn ang="0">
                        <a:pos x="63" y="6"/>
                      </a:cxn>
                      <a:cxn ang="0">
                        <a:pos x="66" y="4"/>
                      </a:cxn>
                      <a:cxn ang="0">
                        <a:pos x="72" y="3"/>
                      </a:cxn>
                      <a:cxn ang="0">
                        <a:pos x="78" y="4"/>
                      </a:cxn>
                      <a:cxn ang="0">
                        <a:pos x="79" y="6"/>
                      </a:cxn>
                      <a:cxn ang="0">
                        <a:pos x="81" y="10"/>
                      </a:cxn>
                      <a:cxn ang="0">
                        <a:pos x="81" y="12"/>
                      </a:cxn>
                    </a:cxnLst>
                    <a:rect l="0" t="0" r="r" b="b"/>
                    <a:pathLst>
                      <a:path w="90" h="46">
                        <a:moveTo>
                          <a:pt x="81" y="12"/>
                        </a:moveTo>
                        <a:cubicBezTo>
                          <a:pt x="84" y="12"/>
                          <a:pt x="83" y="13"/>
                          <a:pt x="86" y="15"/>
                        </a:cubicBezTo>
                        <a:cubicBezTo>
                          <a:pt x="90" y="15"/>
                          <a:pt x="90" y="21"/>
                          <a:pt x="89" y="24"/>
                        </a:cubicBezTo>
                        <a:cubicBezTo>
                          <a:pt x="86" y="27"/>
                          <a:pt x="86" y="24"/>
                          <a:pt x="83" y="29"/>
                        </a:cubicBezTo>
                        <a:cubicBezTo>
                          <a:pt x="79" y="33"/>
                          <a:pt x="76" y="30"/>
                          <a:pt x="72" y="33"/>
                        </a:cubicBezTo>
                        <a:cubicBezTo>
                          <a:pt x="66" y="36"/>
                          <a:pt x="64" y="39"/>
                          <a:pt x="59" y="39"/>
                        </a:cubicBezTo>
                        <a:cubicBezTo>
                          <a:pt x="53" y="39"/>
                          <a:pt x="56" y="43"/>
                          <a:pt x="50" y="44"/>
                        </a:cubicBezTo>
                        <a:cubicBezTo>
                          <a:pt x="44" y="46"/>
                          <a:pt x="46" y="43"/>
                          <a:pt x="40" y="43"/>
                        </a:cubicBezTo>
                        <a:cubicBezTo>
                          <a:pt x="33" y="43"/>
                          <a:pt x="33" y="38"/>
                          <a:pt x="26" y="38"/>
                        </a:cubicBezTo>
                        <a:cubicBezTo>
                          <a:pt x="18" y="38"/>
                          <a:pt x="17" y="39"/>
                          <a:pt x="17" y="36"/>
                        </a:cubicBezTo>
                        <a:cubicBezTo>
                          <a:pt x="15" y="33"/>
                          <a:pt x="20" y="38"/>
                          <a:pt x="21" y="35"/>
                        </a:cubicBezTo>
                        <a:cubicBezTo>
                          <a:pt x="23" y="33"/>
                          <a:pt x="23" y="30"/>
                          <a:pt x="20" y="29"/>
                        </a:cubicBezTo>
                        <a:cubicBezTo>
                          <a:pt x="18" y="29"/>
                          <a:pt x="21" y="26"/>
                          <a:pt x="17" y="26"/>
                        </a:cubicBezTo>
                        <a:cubicBezTo>
                          <a:pt x="9" y="24"/>
                          <a:pt x="6" y="27"/>
                          <a:pt x="6" y="24"/>
                        </a:cubicBezTo>
                        <a:cubicBezTo>
                          <a:pt x="6" y="23"/>
                          <a:pt x="10" y="24"/>
                          <a:pt x="14" y="23"/>
                        </a:cubicBezTo>
                        <a:cubicBezTo>
                          <a:pt x="15" y="21"/>
                          <a:pt x="17" y="24"/>
                          <a:pt x="21" y="23"/>
                        </a:cubicBezTo>
                        <a:cubicBezTo>
                          <a:pt x="26" y="19"/>
                          <a:pt x="18" y="23"/>
                          <a:pt x="18" y="19"/>
                        </a:cubicBezTo>
                        <a:cubicBezTo>
                          <a:pt x="18" y="18"/>
                          <a:pt x="26" y="16"/>
                          <a:pt x="20" y="16"/>
                        </a:cubicBezTo>
                        <a:cubicBezTo>
                          <a:pt x="14" y="15"/>
                          <a:pt x="14" y="15"/>
                          <a:pt x="9" y="16"/>
                        </a:cubicBezTo>
                        <a:cubicBezTo>
                          <a:pt x="4" y="18"/>
                          <a:pt x="0" y="15"/>
                          <a:pt x="1" y="15"/>
                        </a:cubicBezTo>
                        <a:cubicBezTo>
                          <a:pt x="3" y="13"/>
                          <a:pt x="6" y="15"/>
                          <a:pt x="4" y="13"/>
                        </a:cubicBezTo>
                        <a:cubicBezTo>
                          <a:pt x="4" y="10"/>
                          <a:pt x="7" y="13"/>
                          <a:pt x="7" y="10"/>
                        </a:cubicBezTo>
                        <a:cubicBezTo>
                          <a:pt x="7" y="7"/>
                          <a:pt x="9" y="4"/>
                          <a:pt x="12" y="7"/>
                        </a:cubicBezTo>
                        <a:cubicBezTo>
                          <a:pt x="15" y="9"/>
                          <a:pt x="21" y="12"/>
                          <a:pt x="20" y="9"/>
                        </a:cubicBezTo>
                        <a:cubicBezTo>
                          <a:pt x="18" y="7"/>
                          <a:pt x="14" y="7"/>
                          <a:pt x="12" y="6"/>
                        </a:cubicBezTo>
                        <a:cubicBezTo>
                          <a:pt x="10" y="4"/>
                          <a:pt x="14" y="1"/>
                          <a:pt x="18" y="3"/>
                        </a:cubicBezTo>
                        <a:cubicBezTo>
                          <a:pt x="23" y="4"/>
                          <a:pt x="20" y="4"/>
                          <a:pt x="26" y="7"/>
                        </a:cubicBezTo>
                        <a:cubicBezTo>
                          <a:pt x="30" y="10"/>
                          <a:pt x="26" y="10"/>
                          <a:pt x="27" y="15"/>
                        </a:cubicBezTo>
                        <a:cubicBezTo>
                          <a:pt x="30" y="21"/>
                          <a:pt x="30" y="10"/>
                          <a:pt x="33" y="13"/>
                        </a:cubicBezTo>
                        <a:cubicBezTo>
                          <a:pt x="35" y="16"/>
                          <a:pt x="37" y="13"/>
                          <a:pt x="35" y="10"/>
                        </a:cubicBezTo>
                        <a:cubicBezTo>
                          <a:pt x="33" y="9"/>
                          <a:pt x="37" y="4"/>
                          <a:pt x="38" y="9"/>
                        </a:cubicBezTo>
                        <a:cubicBezTo>
                          <a:pt x="41" y="13"/>
                          <a:pt x="43" y="13"/>
                          <a:pt x="43" y="10"/>
                        </a:cubicBezTo>
                        <a:cubicBezTo>
                          <a:pt x="43" y="7"/>
                          <a:pt x="49" y="4"/>
                          <a:pt x="49" y="7"/>
                        </a:cubicBezTo>
                        <a:cubicBezTo>
                          <a:pt x="50" y="10"/>
                          <a:pt x="52" y="12"/>
                          <a:pt x="52" y="9"/>
                        </a:cubicBezTo>
                        <a:cubicBezTo>
                          <a:pt x="52" y="6"/>
                          <a:pt x="53" y="4"/>
                          <a:pt x="56" y="9"/>
                        </a:cubicBezTo>
                        <a:cubicBezTo>
                          <a:pt x="59" y="12"/>
                          <a:pt x="59" y="4"/>
                          <a:pt x="63" y="6"/>
                        </a:cubicBezTo>
                        <a:cubicBezTo>
                          <a:pt x="66" y="7"/>
                          <a:pt x="67" y="6"/>
                          <a:pt x="66" y="4"/>
                        </a:cubicBezTo>
                        <a:cubicBezTo>
                          <a:pt x="64" y="1"/>
                          <a:pt x="70" y="0"/>
                          <a:pt x="72" y="3"/>
                        </a:cubicBezTo>
                        <a:cubicBezTo>
                          <a:pt x="75" y="9"/>
                          <a:pt x="75" y="4"/>
                          <a:pt x="78" y="4"/>
                        </a:cubicBezTo>
                        <a:cubicBezTo>
                          <a:pt x="81" y="3"/>
                          <a:pt x="83" y="3"/>
                          <a:pt x="79" y="6"/>
                        </a:cubicBezTo>
                        <a:cubicBezTo>
                          <a:pt x="75" y="9"/>
                          <a:pt x="84" y="6"/>
                          <a:pt x="81" y="10"/>
                        </a:cubicBezTo>
                        <a:cubicBezTo>
                          <a:pt x="79" y="10"/>
                          <a:pt x="79" y="12"/>
                          <a:pt x="81" y="1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142"/>
                  <p:cNvSpPr>
                    <a:spLocks/>
                  </p:cNvSpPr>
                  <p:nvPr/>
                </p:nvSpPr>
                <p:spPr bwMode="auto">
                  <a:xfrm>
                    <a:off x="2586" y="1727"/>
                    <a:ext cx="72" cy="97"/>
                  </a:xfrm>
                  <a:custGeom>
                    <a:avLst/>
                    <a:gdLst/>
                    <a:ahLst/>
                    <a:cxnLst>
                      <a:cxn ang="0">
                        <a:pos x="24" y="9"/>
                      </a:cxn>
                      <a:cxn ang="0">
                        <a:pos x="22" y="12"/>
                      </a:cxn>
                      <a:cxn ang="0">
                        <a:pos x="28" y="15"/>
                      </a:cxn>
                      <a:cxn ang="0">
                        <a:pos x="30" y="14"/>
                      </a:cxn>
                      <a:cxn ang="0">
                        <a:pos x="32" y="17"/>
                      </a:cxn>
                      <a:cxn ang="0">
                        <a:pos x="35" y="17"/>
                      </a:cxn>
                      <a:cxn ang="0">
                        <a:pos x="35" y="19"/>
                      </a:cxn>
                      <a:cxn ang="0">
                        <a:pos x="36" y="23"/>
                      </a:cxn>
                      <a:cxn ang="0">
                        <a:pos x="36" y="35"/>
                      </a:cxn>
                      <a:cxn ang="0">
                        <a:pos x="33" y="40"/>
                      </a:cxn>
                      <a:cxn ang="0">
                        <a:pos x="28" y="40"/>
                      </a:cxn>
                      <a:cxn ang="0">
                        <a:pos x="19" y="45"/>
                      </a:cxn>
                      <a:cxn ang="0">
                        <a:pos x="18" y="46"/>
                      </a:cxn>
                      <a:cxn ang="0">
                        <a:pos x="7" y="48"/>
                      </a:cxn>
                      <a:cxn ang="0">
                        <a:pos x="6" y="46"/>
                      </a:cxn>
                      <a:cxn ang="0">
                        <a:pos x="4" y="43"/>
                      </a:cxn>
                      <a:cxn ang="0">
                        <a:pos x="3" y="40"/>
                      </a:cxn>
                      <a:cxn ang="0">
                        <a:pos x="7" y="38"/>
                      </a:cxn>
                      <a:cxn ang="0">
                        <a:pos x="12" y="35"/>
                      </a:cxn>
                      <a:cxn ang="0">
                        <a:pos x="13" y="34"/>
                      </a:cxn>
                      <a:cxn ang="0">
                        <a:pos x="7" y="34"/>
                      </a:cxn>
                      <a:cxn ang="0">
                        <a:pos x="12" y="29"/>
                      </a:cxn>
                      <a:cxn ang="0">
                        <a:pos x="10" y="28"/>
                      </a:cxn>
                      <a:cxn ang="0">
                        <a:pos x="6" y="23"/>
                      </a:cxn>
                      <a:cxn ang="0">
                        <a:pos x="9" y="20"/>
                      </a:cxn>
                      <a:cxn ang="0">
                        <a:pos x="6" y="17"/>
                      </a:cxn>
                      <a:cxn ang="0">
                        <a:pos x="4" y="15"/>
                      </a:cxn>
                      <a:cxn ang="0">
                        <a:pos x="12" y="15"/>
                      </a:cxn>
                      <a:cxn ang="0">
                        <a:pos x="15" y="15"/>
                      </a:cxn>
                      <a:cxn ang="0">
                        <a:pos x="19" y="12"/>
                      </a:cxn>
                      <a:cxn ang="0">
                        <a:pos x="15" y="11"/>
                      </a:cxn>
                      <a:cxn ang="0">
                        <a:pos x="18" y="6"/>
                      </a:cxn>
                      <a:cxn ang="0">
                        <a:pos x="24" y="3"/>
                      </a:cxn>
                      <a:cxn ang="0">
                        <a:pos x="28" y="2"/>
                      </a:cxn>
                      <a:cxn ang="0">
                        <a:pos x="28" y="5"/>
                      </a:cxn>
                      <a:cxn ang="0">
                        <a:pos x="24" y="9"/>
                      </a:cxn>
                    </a:cxnLst>
                    <a:rect l="0" t="0" r="r" b="b"/>
                    <a:pathLst>
                      <a:path w="38" h="51">
                        <a:moveTo>
                          <a:pt x="24" y="9"/>
                        </a:moveTo>
                        <a:cubicBezTo>
                          <a:pt x="21" y="9"/>
                          <a:pt x="25" y="11"/>
                          <a:pt x="22" y="12"/>
                        </a:cubicBezTo>
                        <a:cubicBezTo>
                          <a:pt x="18" y="14"/>
                          <a:pt x="28" y="19"/>
                          <a:pt x="28" y="15"/>
                        </a:cubicBezTo>
                        <a:cubicBezTo>
                          <a:pt x="28" y="14"/>
                          <a:pt x="30" y="12"/>
                          <a:pt x="30" y="14"/>
                        </a:cubicBezTo>
                        <a:cubicBezTo>
                          <a:pt x="32" y="17"/>
                          <a:pt x="32" y="15"/>
                          <a:pt x="32" y="17"/>
                        </a:cubicBezTo>
                        <a:cubicBezTo>
                          <a:pt x="33" y="19"/>
                          <a:pt x="33" y="17"/>
                          <a:pt x="35" y="17"/>
                        </a:cubicBezTo>
                        <a:cubicBezTo>
                          <a:pt x="36" y="17"/>
                          <a:pt x="36" y="19"/>
                          <a:pt x="35" y="19"/>
                        </a:cubicBezTo>
                        <a:cubicBezTo>
                          <a:pt x="35" y="19"/>
                          <a:pt x="35" y="20"/>
                          <a:pt x="36" y="23"/>
                        </a:cubicBezTo>
                        <a:cubicBezTo>
                          <a:pt x="38" y="26"/>
                          <a:pt x="38" y="31"/>
                          <a:pt x="36" y="35"/>
                        </a:cubicBezTo>
                        <a:cubicBezTo>
                          <a:pt x="33" y="40"/>
                          <a:pt x="36" y="40"/>
                          <a:pt x="33" y="40"/>
                        </a:cubicBezTo>
                        <a:cubicBezTo>
                          <a:pt x="30" y="40"/>
                          <a:pt x="32" y="40"/>
                          <a:pt x="28" y="40"/>
                        </a:cubicBezTo>
                        <a:cubicBezTo>
                          <a:pt x="24" y="41"/>
                          <a:pt x="21" y="46"/>
                          <a:pt x="19" y="45"/>
                        </a:cubicBezTo>
                        <a:cubicBezTo>
                          <a:pt x="19" y="41"/>
                          <a:pt x="19" y="45"/>
                          <a:pt x="18" y="46"/>
                        </a:cubicBezTo>
                        <a:cubicBezTo>
                          <a:pt x="18" y="48"/>
                          <a:pt x="4" y="51"/>
                          <a:pt x="7" y="48"/>
                        </a:cubicBezTo>
                        <a:cubicBezTo>
                          <a:pt x="12" y="43"/>
                          <a:pt x="3" y="49"/>
                          <a:pt x="6" y="46"/>
                        </a:cubicBezTo>
                        <a:cubicBezTo>
                          <a:pt x="7" y="43"/>
                          <a:pt x="0" y="46"/>
                          <a:pt x="4" y="43"/>
                        </a:cubicBezTo>
                        <a:cubicBezTo>
                          <a:pt x="7" y="38"/>
                          <a:pt x="0" y="43"/>
                          <a:pt x="3" y="40"/>
                        </a:cubicBezTo>
                        <a:cubicBezTo>
                          <a:pt x="6" y="37"/>
                          <a:pt x="9" y="40"/>
                          <a:pt x="7" y="38"/>
                        </a:cubicBezTo>
                        <a:cubicBezTo>
                          <a:pt x="6" y="37"/>
                          <a:pt x="7" y="35"/>
                          <a:pt x="12" y="35"/>
                        </a:cubicBezTo>
                        <a:cubicBezTo>
                          <a:pt x="16" y="35"/>
                          <a:pt x="15" y="34"/>
                          <a:pt x="13" y="34"/>
                        </a:cubicBezTo>
                        <a:cubicBezTo>
                          <a:pt x="12" y="34"/>
                          <a:pt x="3" y="37"/>
                          <a:pt x="7" y="34"/>
                        </a:cubicBezTo>
                        <a:cubicBezTo>
                          <a:pt x="12" y="31"/>
                          <a:pt x="7" y="29"/>
                          <a:pt x="12" y="29"/>
                        </a:cubicBezTo>
                        <a:cubicBezTo>
                          <a:pt x="16" y="28"/>
                          <a:pt x="12" y="26"/>
                          <a:pt x="10" y="28"/>
                        </a:cubicBezTo>
                        <a:cubicBezTo>
                          <a:pt x="9" y="28"/>
                          <a:pt x="3" y="25"/>
                          <a:pt x="6" y="23"/>
                        </a:cubicBezTo>
                        <a:cubicBezTo>
                          <a:pt x="7" y="22"/>
                          <a:pt x="6" y="22"/>
                          <a:pt x="9" y="20"/>
                        </a:cubicBezTo>
                        <a:cubicBezTo>
                          <a:pt x="12" y="19"/>
                          <a:pt x="3" y="20"/>
                          <a:pt x="6" y="17"/>
                        </a:cubicBezTo>
                        <a:cubicBezTo>
                          <a:pt x="7" y="15"/>
                          <a:pt x="4" y="17"/>
                          <a:pt x="4" y="15"/>
                        </a:cubicBezTo>
                        <a:cubicBezTo>
                          <a:pt x="6" y="14"/>
                          <a:pt x="9" y="14"/>
                          <a:pt x="12" y="15"/>
                        </a:cubicBezTo>
                        <a:cubicBezTo>
                          <a:pt x="13" y="15"/>
                          <a:pt x="13" y="14"/>
                          <a:pt x="15" y="15"/>
                        </a:cubicBezTo>
                        <a:cubicBezTo>
                          <a:pt x="18" y="15"/>
                          <a:pt x="16" y="14"/>
                          <a:pt x="19" y="12"/>
                        </a:cubicBezTo>
                        <a:cubicBezTo>
                          <a:pt x="22" y="9"/>
                          <a:pt x="16" y="11"/>
                          <a:pt x="15" y="11"/>
                        </a:cubicBezTo>
                        <a:cubicBezTo>
                          <a:pt x="15" y="9"/>
                          <a:pt x="19" y="9"/>
                          <a:pt x="18" y="6"/>
                        </a:cubicBezTo>
                        <a:cubicBezTo>
                          <a:pt x="18" y="5"/>
                          <a:pt x="22" y="3"/>
                          <a:pt x="24" y="3"/>
                        </a:cubicBezTo>
                        <a:cubicBezTo>
                          <a:pt x="27" y="3"/>
                          <a:pt x="25" y="0"/>
                          <a:pt x="28" y="2"/>
                        </a:cubicBezTo>
                        <a:cubicBezTo>
                          <a:pt x="32" y="3"/>
                          <a:pt x="28" y="3"/>
                          <a:pt x="28" y="5"/>
                        </a:cubicBezTo>
                        <a:cubicBezTo>
                          <a:pt x="25" y="6"/>
                          <a:pt x="27" y="9"/>
                          <a:pt x="24" y="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 143"/>
                  <p:cNvSpPr>
                    <a:spLocks/>
                  </p:cNvSpPr>
                  <p:nvPr/>
                </p:nvSpPr>
                <p:spPr bwMode="auto">
                  <a:xfrm>
                    <a:off x="3398" y="3039"/>
                    <a:ext cx="114" cy="265"/>
                  </a:xfrm>
                  <a:custGeom>
                    <a:avLst/>
                    <a:gdLst/>
                    <a:ahLst/>
                    <a:cxnLst>
                      <a:cxn ang="0">
                        <a:pos x="46" y="12"/>
                      </a:cxn>
                      <a:cxn ang="0">
                        <a:pos x="48" y="4"/>
                      </a:cxn>
                      <a:cxn ang="0">
                        <a:pos x="54" y="10"/>
                      </a:cxn>
                      <a:cxn ang="0">
                        <a:pos x="59" y="32"/>
                      </a:cxn>
                      <a:cxn ang="0">
                        <a:pos x="56" y="41"/>
                      </a:cxn>
                      <a:cxn ang="0">
                        <a:pos x="52" y="42"/>
                      </a:cxn>
                      <a:cxn ang="0">
                        <a:pos x="54" y="50"/>
                      </a:cxn>
                      <a:cxn ang="0">
                        <a:pos x="51" y="58"/>
                      </a:cxn>
                      <a:cxn ang="0">
                        <a:pos x="45" y="82"/>
                      </a:cxn>
                      <a:cxn ang="0">
                        <a:pos x="29" y="133"/>
                      </a:cxn>
                      <a:cxn ang="0">
                        <a:pos x="16" y="136"/>
                      </a:cxn>
                      <a:cxn ang="0">
                        <a:pos x="6" y="128"/>
                      </a:cxn>
                      <a:cxn ang="0">
                        <a:pos x="5" y="114"/>
                      </a:cxn>
                      <a:cxn ang="0">
                        <a:pos x="2" y="99"/>
                      </a:cxn>
                      <a:cxn ang="0">
                        <a:pos x="6" y="91"/>
                      </a:cxn>
                      <a:cxn ang="0">
                        <a:pos x="11" y="79"/>
                      </a:cxn>
                      <a:cxn ang="0">
                        <a:pos x="9" y="70"/>
                      </a:cxn>
                      <a:cxn ang="0">
                        <a:pos x="8" y="62"/>
                      </a:cxn>
                      <a:cxn ang="0">
                        <a:pos x="9" y="52"/>
                      </a:cxn>
                      <a:cxn ang="0">
                        <a:pos x="13" y="44"/>
                      </a:cxn>
                      <a:cxn ang="0">
                        <a:pos x="19" y="41"/>
                      </a:cxn>
                      <a:cxn ang="0">
                        <a:pos x="32" y="30"/>
                      </a:cxn>
                      <a:cxn ang="0">
                        <a:pos x="39" y="21"/>
                      </a:cxn>
                      <a:cxn ang="0">
                        <a:pos x="46" y="12"/>
                      </a:cxn>
                    </a:cxnLst>
                    <a:rect l="0" t="0" r="r" b="b"/>
                    <a:pathLst>
                      <a:path w="60" h="140">
                        <a:moveTo>
                          <a:pt x="46" y="12"/>
                        </a:moveTo>
                        <a:cubicBezTo>
                          <a:pt x="46" y="6"/>
                          <a:pt x="46" y="7"/>
                          <a:pt x="48" y="4"/>
                        </a:cubicBezTo>
                        <a:cubicBezTo>
                          <a:pt x="51" y="0"/>
                          <a:pt x="51" y="9"/>
                          <a:pt x="54" y="10"/>
                        </a:cubicBezTo>
                        <a:cubicBezTo>
                          <a:pt x="57" y="12"/>
                          <a:pt x="57" y="29"/>
                          <a:pt x="59" y="32"/>
                        </a:cubicBezTo>
                        <a:cubicBezTo>
                          <a:pt x="60" y="36"/>
                          <a:pt x="57" y="44"/>
                          <a:pt x="56" y="41"/>
                        </a:cubicBezTo>
                        <a:cubicBezTo>
                          <a:pt x="52" y="33"/>
                          <a:pt x="51" y="38"/>
                          <a:pt x="52" y="42"/>
                        </a:cubicBezTo>
                        <a:cubicBezTo>
                          <a:pt x="56" y="45"/>
                          <a:pt x="52" y="45"/>
                          <a:pt x="54" y="50"/>
                        </a:cubicBezTo>
                        <a:cubicBezTo>
                          <a:pt x="54" y="53"/>
                          <a:pt x="49" y="50"/>
                          <a:pt x="51" y="58"/>
                        </a:cubicBezTo>
                        <a:cubicBezTo>
                          <a:pt x="52" y="65"/>
                          <a:pt x="49" y="67"/>
                          <a:pt x="45" y="82"/>
                        </a:cubicBezTo>
                        <a:cubicBezTo>
                          <a:pt x="40" y="103"/>
                          <a:pt x="34" y="133"/>
                          <a:pt x="29" y="133"/>
                        </a:cubicBezTo>
                        <a:cubicBezTo>
                          <a:pt x="26" y="133"/>
                          <a:pt x="19" y="140"/>
                          <a:pt x="16" y="136"/>
                        </a:cubicBezTo>
                        <a:cubicBezTo>
                          <a:pt x="13" y="133"/>
                          <a:pt x="9" y="136"/>
                          <a:pt x="6" y="128"/>
                        </a:cubicBezTo>
                        <a:cubicBezTo>
                          <a:pt x="2" y="119"/>
                          <a:pt x="6" y="117"/>
                          <a:pt x="5" y="114"/>
                        </a:cubicBezTo>
                        <a:cubicBezTo>
                          <a:pt x="2" y="110"/>
                          <a:pt x="0" y="108"/>
                          <a:pt x="2" y="99"/>
                        </a:cubicBezTo>
                        <a:cubicBezTo>
                          <a:pt x="3" y="91"/>
                          <a:pt x="5" y="97"/>
                          <a:pt x="6" y="91"/>
                        </a:cubicBezTo>
                        <a:cubicBezTo>
                          <a:pt x="8" y="87"/>
                          <a:pt x="13" y="85"/>
                          <a:pt x="11" y="79"/>
                        </a:cubicBezTo>
                        <a:cubicBezTo>
                          <a:pt x="9" y="73"/>
                          <a:pt x="8" y="73"/>
                          <a:pt x="9" y="70"/>
                        </a:cubicBezTo>
                        <a:cubicBezTo>
                          <a:pt x="9" y="67"/>
                          <a:pt x="6" y="67"/>
                          <a:pt x="8" y="62"/>
                        </a:cubicBezTo>
                        <a:cubicBezTo>
                          <a:pt x="9" y="56"/>
                          <a:pt x="5" y="59"/>
                          <a:pt x="9" y="52"/>
                        </a:cubicBezTo>
                        <a:cubicBezTo>
                          <a:pt x="13" y="44"/>
                          <a:pt x="8" y="42"/>
                          <a:pt x="13" y="44"/>
                        </a:cubicBezTo>
                        <a:cubicBezTo>
                          <a:pt x="17" y="44"/>
                          <a:pt x="14" y="41"/>
                          <a:pt x="19" y="41"/>
                        </a:cubicBezTo>
                        <a:cubicBezTo>
                          <a:pt x="29" y="39"/>
                          <a:pt x="26" y="36"/>
                          <a:pt x="32" y="30"/>
                        </a:cubicBezTo>
                        <a:cubicBezTo>
                          <a:pt x="39" y="24"/>
                          <a:pt x="40" y="24"/>
                          <a:pt x="39" y="21"/>
                        </a:cubicBezTo>
                        <a:cubicBezTo>
                          <a:pt x="36" y="16"/>
                          <a:pt x="45" y="22"/>
                          <a:pt x="46" y="1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 144"/>
                  <p:cNvSpPr>
                    <a:spLocks/>
                  </p:cNvSpPr>
                  <p:nvPr/>
                </p:nvSpPr>
                <p:spPr bwMode="auto">
                  <a:xfrm>
                    <a:off x="3660" y="2096"/>
                    <a:ext cx="217" cy="188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0" y="49"/>
                      </a:cxn>
                      <a:cxn ang="0">
                        <a:pos x="3" y="72"/>
                      </a:cxn>
                      <a:cxn ang="0">
                        <a:pos x="11" y="78"/>
                      </a:cxn>
                      <a:cxn ang="0">
                        <a:pos x="3" y="92"/>
                      </a:cxn>
                      <a:cxn ang="0">
                        <a:pos x="29" y="95"/>
                      </a:cxn>
                      <a:cxn ang="0">
                        <a:pos x="48" y="86"/>
                      </a:cxn>
                      <a:cxn ang="0">
                        <a:pos x="60" y="73"/>
                      </a:cxn>
                      <a:cxn ang="0">
                        <a:pos x="69" y="72"/>
                      </a:cxn>
                      <a:cxn ang="0">
                        <a:pos x="71" y="63"/>
                      </a:cxn>
                      <a:cxn ang="0">
                        <a:pos x="77" y="52"/>
                      </a:cxn>
                      <a:cxn ang="0">
                        <a:pos x="86" y="44"/>
                      </a:cxn>
                      <a:cxn ang="0">
                        <a:pos x="87" y="32"/>
                      </a:cxn>
                      <a:cxn ang="0">
                        <a:pos x="97" y="20"/>
                      </a:cxn>
                      <a:cxn ang="0">
                        <a:pos x="112" y="15"/>
                      </a:cxn>
                      <a:cxn ang="0">
                        <a:pos x="113" y="14"/>
                      </a:cxn>
                      <a:cxn ang="0">
                        <a:pos x="109" y="12"/>
                      </a:cxn>
                      <a:cxn ang="0">
                        <a:pos x="106" y="12"/>
                      </a:cxn>
                      <a:cxn ang="0">
                        <a:pos x="101" y="12"/>
                      </a:cxn>
                      <a:cxn ang="0">
                        <a:pos x="98" y="15"/>
                      </a:cxn>
                      <a:cxn ang="0">
                        <a:pos x="92" y="18"/>
                      </a:cxn>
                      <a:cxn ang="0">
                        <a:pos x="89" y="9"/>
                      </a:cxn>
                      <a:cxn ang="0">
                        <a:pos x="86" y="6"/>
                      </a:cxn>
                      <a:cxn ang="0">
                        <a:pos x="84" y="1"/>
                      </a:cxn>
                      <a:cxn ang="0">
                        <a:pos x="78" y="6"/>
                      </a:cxn>
                      <a:cxn ang="0">
                        <a:pos x="78" y="10"/>
                      </a:cxn>
                      <a:cxn ang="0">
                        <a:pos x="72" y="10"/>
                      </a:cxn>
                      <a:cxn ang="0">
                        <a:pos x="71" y="15"/>
                      </a:cxn>
                      <a:cxn ang="0">
                        <a:pos x="68" y="14"/>
                      </a:cxn>
                      <a:cxn ang="0">
                        <a:pos x="61" y="15"/>
                      </a:cxn>
                      <a:cxn ang="0">
                        <a:pos x="58" y="15"/>
                      </a:cxn>
                      <a:cxn ang="0">
                        <a:pos x="55" y="14"/>
                      </a:cxn>
                      <a:cxn ang="0">
                        <a:pos x="49" y="12"/>
                      </a:cxn>
                      <a:cxn ang="0">
                        <a:pos x="41" y="12"/>
                      </a:cxn>
                      <a:cxn ang="0">
                        <a:pos x="34" y="20"/>
                      </a:cxn>
                      <a:cxn ang="0">
                        <a:pos x="25" y="27"/>
                      </a:cxn>
                      <a:cxn ang="0">
                        <a:pos x="17" y="35"/>
                      </a:cxn>
                      <a:cxn ang="0">
                        <a:pos x="11" y="3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115" h="99">
                        <a:moveTo>
                          <a:pt x="6" y="32"/>
                        </a:moveTo>
                        <a:cubicBezTo>
                          <a:pt x="5" y="46"/>
                          <a:pt x="0" y="41"/>
                          <a:pt x="0" y="49"/>
                        </a:cubicBezTo>
                        <a:cubicBezTo>
                          <a:pt x="2" y="56"/>
                          <a:pt x="3" y="64"/>
                          <a:pt x="3" y="72"/>
                        </a:cubicBezTo>
                        <a:cubicBezTo>
                          <a:pt x="2" y="79"/>
                          <a:pt x="11" y="72"/>
                          <a:pt x="11" y="78"/>
                        </a:cubicBezTo>
                        <a:cubicBezTo>
                          <a:pt x="12" y="84"/>
                          <a:pt x="3" y="87"/>
                          <a:pt x="3" y="92"/>
                        </a:cubicBezTo>
                        <a:cubicBezTo>
                          <a:pt x="8" y="90"/>
                          <a:pt x="14" y="99"/>
                          <a:pt x="29" y="95"/>
                        </a:cubicBezTo>
                        <a:cubicBezTo>
                          <a:pt x="46" y="92"/>
                          <a:pt x="48" y="92"/>
                          <a:pt x="48" y="86"/>
                        </a:cubicBezTo>
                        <a:cubicBezTo>
                          <a:pt x="46" y="78"/>
                          <a:pt x="55" y="76"/>
                          <a:pt x="60" y="73"/>
                        </a:cubicBezTo>
                        <a:cubicBezTo>
                          <a:pt x="64" y="69"/>
                          <a:pt x="68" y="75"/>
                          <a:pt x="69" y="72"/>
                        </a:cubicBezTo>
                        <a:cubicBezTo>
                          <a:pt x="71" y="70"/>
                          <a:pt x="69" y="69"/>
                          <a:pt x="71" y="63"/>
                        </a:cubicBezTo>
                        <a:cubicBezTo>
                          <a:pt x="74" y="55"/>
                          <a:pt x="81" y="60"/>
                          <a:pt x="77" y="52"/>
                        </a:cubicBezTo>
                        <a:cubicBezTo>
                          <a:pt x="71" y="43"/>
                          <a:pt x="86" y="53"/>
                          <a:pt x="86" y="44"/>
                        </a:cubicBezTo>
                        <a:cubicBezTo>
                          <a:pt x="86" y="40"/>
                          <a:pt x="90" y="38"/>
                          <a:pt x="87" y="32"/>
                        </a:cubicBezTo>
                        <a:cubicBezTo>
                          <a:pt x="84" y="26"/>
                          <a:pt x="86" y="23"/>
                          <a:pt x="97" y="20"/>
                        </a:cubicBezTo>
                        <a:cubicBezTo>
                          <a:pt x="106" y="15"/>
                          <a:pt x="109" y="21"/>
                          <a:pt x="112" y="15"/>
                        </a:cubicBezTo>
                        <a:cubicBezTo>
                          <a:pt x="110" y="15"/>
                          <a:pt x="110" y="14"/>
                          <a:pt x="113" y="14"/>
                        </a:cubicBezTo>
                        <a:cubicBezTo>
                          <a:pt x="115" y="12"/>
                          <a:pt x="112" y="10"/>
                          <a:pt x="109" y="12"/>
                        </a:cubicBezTo>
                        <a:cubicBezTo>
                          <a:pt x="106" y="15"/>
                          <a:pt x="104" y="15"/>
                          <a:pt x="106" y="12"/>
                        </a:cubicBezTo>
                        <a:cubicBezTo>
                          <a:pt x="107" y="10"/>
                          <a:pt x="103" y="10"/>
                          <a:pt x="101" y="12"/>
                        </a:cubicBezTo>
                        <a:cubicBezTo>
                          <a:pt x="100" y="14"/>
                          <a:pt x="98" y="14"/>
                          <a:pt x="98" y="15"/>
                        </a:cubicBezTo>
                        <a:cubicBezTo>
                          <a:pt x="98" y="17"/>
                          <a:pt x="95" y="17"/>
                          <a:pt x="92" y="18"/>
                        </a:cubicBezTo>
                        <a:cubicBezTo>
                          <a:pt x="89" y="21"/>
                          <a:pt x="87" y="18"/>
                          <a:pt x="89" y="9"/>
                        </a:cubicBezTo>
                        <a:cubicBezTo>
                          <a:pt x="89" y="3"/>
                          <a:pt x="87" y="7"/>
                          <a:pt x="86" y="6"/>
                        </a:cubicBezTo>
                        <a:cubicBezTo>
                          <a:pt x="86" y="4"/>
                          <a:pt x="89" y="3"/>
                          <a:pt x="84" y="1"/>
                        </a:cubicBezTo>
                        <a:cubicBezTo>
                          <a:pt x="80" y="0"/>
                          <a:pt x="81" y="4"/>
                          <a:pt x="78" y="6"/>
                        </a:cubicBezTo>
                        <a:cubicBezTo>
                          <a:pt x="77" y="7"/>
                          <a:pt x="80" y="9"/>
                          <a:pt x="78" y="10"/>
                        </a:cubicBezTo>
                        <a:cubicBezTo>
                          <a:pt x="77" y="12"/>
                          <a:pt x="75" y="9"/>
                          <a:pt x="72" y="10"/>
                        </a:cubicBezTo>
                        <a:cubicBezTo>
                          <a:pt x="71" y="12"/>
                          <a:pt x="72" y="15"/>
                          <a:pt x="71" y="15"/>
                        </a:cubicBezTo>
                        <a:cubicBezTo>
                          <a:pt x="71" y="15"/>
                          <a:pt x="69" y="12"/>
                          <a:pt x="68" y="14"/>
                        </a:cubicBezTo>
                        <a:cubicBezTo>
                          <a:pt x="64" y="14"/>
                          <a:pt x="63" y="14"/>
                          <a:pt x="61" y="15"/>
                        </a:cubicBezTo>
                        <a:cubicBezTo>
                          <a:pt x="61" y="18"/>
                          <a:pt x="60" y="18"/>
                          <a:pt x="58" y="15"/>
                        </a:cubicBezTo>
                        <a:cubicBezTo>
                          <a:pt x="57" y="14"/>
                          <a:pt x="57" y="14"/>
                          <a:pt x="55" y="14"/>
                        </a:cubicBezTo>
                        <a:cubicBezTo>
                          <a:pt x="54" y="15"/>
                          <a:pt x="54" y="10"/>
                          <a:pt x="49" y="12"/>
                        </a:cubicBezTo>
                        <a:cubicBezTo>
                          <a:pt x="45" y="14"/>
                          <a:pt x="43" y="9"/>
                          <a:pt x="41" y="12"/>
                        </a:cubicBezTo>
                        <a:cubicBezTo>
                          <a:pt x="38" y="15"/>
                          <a:pt x="35" y="12"/>
                          <a:pt x="34" y="20"/>
                        </a:cubicBezTo>
                        <a:cubicBezTo>
                          <a:pt x="32" y="27"/>
                          <a:pt x="28" y="26"/>
                          <a:pt x="25" y="27"/>
                        </a:cubicBezTo>
                        <a:cubicBezTo>
                          <a:pt x="22" y="29"/>
                          <a:pt x="22" y="34"/>
                          <a:pt x="17" y="35"/>
                        </a:cubicBezTo>
                        <a:cubicBezTo>
                          <a:pt x="12" y="37"/>
                          <a:pt x="15" y="32"/>
                          <a:pt x="11" y="34"/>
                        </a:cubicBezTo>
                        <a:cubicBezTo>
                          <a:pt x="8" y="34"/>
                          <a:pt x="9" y="32"/>
                          <a:pt x="6" y="3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 145"/>
                  <p:cNvSpPr>
                    <a:spLocks/>
                  </p:cNvSpPr>
                  <p:nvPr/>
                </p:nvSpPr>
                <p:spPr bwMode="auto">
                  <a:xfrm>
                    <a:off x="3665" y="2125"/>
                    <a:ext cx="256" cy="263"/>
                  </a:xfrm>
                  <a:custGeom>
                    <a:avLst/>
                    <a:gdLst/>
                    <a:ahLst/>
                    <a:cxnLst>
                      <a:cxn ang="0">
                        <a:pos x="109" y="0"/>
                      </a:cxn>
                      <a:cxn ang="0">
                        <a:pos x="117" y="3"/>
                      </a:cxn>
                      <a:cxn ang="0">
                        <a:pos x="121" y="6"/>
                      </a:cxn>
                      <a:cxn ang="0">
                        <a:pos x="121" y="12"/>
                      </a:cxn>
                      <a:cxn ang="0">
                        <a:pos x="126" y="14"/>
                      </a:cxn>
                      <a:cxn ang="0">
                        <a:pos x="135" y="17"/>
                      </a:cxn>
                      <a:cxn ang="0">
                        <a:pos x="126" y="24"/>
                      </a:cxn>
                      <a:cxn ang="0">
                        <a:pos x="115" y="27"/>
                      </a:cxn>
                      <a:cxn ang="0">
                        <a:pos x="104" y="29"/>
                      </a:cxn>
                      <a:cxn ang="0">
                        <a:pos x="106" y="32"/>
                      </a:cxn>
                      <a:cxn ang="0">
                        <a:pos x="106" y="37"/>
                      </a:cxn>
                      <a:cxn ang="0">
                        <a:pos x="106" y="43"/>
                      </a:cxn>
                      <a:cxn ang="0">
                        <a:pos x="109" y="46"/>
                      </a:cxn>
                      <a:cxn ang="0">
                        <a:pos x="112" y="49"/>
                      </a:cxn>
                      <a:cxn ang="0">
                        <a:pos x="112" y="53"/>
                      </a:cxn>
                      <a:cxn ang="0">
                        <a:pos x="106" y="67"/>
                      </a:cxn>
                      <a:cxn ang="0">
                        <a:pos x="103" y="73"/>
                      </a:cxn>
                      <a:cxn ang="0">
                        <a:pos x="95" y="86"/>
                      </a:cxn>
                      <a:cxn ang="0">
                        <a:pos x="91" y="92"/>
                      </a:cxn>
                      <a:cxn ang="0">
                        <a:pos x="87" y="96"/>
                      </a:cxn>
                      <a:cxn ang="0">
                        <a:pos x="78" y="96"/>
                      </a:cxn>
                      <a:cxn ang="0">
                        <a:pos x="72" y="101"/>
                      </a:cxn>
                      <a:cxn ang="0">
                        <a:pos x="72" y="109"/>
                      </a:cxn>
                      <a:cxn ang="0">
                        <a:pos x="77" y="118"/>
                      </a:cxn>
                      <a:cxn ang="0">
                        <a:pos x="81" y="127"/>
                      </a:cxn>
                      <a:cxn ang="0">
                        <a:pos x="81" y="132"/>
                      </a:cxn>
                      <a:cxn ang="0">
                        <a:pos x="78" y="133"/>
                      </a:cxn>
                      <a:cxn ang="0">
                        <a:pos x="74" y="133"/>
                      </a:cxn>
                      <a:cxn ang="0">
                        <a:pos x="68" y="133"/>
                      </a:cxn>
                      <a:cxn ang="0">
                        <a:pos x="63" y="135"/>
                      </a:cxn>
                      <a:cxn ang="0">
                        <a:pos x="58" y="139"/>
                      </a:cxn>
                      <a:cxn ang="0">
                        <a:pos x="54" y="138"/>
                      </a:cxn>
                      <a:cxn ang="0">
                        <a:pos x="52" y="135"/>
                      </a:cxn>
                      <a:cxn ang="0">
                        <a:pos x="51" y="132"/>
                      </a:cxn>
                      <a:cxn ang="0">
                        <a:pos x="49" y="127"/>
                      </a:cxn>
                      <a:cxn ang="0">
                        <a:pos x="46" y="122"/>
                      </a:cxn>
                      <a:cxn ang="0">
                        <a:pos x="31" y="122"/>
                      </a:cxn>
                      <a:cxn ang="0">
                        <a:pos x="25" y="122"/>
                      </a:cxn>
                      <a:cxn ang="0">
                        <a:pos x="19" y="124"/>
                      </a:cxn>
                      <a:cxn ang="0">
                        <a:pos x="12" y="124"/>
                      </a:cxn>
                      <a:cxn ang="0">
                        <a:pos x="6" y="124"/>
                      </a:cxn>
                      <a:cxn ang="0">
                        <a:pos x="8" y="115"/>
                      </a:cxn>
                      <a:cxn ang="0">
                        <a:pos x="12" y="110"/>
                      </a:cxn>
                      <a:cxn ang="0">
                        <a:pos x="19" y="109"/>
                      </a:cxn>
                      <a:cxn ang="0">
                        <a:pos x="20" y="103"/>
                      </a:cxn>
                      <a:cxn ang="0">
                        <a:pos x="15" y="101"/>
                      </a:cxn>
                      <a:cxn ang="0">
                        <a:pos x="15" y="93"/>
                      </a:cxn>
                      <a:cxn ang="0">
                        <a:pos x="14" y="92"/>
                      </a:cxn>
                      <a:cxn ang="0">
                        <a:pos x="6" y="86"/>
                      </a:cxn>
                      <a:cxn ang="0">
                        <a:pos x="0" y="77"/>
                      </a:cxn>
                      <a:cxn ang="0">
                        <a:pos x="26" y="80"/>
                      </a:cxn>
                      <a:cxn ang="0">
                        <a:pos x="45" y="70"/>
                      </a:cxn>
                      <a:cxn ang="0">
                        <a:pos x="57" y="58"/>
                      </a:cxn>
                      <a:cxn ang="0">
                        <a:pos x="66" y="57"/>
                      </a:cxn>
                      <a:cxn ang="0">
                        <a:pos x="68" y="47"/>
                      </a:cxn>
                      <a:cxn ang="0">
                        <a:pos x="74" y="37"/>
                      </a:cxn>
                      <a:cxn ang="0">
                        <a:pos x="83" y="29"/>
                      </a:cxn>
                      <a:cxn ang="0">
                        <a:pos x="84" y="17"/>
                      </a:cxn>
                      <a:cxn ang="0">
                        <a:pos x="94" y="4"/>
                      </a:cxn>
                      <a:cxn ang="0">
                        <a:pos x="109" y="0"/>
                      </a:cxn>
                    </a:cxnLst>
                    <a:rect l="0" t="0" r="r" b="b"/>
                    <a:pathLst>
                      <a:path w="135" h="139">
                        <a:moveTo>
                          <a:pt x="109" y="0"/>
                        </a:moveTo>
                        <a:cubicBezTo>
                          <a:pt x="112" y="3"/>
                          <a:pt x="115" y="0"/>
                          <a:pt x="117" y="3"/>
                        </a:cubicBezTo>
                        <a:cubicBezTo>
                          <a:pt x="117" y="6"/>
                          <a:pt x="118" y="1"/>
                          <a:pt x="121" y="6"/>
                        </a:cubicBezTo>
                        <a:cubicBezTo>
                          <a:pt x="123" y="11"/>
                          <a:pt x="120" y="9"/>
                          <a:pt x="121" y="12"/>
                        </a:cubicBezTo>
                        <a:cubicBezTo>
                          <a:pt x="124" y="15"/>
                          <a:pt x="126" y="12"/>
                          <a:pt x="126" y="14"/>
                        </a:cubicBezTo>
                        <a:cubicBezTo>
                          <a:pt x="127" y="15"/>
                          <a:pt x="132" y="17"/>
                          <a:pt x="135" y="17"/>
                        </a:cubicBezTo>
                        <a:cubicBezTo>
                          <a:pt x="127" y="21"/>
                          <a:pt x="130" y="26"/>
                          <a:pt x="126" y="24"/>
                        </a:cubicBezTo>
                        <a:cubicBezTo>
                          <a:pt x="123" y="24"/>
                          <a:pt x="121" y="29"/>
                          <a:pt x="115" y="27"/>
                        </a:cubicBezTo>
                        <a:cubicBezTo>
                          <a:pt x="106" y="23"/>
                          <a:pt x="101" y="27"/>
                          <a:pt x="104" y="29"/>
                        </a:cubicBezTo>
                        <a:cubicBezTo>
                          <a:pt x="107" y="32"/>
                          <a:pt x="101" y="32"/>
                          <a:pt x="106" y="32"/>
                        </a:cubicBezTo>
                        <a:cubicBezTo>
                          <a:pt x="112" y="34"/>
                          <a:pt x="101" y="34"/>
                          <a:pt x="106" y="37"/>
                        </a:cubicBezTo>
                        <a:cubicBezTo>
                          <a:pt x="109" y="40"/>
                          <a:pt x="103" y="40"/>
                          <a:pt x="106" y="43"/>
                        </a:cubicBezTo>
                        <a:cubicBezTo>
                          <a:pt x="109" y="44"/>
                          <a:pt x="107" y="46"/>
                          <a:pt x="109" y="46"/>
                        </a:cubicBezTo>
                        <a:cubicBezTo>
                          <a:pt x="113" y="44"/>
                          <a:pt x="109" y="49"/>
                          <a:pt x="112" y="49"/>
                        </a:cubicBezTo>
                        <a:cubicBezTo>
                          <a:pt x="117" y="50"/>
                          <a:pt x="118" y="50"/>
                          <a:pt x="112" y="53"/>
                        </a:cubicBezTo>
                        <a:cubicBezTo>
                          <a:pt x="104" y="57"/>
                          <a:pt x="113" y="57"/>
                          <a:pt x="106" y="67"/>
                        </a:cubicBezTo>
                        <a:cubicBezTo>
                          <a:pt x="103" y="73"/>
                          <a:pt x="109" y="72"/>
                          <a:pt x="103" y="73"/>
                        </a:cubicBezTo>
                        <a:cubicBezTo>
                          <a:pt x="97" y="77"/>
                          <a:pt x="100" y="84"/>
                          <a:pt x="95" y="86"/>
                        </a:cubicBezTo>
                        <a:cubicBezTo>
                          <a:pt x="91" y="87"/>
                          <a:pt x="92" y="90"/>
                          <a:pt x="91" y="92"/>
                        </a:cubicBezTo>
                        <a:cubicBezTo>
                          <a:pt x="87" y="93"/>
                          <a:pt x="91" y="96"/>
                          <a:pt x="87" y="96"/>
                        </a:cubicBezTo>
                        <a:cubicBezTo>
                          <a:pt x="81" y="96"/>
                          <a:pt x="80" y="99"/>
                          <a:pt x="78" y="96"/>
                        </a:cubicBezTo>
                        <a:cubicBezTo>
                          <a:pt x="75" y="92"/>
                          <a:pt x="75" y="98"/>
                          <a:pt x="72" y="101"/>
                        </a:cubicBezTo>
                        <a:cubicBezTo>
                          <a:pt x="69" y="104"/>
                          <a:pt x="66" y="109"/>
                          <a:pt x="72" y="109"/>
                        </a:cubicBezTo>
                        <a:cubicBezTo>
                          <a:pt x="78" y="110"/>
                          <a:pt x="71" y="118"/>
                          <a:pt x="77" y="118"/>
                        </a:cubicBezTo>
                        <a:cubicBezTo>
                          <a:pt x="81" y="119"/>
                          <a:pt x="75" y="119"/>
                          <a:pt x="81" y="127"/>
                        </a:cubicBezTo>
                        <a:cubicBezTo>
                          <a:pt x="83" y="129"/>
                          <a:pt x="80" y="130"/>
                          <a:pt x="81" y="132"/>
                        </a:cubicBezTo>
                        <a:cubicBezTo>
                          <a:pt x="83" y="132"/>
                          <a:pt x="78" y="135"/>
                          <a:pt x="78" y="133"/>
                        </a:cubicBezTo>
                        <a:cubicBezTo>
                          <a:pt x="77" y="130"/>
                          <a:pt x="75" y="132"/>
                          <a:pt x="74" y="133"/>
                        </a:cubicBezTo>
                        <a:cubicBezTo>
                          <a:pt x="72" y="136"/>
                          <a:pt x="72" y="132"/>
                          <a:pt x="68" y="133"/>
                        </a:cubicBezTo>
                        <a:cubicBezTo>
                          <a:pt x="66" y="133"/>
                          <a:pt x="63" y="132"/>
                          <a:pt x="63" y="135"/>
                        </a:cubicBezTo>
                        <a:cubicBezTo>
                          <a:pt x="64" y="138"/>
                          <a:pt x="58" y="135"/>
                          <a:pt x="58" y="139"/>
                        </a:cubicBezTo>
                        <a:cubicBezTo>
                          <a:pt x="55" y="136"/>
                          <a:pt x="55" y="139"/>
                          <a:pt x="54" y="138"/>
                        </a:cubicBezTo>
                        <a:cubicBezTo>
                          <a:pt x="52" y="136"/>
                          <a:pt x="54" y="136"/>
                          <a:pt x="52" y="135"/>
                        </a:cubicBezTo>
                        <a:cubicBezTo>
                          <a:pt x="51" y="133"/>
                          <a:pt x="52" y="133"/>
                          <a:pt x="51" y="132"/>
                        </a:cubicBezTo>
                        <a:cubicBezTo>
                          <a:pt x="49" y="130"/>
                          <a:pt x="52" y="127"/>
                          <a:pt x="49" y="127"/>
                        </a:cubicBezTo>
                        <a:cubicBezTo>
                          <a:pt x="45" y="127"/>
                          <a:pt x="48" y="126"/>
                          <a:pt x="46" y="122"/>
                        </a:cubicBezTo>
                        <a:cubicBezTo>
                          <a:pt x="46" y="121"/>
                          <a:pt x="32" y="122"/>
                          <a:pt x="31" y="122"/>
                        </a:cubicBezTo>
                        <a:cubicBezTo>
                          <a:pt x="31" y="126"/>
                          <a:pt x="31" y="124"/>
                          <a:pt x="25" y="122"/>
                        </a:cubicBezTo>
                        <a:cubicBezTo>
                          <a:pt x="19" y="121"/>
                          <a:pt x="23" y="126"/>
                          <a:pt x="19" y="124"/>
                        </a:cubicBezTo>
                        <a:cubicBezTo>
                          <a:pt x="12" y="121"/>
                          <a:pt x="14" y="126"/>
                          <a:pt x="12" y="124"/>
                        </a:cubicBezTo>
                        <a:cubicBezTo>
                          <a:pt x="11" y="122"/>
                          <a:pt x="8" y="129"/>
                          <a:pt x="6" y="124"/>
                        </a:cubicBezTo>
                        <a:cubicBezTo>
                          <a:pt x="6" y="121"/>
                          <a:pt x="6" y="118"/>
                          <a:pt x="8" y="115"/>
                        </a:cubicBezTo>
                        <a:cubicBezTo>
                          <a:pt x="9" y="112"/>
                          <a:pt x="12" y="113"/>
                          <a:pt x="12" y="110"/>
                        </a:cubicBezTo>
                        <a:cubicBezTo>
                          <a:pt x="12" y="109"/>
                          <a:pt x="19" y="110"/>
                          <a:pt x="19" y="109"/>
                        </a:cubicBezTo>
                        <a:cubicBezTo>
                          <a:pt x="19" y="106"/>
                          <a:pt x="20" y="104"/>
                          <a:pt x="20" y="103"/>
                        </a:cubicBezTo>
                        <a:cubicBezTo>
                          <a:pt x="19" y="103"/>
                          <a:pt x="14" y="104"/>
                          <a:pt x="15" y="101"/>
                        </a:cubicBezTo>
                        <a:cubicBezTo>
                          <a:pt x="17" y="99"/>
                          <a:pt x="15" y="96"/>
                          <a:pt x="15" y="93"/>
                        </a:cubicBezTo>
                        <a:cubicBezTo>
                          <a:pt x="15" y="90"/>
                          <a:pt x="15" y="95"/>
                          <a:pt x="14" y="92"/>
                        </a:cubicBezTo>
                        <a:cubicBezTo>
                          <a:pt x="12" y="89"/>
                          <a:pt x="8" y="92"/>
                          <a:pt x="6" y="86"/>
                        </a:cubicBezTo>
                        <a:cubicBezTo>
                          <a:pt x="5" y="81"/>
                          <a:pt x="3" y="80"/>
                          <a:pt x="0" y="77"/>
                        </a:cubicBezTo>
                        <a:cubicBezTo>
                          <a:pt x="5" y="75"/>
                          <a:pt x="11" y="84"/>
                          <a:pt x="26" y="80"/>
                        </a:cubicBezTo>
                        <a:cubicBezTo>
                          <a:pt x="43" y="77"/>
                          <a:pt x="45" y="77"/>
                          <a:pt x="45" y="70"/>
                        </a:cubicBezTo>
                        <a:cubicBezTo>
                          <a:pt x="43" y="63"/>
                          <a:pt x="52" y="61"/>
                          <a:pt x="57" y="58"/>
                        </a:cubicBezTo>
                        <a:cubicBezTo>
                          <a:pt x="61" y="53"/>
                          <a:pt x="64" y="60"/>
                          <a:pt x="66" y="57"/>
                        </a:cubicBezTo>
                        <a:cubicBezTo>
                          <a:pt x="68" y="55"/>
                          <a:pt x="66" y="53"/>
                          <a:pt x="68" y="47"/>
                        </a:cubicBezTo>
                        <a:cubicBezTo>
                          <a:pt x="71" y="40"/>
                          <a:pt x="78" y="44"/>
                          <a:pt x="74" y="37"/>
                        </a:cubicBezTo>
                        <a:cubicBezTo>
                          <a:pt x="68" y="27"/>
                          <a:pt x="83" y="38"/>
                          <a:pt x="83" y="29"/>
                        </a:cubicBezTo>
                        <a:cubicBezTo>
                          <a:pt x="83" y="24"/>
                          <a:pt x="87" y="23"/>
                          <a:pt x="84" y="17"/>
                        </a:cubicBezTo>
                        <a:cubicBezTo>
                          <a:pt x="81" y="11"/>
                          <a:pt x="83" y="7"/>
                          <a:pt x="94" y="4"/>
                        </a:cubicBezTo>
                        <a:cubicBezTo>
                          <a:pt x="103" y="0"/>
                          <a:pt x="106" y="6"/>
                          <a:pt x="109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 146"/>
                  <p:cNvSpPr>
                    <a:spLocks/>
                  </p:cNvSpPr>
                  <p:nvPr/>
                </p:nvSpPr>
                <p:spPr bwMode="auto">
                  <a:xfrm>
                    <a:off x="3412" y="2066"/>
                    <a:ext cx="291" cy="295"/>
                  </a:xfrm>
                  <a:custGeom>
                    <a:avLst/>
                    <a:gdLst/>
                    <a:ahLst/>
                    <a:cxnLst>
                      <a:cxn ang="0">
                        <a:pos x="50" y="29"/>
                      </a:cxn>
                      <a:cxn ang="0">
                        <a:pos x="79" y="32"/>
                      </a:cxn>
                      <a:cxn ang="0">
                        <a:pos x="79" y="28"/>
                      </a:cxn>
                      <a:cxn ang="0">
                        <a:pos x="99" y="20"/>
                      </a:cxn>
                      <a:cxn ang="0">
                        <a:pos x="107" y="20"/>
                      </a:cxn>
                      <a:cxn ang="0">
                        <a:pos x="119" y="25"/>
                      </a:cxn>
                      <a:cxn ang="0">
                        <a:pos x="131" y="35"/>
                      </a:cxn>
                      <a:cxn ang="0">
                        <a:pos x="137" y="40"/>
                      </a:cxn>
                      <a:cxn ang="0">
                        <a:pos x="137" y="48"/>
                      </a:cxn>
                      <a:cxn ang="0">
                        <a:pos x="134" y="87"/>
                      </a:cxn>
                      <a:cxn ang="0">
                        <a:pos x="134" y="107"/>
                      </a:cxn>
                      <a:cxn ang="0">
                        <a:pos x="148" y="123"/>
                      </a:cxn>
                      <a:cxn ang="0">
                        <a:pos x="149" y="132"/>
                      </a:cxn>
                      <a:cxn ang="0">
                        <a:pos x="153" y="140"/>
                      </a:cxn>
                      <a:cxn ang="0">
                        <a:pos x="142" y="146"/>
                      </a:cxn>
                      <a:cxn ang="0">
                        <a:pos x="137" y="155"/>
                      </a:cxn>
                      <a:cxn ang="0">
                        <a:pos x="131" y="153"/>
                      </a:cxn>
                      <a:cxn ang="0">
                        <a:pos x="116" y="150"/>
                      </a:cxn>
                      <a:cxn ang="0">
                        <a:pos x="105" y="147"/>
                      </a:cxn>
                      <a:cxn ang="0">
                        <a:pos x="94" y="136"/>
                      </a:cxn>
                      <a:cxn ang="0">
                        <a:pos x="84" y="141"/>
                      </a:cxn>
                      <a:cxn ang="0">
                        <a:pos x="68" y="132"/>
                      </a:cxn>
                      <a:cxn ang="0">
                        <a:pos x="55" y="118"/>
                      </a:cxn>
                      <a:cxn ang="0">
                        <a:pos x="46" y="104"/>
                      </a:cxn>
                      <a:cxn ang="0">
                        <a:pos x="36" y="106"/>
                      </a:cxn>
                      <a:cxn ang="0">
                        <a:pos x="30" y="95"/>
                      </a:cxn>
                      <a:cxn ang="0">
                        <a:pos x="18" y="72"/>
                      </a:cxn>
                      <a:cxn ang="0">
                        <a:pos x="16" y="49"/>
                      </a:cxn>
                      <a:cxn ang="0">
                        <a:pos x="10" y="42"/>
                      </a:cxn>
                      <a:cxn ang="0">
                        <a:pos x="4" y="25"/>
                      </a:cxn>
                      <a:cxn ang="0">
                        <a:pos x="4" y="19"/>
                      </a:cxn>
                      <a:cxn ang="0">
                        <a:pos x="3" y="12"/>
                      </a:cxn>
                      <a:cxn ang="0">
                        <a:pos x="1" y="9"/>
                      </a:cxn>
                      <a:cxn ang="0">
                        <a:pos x="3" y="6"/>
                      </a:cxn>
                      <a:cxn ang="0">
                        <a:pos x="6" y="3"/>
                      </a:cxn>
                      <a:cxn ang="0">
                        <a:pos x="18" y="12"/>
                      </a:cxn>
                      <a:cxn ang="0">
                        <a:pos x="20" y="12"/>
                      </a:cxn>
                      <a:cxn ang="0">
                        <a:pos x="23" y="9"/>
                      </a:cxn>
                      <a:cxn ang="0">
                        <a:pos x="27" y="6"/>
                      </a:cxn>
                      <a:cxn ang="0">
                        <a:pos x="35" y="6"/>
                      </a:cxn>
                      <a:cxn ang="0">
                        <a:pos x="35" y="9"/>
                      </a:cxn>
                      <a:cxn ang="0">
                        <a:pos x="32" y="12"/>
                      </a:cxn>
                      <a:cxn ang="0">
                        <a:pos x="35" y="16"/>
                      </a:cxn>
                      <a:cxn ang="0">
                        <a:pos x="39" y="17"/>
                      </a:cxn>
                    </a:cxnLst>
                    <a:rect l="0" t="0" r="r" b="b"/>
                    <a:pathLst>
                      <a:path w="154" h="156">
                        <a:moveTo>
                          <a:pt x="39" y="17"/>
                        </a:moveTo>
                        <a:cubicBezTo>
                          <a:pt x="39" y="32"/>
                          <a:pt x="47" y="23"/>
                          <a:pt x="50" y="29"/>
                        </a:cubicBezTo>
                        <a:cubicBezTo>
                          <a:pt x="52" y="34"/>
                          <a:pt x="62" y="37"/>
                          <a:pt x="64" y="37"/>
                        </a:cubicBezTo>
                        <a:cubicBezTo>
                          <a:pt x="67" y="35"/>
                          <a:pt x="78" y="32"/>
                          <a:pt x="79" y="32"/>
                        </a:cubicBezTo>
                        <a:cubicBezTo>
                          <a:pt x="79" y="34"/>
                          <a:pt x="75" y="34"/>
                          <a:pt x="79" y="34"/>
                        </a:cubicBezTo>
                        <a:cubicBezTo>
                          <a:pt x="82" y="34"/>
                          <a:pt x="79" y="31"/>
                          <a:pt x="79" y="28"/>
                        </a:cubicBezTo>
                        <a:cubicBezTo>
                          <a:pt x="90" y="28"/>
                          <a:pt x="82" y="25"/>
                          <a:pt x="90" y="22"/>
                        </a:cubicBezTo>
                        <a:cubicBezTo>
                          <a:pt x="94" y="19"/>
                          <a:pt x="97" y="23"/>
                          <a:pt x="99" y="20"/>
                        </a:cubicBezTo>
                        <a:cubicBezTo>
                          <a:pt x="99" y="19"/>
                          <a:pt x="102" y="17"/>
                          <a:pt x="104" y="19"/>
                        </a:cubicBezTo>
                        <a:cubicBezTo>
                          <a:pt x="104" y="20"/>
                          <a:pt x="105" y="17"/>
                          <a:pt x="107" y="20"/>
                        </a:cubicBezTo>
                        <a:cubicBezTo>
                          <a:pt x="107" y="23"/>
                          <a:pt x="113" y="22"/>
                          <a:pt x="113" y="25"/>
                        </a:cubicBezTo>
                        <a:cubicBezTo>
                          <a:pt x="114" y="26"/>
                          <a:pt x="114" y="23"/>
                          <a:pt x="119" y="25"/>
                        </a:cubicBezTo>
                        <a:cubicBezTo>
                          <a:pt x="125" y="26"/>
                          <a:pt x="120" y="29"/>
                          <a:pt x="125" y="31"/>
                        </a:cubicBezTo>
                        <a:cubicBezTo>
                          <a:pt x="130" y="32"/>
                          <a:pt x="128" y="35"/>
                          <a:pt x="131" y="35"/>
                        </a:cubicBezTo>
                        <a:cubicBezTo>
                          <a:pt x="134" y="35"/>
                          <a:pt x="136" y="35"/>
                          <a:pt x="137" y="37"/>
                        </a:cubicBezTo>
                        <a:cubicBezTo>
                          <a:pt x="137" y="39"/>
                          <a:pt x="136" y="37"/>
                          <a:pt x="137" y="40"/>
                        </a:cubicBezTo>
                        <a:cubicBezTo>
                          <a:pt x="137" y="42"/>
                          <a:pt x="136" y="43"/>
                          <a:pt x="137" y="43"/>
                        </a:cubicBezTo>
                        <a:cubicBezTo>
                          <a:pt x="139" y="45"/>
                          <a:pt x="137" y="46"/>
                          <a:pt x="137" y="48"/>
                        </a:cubicBezTo>
                        <a:cubicBezTo>
                          <a:pt x="136" y="61"/>
                          <a:pt x="131" y="57"/>
                          <a:pt x="131" y="65"/>
                        </a:cubicBezTo>
                        <a:cubicBezTo>
                          <a:pt x="133" y="72"/>
                          <a:pt x="134" y="80"/>
                          <a:pt x="134" y="87"/>
                        </a:cubicBezTo>
                        <a:cubicBezTo>
                          <a:pt x="133" y="95"/>
                          <a:pt x="142" y="87"/>
                          <a:pt x="142" y="94"/>
                        </a:cubicBezTo>
                        <a:cubicBezTo>
                          <a:pt x="143" y="100"/>
                          <a:pt x="134" y="103"/>
                          <a:pt x="134" y="107"/>
                        </a:cubicBezTo>
                        <a:cubicBezTo>
                          <a:pt x="137" y="110"/>
                          <a:pt x="139" y="112"/>
                          <a:pt x="140" y="117"/>
                        </a:cubicBezTo>
                        <a:cubicBezTo>
                          <a:pt x="142" y="123"/>
                          <a:pt x="146" y="120"/>
                          <a:pt x="148" y="123"/>
                        </a:cubicBezTo>
                        <a:cubicBezTo>
                          <a:pt x="149" y="126"/>
                          <a:pt x="149" y="121"/>
                          <a:pt x="149" y="124"/>
                        </a:cubicBezTo>
                        <a:cubicBezTo>
                          <a:pt x="149" y="127"/>
                          <a:pt x="151" y="130"/>
                          <a:pt x="149" y="132"/>
                        </a:cubicBezTo>
                        <a:cubicBezTo>
                          <a:pt x="148" y="135"/>
                          <a:pt x="153" y="133"/>
                          <a:pt x="154" y="133"/>
                        </a:cubicBezTo>
                        <a:cubicBezTo>
                          <a:pt x="154" y="135"/>
                          <a:pt x="153" y="136"/>
                          <a:pt x="153" y="140"/>
                        </a:cubicBezTo>
                        <a:cubicBezTo>
                          <a:pt x="153" y="141"/>
                          <a:pt x="146" y="140"/>
                          <a:pt x="146" y="141"/>
                        </a:cubicBezTo>
                        <a:cubicBezTo>
                          <a:pt x="146" y="144"/>
                          <a:pt x="143" y="143"/>
                          <a:pt x="142" y="146"/>
                        </a:cubicBezTo>
                        <a:cubicBezTo>
                          <a:pt x="140" y="149"/>
                          <a:pt x="140" y="152"/>
                          <a:pt x="140" y="155"/>
                        </a:cubicBezTo>
                        <a:cubicBezTo>
                          <a:pt x="139" y="153"/>
                          <a:pt x="140" y="156"/>
                          <a:pt x="137" y="155"/>
                        </a:cubicBezTo>
                        <a:cubicBezTo>
                          <a:pt x="134" y="153"/>
                          <a:pt x="133" y="155"/>
                          <a:pt x="133" y="153"/>
                        </a:cubicBezTo>
                        <a:cubicBezTo>
                          <a:pt x="131" y="152"/>
                          <a:pt x="131" y="152"/>
                          <a:pt x="131" y="153"/>
                        </a:cubicBezTo>
                        <a:cubicBezTo>
                          <a:pt x="131" y="155"/>
                          <a:pt x="123" y="152"/>
                          <a:pt x="122" y="152"/>
                        </a:cubicBezTo>
                        <a:cubicBezTo>
                          <a:pt x="119" y="153"/>
                          <a:pt x="120" y="152"/>
                          <a:pt x="116" y="150"/>
                        </a:cubicBezTo>
                        <a:cubicBezTo>
                          <a:pt x="113" y="150"/>
                          <a:pt x="114" y="152"/>
                          <a:pt x="111" y="150"/>
                        </a:cubicBezTo>
                        <a:cubicBezTo>
                          <a:pt x="110" y="149"/>
                          <a:pt x="107" y="150"/>
                          <a:pt x="105" y="147"/>
                        </a:cubicBezTo>
                        <a:cubicBezTo>
                          <a:pt x="105" y="146"/>
                          <a:pt x="105" y="136"/>
                          <a:pt x="101" y="135"/>
                        </a:cubicBezTo>
                        <a:cubicBezTo>
                          <a:pt x="96" y="133"/>
                          <a:pt x="96" y="136"/>
                          <a:pt x="94" y="136"/>
                        </a:cubicBezTo>
                        <a:cubicBezTo>
                          <a:pt x="91" y="136"/>
                          <a:pt x="93" y="138"/>
                          <a:pt x="91" y="138"/>
                        </a:cubicBezTo>
                        <a:cubicBezTo>
                          <a:pt x="88" y="138"/>
                          <a:pt x="87" y="143"/>
                          <a:pt x="84" y="141"/>
                        </a:cubicBezTo>
                        <a:cubicBezTo>
                          <a:pt x="81" y="138"/>
                          <a:pt x="79" y="141"/>
                          <a:pt x="75" y="136"/>
                        </a:cubicBezTo>
                        <a:cubicBezTo>
                          <a:pt x="73" y="135"/>
                          <a:pt x="68" y="133"/>
                          <a:pt x="68" y="132"/>
                        </a:cubicBezTo>
                        <a:cubicBezTo>
                          <a:pt x="70" y="129"/>
                          <a:pt x="61" y="129"/>
                          <a:pt x="58" y="126"/>
                        </a:cubicBezTo>
                        <a:cubicBezTo>
                          <a:pt x="55" y="121"/>
                          <a:pt x="58" y="121"/>
                          <a:pt x="55" y="118"/>
                        </a:cubicBezTo>
                        <a:cubicBezTo>
                          <a:pt x="53" y="115"/>
                          <a:pt x="55" y="112"/>
                          <a:pt x="52" y="109"/>
                        </a:cubicBezTo>
                        <a:cubicBezTo>
                          <a:pt x="47" y="106"/>
                          <a:pt x="50" y="101"/>
                          <a:pt x="46" y="104"/>
                        </a:cubicBezTo>
                        <a:cubicBezTo>
                          <a:pt x="43" y="107"/>
                          <a:pt x="39" y="100"/>
                          <a:pt x="39" y="103"/>
                        </a:cubicBezTo>
                        <a:cubicBezTo>
                          <a:pt x="39" y="106"/>
                          <a:pt x="38" y="104"/>
                          <a:pt x="36" y="106"/>
                        </a:cubicBezTo>
                        <a:cubicBezTo>
                          <a:pt x="36" y="103"/>
                          <a:pt x="35" y="103"/>
                          <a:pt x="33" y="101"/>
                        </a:cubicBezTo>
                        <a:cubicBezTo>
                          <a:pt x="32" y="101"/>
                          <a:pt x="32" y="98"/>
                          <a:pt x="30" y="95"/>
                        </a:cubicBezTo>
                        <a:cubicBezTo>
                          <a:pt x="29" y="92"/>
                          <a:pt x="32" y="89"/>
                          <a:pt x="29" y="83"/>
                        </a:cubicBezTo>
                        <a:cubicBezTo>
                          <a:pt x="26" y="78"/>
                          <a:pt x="18" y="77"/>
                          <a:pt x="18" y="72"/>
                        </a:cubicBezTo>
                        <a:cubicBezTo>
                          <a:pt x="16" y="66"/>
                          <a:pt x="10" y="68"/>
                          <a:pt x="12" y="61"/>
                        </a:cubicBezTo>
                        <a:cubicBezTo>
                          <a:pt x="12" y="55"/>
                          <a:pt x="20" y="54"/>
                          <a:pt x="16" y="49"/>
                        </a:cubicBezTo>
                        <a:cubicBezTo>
                          <a:pt x="15" y="45"/>
                          <a:pt x="20" y="46"/>
                          <a:pt x="20" y="45"/>
                        </a:cubicBezTo>
                        <a:cubicBezTo>
                          <a:pt x="18" y="43"/>
                          <a:pt x="10" y="45"/>
                          <a:pt x="10" y="42"/>
                        </a:cubicBezTo>
                        <a:cubicBezTo>
                          <a:pt x="10" y="39"/>
                          <a:pt x="7" y="35"/>
                          <a:pt x="6" y="31"/>
                        </a:cubicBezTo>
                        <a:cubicBezTo>
                          <a:pt x="6" y="28"/>
                          <a:pt x="4" y="28"/>
                          <a:pt x="4" y="25"/>
                        </a:cubicBezTo>
                        <a:cubicBezTo>
                          <a:pt x="6" y="23"/>
                          <a:pt x="1" y="23"/>
                          <a:pt x="1" y="22"/>
                        </a:cubicBezTo>
                        <a:cubicBezTo>
                          <a:pt x="1" y="20"/>
                          <a:pt x="4" y="20"/>
                          <a:pt x="4" y="19"/>
                        </a:cubicBezTo>
                        <a:cubicBezTo>
                          <a:pt x="4" y="17"/>
                          <a:pt x="3" y="17"/>
                          <a:pt x="3" y="17"/>
                        </a:cubicBezTo>
                        <a:cubicBezTo>
                          <a:pt x="3" y="16"/>
                          <a:pt x="3" y="14"/>
                          <a:pt x="3" y="12"/>
                        </a:cubicBezTo>
                        <a:cubicBezTo>
                          <a:pt x="3" y="11"/>
                          <a:pt x="1" y="11"/>
                          <a:pt x="1" y="11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8"/>
                          <a:pt x="0" y="8"/>
                          <a:pt x="0" y="6"/>
                        </a:cubicBezTo>
                        <a:cubicBezTo>
                          <a:pt x="0" y="5"/>
                          <a:pt x="3" y="6"/>
                          <a:pt x="3" y="6"/>
                        </a:cubicBezTo>
                        <a:cubicBezTo>
                          <a:pt x="4" y="5"/>
                          <a:pt x="3" y="0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9" y="6"/>
                          <a:pt x="10" y="11"/>
                          <a:pt x="15" y="12"/>
                        </a:cubicBezTo>
                        <a:cubicBezTo>
                          <a:pt x="16" y="12"/>
                          <a:pt x="16" y="12"/>
                          <a:pt x="18" y="12"/>
                        </a:cubicBezTo>
                        <a:cubicBezTo>
                          <a:pt x="18" y="12"/>
                          <a:pt x="18" y="11"/>
                          <a:pt x="20" y="11"/>
                        </a:cubicBezTo>
                        <a:cubicBezTo>
                          <a:pt x="20" y="12"/>
                          <a:pt x="20" y="12"/>
                          <a:pt x="20" y="12"/>
                        </a:cubicBezTo>
                        <a:cubicBezTo>
                          <a:pt x="21" y="12"/>
                          <a:pt x="21" y="12"/>
                          <a:pt x="21" y="11"/>
                        </a:cubicBezTo>
                        <a:cubicBezTo>
                          <a:pt x="23" y="9"/>
                          <a:pt x="23" y="9"/>
                          <a:pt x="23" y="9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4" y="8"/>
                          <a:pt x="26" y="6"/>
                          <a:pt x="27" y="6"/>
                        </a:cubicBezTo>
                        <a:cubicBezTo>
                          <a:pt x="27" y="5"/>
                          <a:pt x="30" y="2"/>
                          <a:pt x="32" y="3"/>
                        </a:cubicBezTo>
                        <a:cubicBezTo>
                          <a:pt x="35" y="6"/>
                          <a:pt x="35" y="6"/>
                          <a:pt x="35" y="6"/>
                        </a:cubicBezTo>
                        <a:cubicBezTo>
                          <a:pt x="35" y="6"/>
                          <a:pt x="33" y="6"/>
                          <a:pt x="33" y="8"/>
                        </a:cubicBezTo>
                        <a:cubicBezTo>
                          <a:pt x="33" y="9"/>
                          <a:pt x="35" y="9"/>
                          <a:pt x="35" y="9"/>
                        </a:cubicBezTo>
                        <a:cubicBezTo>
                          <a:pt x="35" y="11"/>
                          <a:pt x="32" y="11"/>
                          <a:pt x="32" y="11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3" y="12"/>
                          <a:pt x="33" y="12"/>
                          <a:pt x="33" y="14"/>
                        </a:cubicBezTo>
                        <a:cubicBezTo>
                          <a:pt x="33" y="14"/>
                          <a:pt x="33" y="16"/>
                          <a:pt x="35" y="16"/>
                        </a:cubicBezTo>
                        <a:cubicBezTo>
                          <a:pt x="35" y="14"/>
                          <a:pt x="35" y="14"/>
                          <a:pt x="35" y="14"/>
                        </a:cubicBezTo>
                        <a:cubicBezTo>
                          <a:pt x="36" y="16"/>
                          <a:pt x="35" y="19"/>
                          <a:pt x="39" y="1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147"/>
                  <p:cNvSpPr>
                    <a:spLocks/>
                  </p:cNvSpPr>
                  <p:nvPr/>
                </p:nvSpPr>
                <p:spPr bwMode="auto">
                  <a:xfrm>
                    <a:off x="3141" y="2017"/>
                    <a:ext cx="282" cy="134"/>
                  </a:xfrm>
                  <a:custGeom>
                    <a:avLst/>
                    <a:gdLst/>
                    <a:ahLst/>
                    <a:cxnLst>
                      <a:cxn ang="0">
                        <a:pos x="140" y="14"/>
                      </a:cxn>
                      <a:cxn ang="0">
                        <a:pos x="141" y="19"/>
                      </a:cxn>
                      <a:cxn ang="0">
                        <a:pos x="141" y="23"/>
                      </a:cxn>
                      <a:cxn ang="0">
                        <a:pos x="147" y="26"/>
                      </a:cxn>
                      <a:cxn ang="0">
                        <a:pos x="149" y="29"/>
                      </a:cxn>
                      <a:cxn ang="0">
                        <a:pos x="143" y="32"/>
                      </a:cxn>
                      <a:cxn ang="0">
                        <a:pos x="144" y="37"/>
                      </a:cxn>
                      <a:cxn ang="0">
                        <a:pos x="146" y="43"/>
                      </a:cxn>
                      <a:cxn ang="0">
                        <a:pos x="144" y="48"/>
                      </a:cxn>
                      <a:cxn ang="0">
                        <a:pos x="149" y="57"/>
                      </a:cxn>
                      <a:cxn ang="0">
                        <a:pos x="146" y="59"/>
                      </a:cxn>
                      <a:cxn ang="0">
                        <a:pos x="140" y="55"/>
                      </a:cxn>
                      <a:cxn ang="0">
                        <a:pos x="135" y="54"/>
                      </a:cxn>
                      <a:cxn ang="0">
                        <a:pos x="133" y="54"/>
                      </a:cxn>
                      <a:cxn ang="0">
                        <a:pos x="133" y="54"/>
                      </a:cxn>
                      <a:cxn ang="0">
                        <a:pos x="130" y="55"/>
                      </a:cxn>
                      <a:cxn ang="0">
                        <a:pos x="124" y="57"/>
                      </a:cxn>
                      <a:cxn ang="0">
                        <a:pos x="104" y="62"/>
                      </a:cxn>
                      <a:cxn ang="0">
                        <a:pos x="91" y="62"/>
                      </a:cxn>
                      <a:cxn ang="0">
                        <a:pos x="84" y="60"/>
                      </a:cxn>
                      <a:cxn ang="0">
                        <a:pos x="84" y="66"/>
                      </a:cxn>
                      <a:cxn ang="0">
                        <a:pos x="80" y="71"/>
                      </a:cxn>
                      <a:cxn ang="0">
                        <a:pos x="78" y="66"/>
                      </a:cxn>
                      <a:cxn ang="0">
                        <a:pos x="75" y="62"/>
                      </a:cxn>
                      <a:cxn ang="0">
                        <a:pos x="55" y="69"/>
                      </a:cxn>
                      <a:cxn ang="0">
                        <a:pos x="36" y="66"/>
                      </a:cxn>
                      <a:cxn ang="0">
                        <a:pos x="25" y="63"/>
                      </a:cxn>
                      <a:cxn ang="0">
                        <a:pos x="16" y="62"/>
                      </a:cxn>
                      <a:cxn ang="0">
                        <a:pos x="16" y="59"/>
                      </a:cxn>
                      <a:cxn ang="0">
                        <a:pos x="11" y="55"/>
                      </a:cxn>
                      <a:cxn ang="0">
                        <a:pos x="10" y="49"/>
                      </a:cxn>
                      <a:cxn ang="0">
                        <a:pos x="3" y="45"/>
                      </a:cxn>
                      <a:cxn ang="0">
                        <a:pos x="6" y="42"/>
                      </a:cxn>
                      <a:cxn ang="0">
                        <a:pos x="5" y="34"/>
                      </a:cxn>
                      <a:cxn ang="0">
                        <a:pos x="0" y="28"/>
                      </a:cxn>
                      <a:cxn ang="0">
                        <a:pos x="11" y="22"/>
                      </a:cxn>
                      <a:cxn ang="0">
                        <a:pos x="16" y="20"/>
                      </a:cxn>
                      <a:cxn ang="0">
                        <a:pos x="26" y="19"/>
                      </a:cxn>
                      <a:cxn ang="0">
                        <a:pos x="25" y="14"/>
                      </a:cxn>
                      <a:cxn ang="0">
                        <a:pos x="37" y="12"/>
                      </a:cxn>
                      <a:cxn ang="0">
                        <a:pos x="55" y="5"/>
                      </a:cxn>
                      <a:cxn ang="0">
                        <a:pos x="77" y="6"/>
                      </a:cxn>
                      <a:cxn ang="0">
                        <a:pos x="89" y="14"/>
                      </a:cxn>
                      <a:cxn ang="0">
                        <a:pos x="109" y="14"/>
                      </a:cxn>
                      <a:cxn ang="0">
                        <a:pos x="127" y="9"/>
                      </a:cxn>
                      <a:cxn ang="0">
                        <a:pos x="132" y="8"/>
                      </a:cxn>
                      <a:cxn ang="0">
                        <a:pos x="136" y="11"/>
                      </a:cxn>
                      <a:cxn ang="0">
                        <a:pos x="140" y="12"/>
                      </a:cxn>
                    </a:cxnLst>
                    <a:rect l="0" t="0" r="r" b="b"/>
                    <a:pathLst>
                      <a:path w="149" h="71">
                        <a:moveTo>
                          <a:pt x="140" y="14"/>
                        </a:moveTo>
                        <a:cubicBezTo>
                          <a:pt x="140" y="14"/>
                          <a:pt x="140" y="14"/>
                          <a:pt x="140" y="14"/>
                        </a:cubicBezTo>
                        <a:cubicBezTo>
                          <a:pt x="140" y="14"/>
                          <a:pt x="138" y="14"/>
                          <a:pt x="140" y="14"/>
                        </a:cubicBezTo>
                        <a:cubicBezTo>
                          <a:pt x="140" y="16"/>
                          <a:pt x="141" y="17"/>
                          <a:pt x="141" y="19"/>
                        </a:cubicBezTo>
                        <a:cubicBezTo>
                          <a:pt x="141" y="20"/>
                          <a:pt x="140" y="20"/>
                          <a:pt x="140" y="22"/>
                        </a:cubicBezTo>
                        <a:cubicBezTo>
                          <a:pt x="140" y="23"/>
                          <a:pt x="141" y="23"/>
                          <a:pt x="141" y="23"/>
                        </a:cubicBezTo>
                        <a:cubicBezTo>
                          <a:pt x="141" y="25"/>
                          <a:pt x="140" y="25"/>
                          <a:pt x="140" y="25"/>
                        </a:cubicBezTo>
                        <a:cubicBezTo>
                          <a:pt x="143" y="26"/>
                          <a:pt x="146" y="25"/>
                          <a:pt x="147" y="26"/>
                        </a:cubicBezTo>
                        <a:cubicBezTo>
                          <a:pt x="149" y="28"/>
                          <a:pt x="149" y="28"/>
                          <a:pt x="149" y="29"/>
                        </a:cubicBezTo>
                        <a:cubicBezTo>
                          <a:pt x="149" y="29"/>
                          <a:pt x="149" y="29"/>
                          <a:pt x="149" y="29"/>
                        </a:cubicBezTo>
                        <a:cubicBezTo>
                          <a:pt x="146" y="26"/>
                          <a:pt x="147" y="31"/>
                          <a:pt x="146" y="32"/>
                        </a:cubicBezTo>
                        <a:cubicBezTo>
                          <a:pt x="146" y="32"/>
                          <a:pt x="143" y="31"/>
                          <a:pt x="143" y="32"/>
                        </a:cubicBezTo>
                        <a:cubicBezTo>
                          <a:pt x="143" y="34"/>
                          <a:pt x="144" y="34"/>
                          <a:pt x="144" y="36"/>
                        </a:cubicBezTo>
                        <a:cubicBezTo>
                          <a:pt x="144" y="37"/>
                          <a:pt x="144" y="37"/>
                          <a:pt x="144" y="37"/>
                        </a:cubicBezTo>
                        <a:cubicBezTo>
                          <a:pt x="144" y="37"/>
                          <a:pt x="146" y="37"/>
                          <a:pt x="146" y="39"/>
                        </a:cubicBezTo>
                        <a:cubicBezTo>
                          <a:pt x="146" y="40"/>
                          <a:pt x="146" y="42"/>
                          <a:pt x="146" y="43"/>
                        </a:cubicBezTo>
                        <a:cubicBezTo>
                          <a:pt x="146" y="43"/>
                          <a:pt x="147" y="43"/>
                          <a:pt x="147" y="45"/>
                        </a:cubicBezTo>
                        <a:cubicBezTo>
                          <a:pt x="147" y="46"/>
                          <a:pt x="144" y="46"/>
                          <a:pt x="144" y="48"/>
                        </a:cubicBezTo>
                        <a:cubicBezTo>
                          <a:pt x="144" y="49"/>
                          <a:pt x="149" y="49"/>
                          <a:pt x="147" y="51"/>
                        </a:cubicBezTo>
                        <a:cubicBezTo>
                          <a:pt x="147" y="54"/>
                          <a:pt x="149" y="54"/>
                          <a:pt x="149" y="57"/>
                        </a:cubicBezTo>
                        <a:cubicBezTo>
                          <a:pt x="149" y="57"/>
                          <a:pt x="149" y="57"/>
                          <a:pt x="147" y="57"/>
                        </a:cubicBezTo>
                        <a:cubicBezTo>
                          <a:pt x="146" y="59"/>
                          <a:pt x="146" y="59"/>
                          <a:pt x="146" y="59"/>
                        </a:cubicBezTo>
                        <a:cubicBezTo>
                          <a:pt x="144" y="57"/>
                          <a:pt x="146" y="55"/>
                          <a:pt x="144" y="55"/>
                        </a:cubicBezTo>
                        <a:cubicBezTo>
                          <a:pt x="143" y="54"/>
                          <a:pt x="143" y="57"/>
                          <a:pt x="140" y="55"/>
                        </a:cubicBezTo>
                        <a:cubicBezTo>
                          <a:pt x="138" y="55"/>
                          <a:pt x="138" y="54"/>
                          <a:pt x="136" y="54"/>
                        </a:cubicBezTo>
                        <a:cubicBezTo>
                          <a:pt x="136" y="54"/>
                          <a:pt x="136" y="54"/>
                          <a:pt x="135" y="54"/>
                        </a:cubicBezTo>
                        <a:cubicBezTo>
                          <a:pt x="135" y="55"/>
                          <a:pt x="135" y="55"/>
                          <a:pt x="135" y="55"/>
                        </a:cubicBezTo>
                        <a:cubicBezTo>
                          <a:pt x="135" y="55"/>
                          <a:pt x="135" y="54"/>
                          <a:pt x="133" y="54"/>
                        </a:cubicBezTo>
                        <a:cubicBezTo>
                          <a:pt x="133" y="54"/>
                          <a:pt x="133" y="54"/>
                          <a:pt x="133" y="54"/>
                        </a:cubicBezTo>
                        <a:cubicBezTo>
                          <a:pt x="133" y="54"/>
                          <a:pt x="133" y="54"/>
                          <a:pt x="133" y="54"/>
                        </a:cubicBezTo>
                        <a:cubicBezTo>
                          <a:pt x="132" y="55"/>
                          <a:pt x="132" y="57"/>
                          <a:pt x="130" y="57"/>
                        </a:cubicBezTo>
                        <a:cubicBezTo>
                          <a:pt x="130" y="55"/>
                          <a:pt x="130" y="55"/>
                          <a:pt x="130" y="55"/>
                        </a:cubicBezTo>
                        <a:cubicBezTo>
                          <a:pt x="130" y="55"/>
                          <a:pt x="129" y="54"/>
                          <a:pt x="129" y="55"/>
                        </a:cubicBezTo>
                        <a:cubicBezTo>
                          <a:pt x="127" y="57"/>
                          <a:pt x="126" y="57"/>
                          <a:pt x="124" y="57"/>
                        </a:cubicBezTo>
                        <a:cubicBezTo>
                          <a:pt x="121" y="57"/>
                          <a:pt x="120" y="57"/>
                          <a:pt x="118" y="57"/>
                        </a:cubicBezTo>
                        <a:cubicBezTo>
                          <a:pt x="114" y="59"/>
                          <a:pt x="110" y="62"/>
                          <a:pt x="104" y="62"/>
                        </a:cubicBezTo>
                        <a:cubicBezTo>
                          <a:pt x="101" y="62"/>
                          <a:pt x="101" y="60"/>
                          <a:pt x="98" y="59"/>
                        </a:cubicBezTo>
                        <a:cubicBezTo>
                          <a:pt x="95" y="59"/>
                          <a:pt x="94" y="62"/>
                          <a:pt x="91" y="62"/>
                        </a:cubicBezTo>
                        <a:cubicBezTo>
                          <a:pt x="89" y="62"/>
                          <a:pt x="89" y="62"/>
                          <a:pt x="89" y="62"/>
                        </a:cubicBezTo>
                        <a:cubicBezTo>
                          <a:pt x="88" y="62"/>
                          <a:pt x="84" y="60"/>
                          <a:pt x="84" y="60"/>
                        </a:cubicBezTo>
                        <a:cubicBezTo>
                          <a:pt x="84" y="60"/>
                          <a:pt x="83" y="63"/>
                          <a:pt x="84" y="65"/>
                        </a:cubicBezTo>
                        <a:cubicBezTo>
                          <a:pt x="84" y="66"/>
                          <a:pt x="84" y="66"/>
                          <a:pt x="84" y="66"/>
                        </a:cubicBezTo>
                        <a:cubicBezTo>
                          <a:pt x="83" y="66"/>
                          <a:pt x="83" y="66"/>
                          <a:pt x="83" y="66"/>
                        </a:cubicBezTo>
                        <a:cubicBezTo>
                          <a:pt x="81" y="66"/>
                          <a:pt x="81" y="71"/>
                          <a:pt x="80" y="71"/>
                        </a:cubicBezTo>
                        <a:cubicBezTo>
                          <a:pt x="80" y="71"/>
                          <a:pt x="80" y="69"/>
                          <a:pt x="78" y="69"/>
                        </a:cubicBezTo>
                        <a:cubicBezTo>
                          <a:pt x="80" y="68"/>
                          <a:pt x="78" y="68"/>
                          <a:pt x="78" y="66"/>
                        </a:cubicBezTo>
                        <a:cubicBezTo>
                          <a:pt x="77" y="65"/>
                          <a:pt x="81" y="63"/>
                          <a:pt x="81" y="60"/>
                        </a:cubicBezTo>
                        <a:cubicBezTo>
                          <a:pt x="80" y="59"/>
                          <a:pt x="80" y="59"/>
                          <a:pt x="75" y="62"/>
                        </a:cubicBezTo>
                        <a:cubicBezTo>
                          <a:pt x="72" y="66"/>
                          <a:pt x="72" y="55"/>
                          <a:pt x="65" y="63"/>
                        </a:cubicBezTo>
                        <a:cubicBezTo>
                          <a:pt x="60" y="69"/>
                          <a:pt x="60" y="66"/>
                          <a:pt x="55" y="69"/>
                        </a:cubicBezTo>
                        <a:cubicBezTo>
                          <a:pt x="51" y="71"/>
                          <a:pt x="51" y="63"/>
                          <a:pt x="42" y="60"/>
                        </a:cubicBezTo>
                        <a:cubicBezTo>
                          <a:pt x="32" y="57"/>
                          <a:pt x="37" y="65"/>
                          <a:pt x="36" y="66"/>
                        </a:cubicBezTo>
                        <a:cubicBezTo>
                          <a:pt x="34" y="68"/>
                          <a:pt x="34" y="65"/>
                          <a:pt x="31" y="68"/>
                        </a:cubicBezTo>
                        <a:cubicBezTo>
                          <a:pt x="29" y="69"/>
                          <a:pt x="25" y="66"/>
                          <a:pt x="25" y="63"/>
                        </a:cubicBezTo>
                        <a:cubicBezTo>
                          <a:pt x="23" y="59"/>
                          <a:pt x="23" y="63"/>
                          <a:pt x="20" y="62"/>
                        </a:cubicBezTo>
                        <a:cubicBezTo>
                          <a:pt x="19" y="59"/>
                          <a:pt x="16" y="65"/>
                          <a:pt x="16" y="62"/>
                        </a:cubicBezTo>
                        <a:cubicBezTo>
                          <a:pt x="16" y="60"/>
                          <a:pt x="11" y="63"/>
                          <a:pt x="11" y="62"/>
                        </a:cubicBezTo>
                        <a:cubicBezTo>
                          <a:pt x="10" y="60"/>
                          <a:pt x="14" y="62"/>
                          <a:pt x="16" y="59"/>
                        </a:cubicBezTo>
                        <a:cubicBezTo>
                          <a:pt x="17" y="57"/>
                          <a:pt x="11" y="60"/>
                          <a:pt x="10" y="59"/>
                        </a:cubicBezTo>
                        <a:cubicBezTo>
                          <a:pt x="8" y="55"/>
                          <a:pt x="13" y="59"/>
                          <a:pt x="11" y="55"/>
                        </a:cubicBezTo>
                        <a:cubicBezTo>
                          <a:pt x="11" y="54"/>
                          <a:pt x="10" y="55"/>
                          <a:pt x="10" y="54"/>
                        </a:cubicBezTo>
                        <a:cubicBezTo>
                          <a:pt x="10" y="51"/>
                          <a:pt x="8" y="52"/>
                          <a:pt x="10" y="49"/>
                        </a:cubicBezTo>
                        <a:cubicBezTo>
                          <a:pt x="11" y="46"/>
                          <a:pt x="8" y="48"/>
                          <a:pt x="6" y="46"/>
                        </a:cubicBezTo>
                        <a:cubicBezTo>
                          <a:pt x="5" y="45"/>
                          <a:pt x="5" y="48"/>
                          <a:pt x="3" y="45"/>
                        </a:cubicBezTo>
                        <a:cubicBezTo>
                          <a:pt x="2" y="43"/>
                          <a:pt x="3" y="39"/>
                          <a:pt x="5" y="42"/>
                        </a:cubicBezTo>
                        <a:cubicBezTo>
                          <a:pt x="5" y="46"/>
                          <a:pt x="10" y="43"/>
                          <a:pt x="6" y="42"/>
                        </a:cubicBezTo>
                        <a:cubicBezTo>
                          <a:pt x="3" y="40"/>
                          <a:pt x="10" y="39"/>
                          <a:pt x="6" y="37"/>
                        </a:cubicBezTo>
                        <a:cubicBezTo>
                          <a:pt x="5" y="37"/>
                          <a:pt x="8" y="36"/>
                          <a:pt x="5" y="34"/>
                        </a:cubicBezTo>
                        <a:cubicBezTo>
                          <a:pt x="3" y="32"/>
                          <a:pt x="10" y="29"/>
                          <a:pt x="5" y="31"/>
                        </a:cubicBezTo>
                        <a:cubicBezTo>
                          <a:pt x="0" y="32"/>
                          <a:pt x="0" y="32"/>
                          <a:pt x="0" y="28"/>
                        </a:cubicBezTo>
                        <a:cubicBezTo>
                          <a:pt x="2" y="25"/>
                          <a:pt x="2" y="26"/>
                          <a:pt x="3" y="25"/>
                        </a:cubicBezTo>
                        <a:cubicBezTo>
                          <a:pt x="6" y="20"/>
                          <a:pt x="10" y="20"/>
                          <a:pt x="11" y="22"/>
                        </a:cubicBezTo>
                        <a:cubicBezTo>
                          <a:pt x="11" y="23"/>
                          <a:pt x="14" y="23"/>
                          <a:pt x="13" y="22"/>
                        </a:cubicBezTo>
                        <a:cubicBezTo>
                          <a:pt x="11" y="20"/>
                          <a:pt x="17" y="19"/>
                          <a:pt x="16" y="20"/>
                        </a:cubicBezTo>
                        <a:cubicBezTo>
                          <a:pt x="16" y="22"/>
                          <a:pt x="23" y="22"/>
                          <a:pt x="23" y="22"/>
                        </a:cubicBezTo>
                        <a:cubicBezTo>
                          <a:pt x="25" y="20"/>
                          <a:pt x="17" y="20"/>
                          <a:pt x="26" y="19"/>
                        </a:cubicBezTo>
                        <a:cubicBezTo>
                          <a:pt x="34" y="17"/>
                          <a:pt x="28" y="19"/>
                          <a:pt x="26" y="17"/>
                        </a:cubicBezTo>
                        <a:cubicBezTo>
                          <a:pt x="25" y="16"/>
                          <a:pt x="23" y="16"/>
                          <a:pt x="25" y="14"/>
                        </a:cubicBezTo>
                        <a:cubicBezTo>
                          <a:pt x="25" y="12"/>
                          <a:pt x="25" y="12"/>
                          <a:pt x="29" y="12"/>
                        </a:cubicBezTo>
                        <a:cubicBezTo>
                          <a:pt x="32" y="14"/>
                          <a:pt x="32" y="11"/>
                          <a:pt x="37" y="12"/>
                        </a:cubicBezTo>
                        <a:cubicBezTo>
                          <a:pt x="40" y="14"/>
                          <a:pt x="42" y="14"/>
                          <a:pt x="43" y="12"/>
                        </a:cubicBezTo>
                        <a:cubicBezTo>
                          <a:pt x="43" y="11"/>
                          <a:pt x="46" y="8"/>
                          <a:pt x="55" y="5"/>
                        </a:cubicBezTo>
                        <a:cubicBezTo>
                          <a:pt x="63" y="2"/>
                          <a:pt x="66" y="6"/>
                          <a:pt x="71" y="3"/>
                        </a:cubicBezTo>
                        <a:cubicBezTo>
                          <a:pt x="75" y="0"/>
                          <a:pt x="71" y="9"/>
                          <a:pt x="77" y="6"/>
                        </a:cubicBezTo>
                        <a:cubicBezTo>
                          <a:pt x="83" y="5"/>
                          <a:pt x="80" y="12"/>
                          <a:pt x="84" y="11"/>
                        </a:cubicBezTo>
                        <a:cubicBezTo>
                          <a:pt x="88" y="9"/>
                          <a:pt x="84" y="11"/>
                          <a:pt x="89" y="14"/>
                        </a:cubicBezTo>
                        <a:cubicBezTo>
                          <a:pt x="94" y="16"/>
                          <a:pt x="91" y="11"/>
                          <a:pt x="95" y="14"/>
                        </a:cubicBezTo>
                        <a:cubicBezTo>
                          <a:pt x="98" y="19"/>
                          <a:pt x="104" y="11"/>
                          <a:pt x="109" y="14"/>
                        </a:cubicBezTo>
                        <a:cubicBezTo>
                          <a:pt x="114" y="19"/>
                          <a:pt x="123" y="11"/>
                          <a:pt x="123" y="9"/>
                        </a:cubicBezTo>
                        <a:cubicBezTo>
                          <a:pt x="126" y="11"/>
                          <a:pt x="124" y="9"/>
                          <a:pt x="127" y="9"/>
                        </a:cubicBezTo>
                        <a:cubicBezTo>
                          <a:pt x="127" y="9"/>
                          <a:pt x="130" y="11"/>
                          <a:pt x="130" y="9"/>
                        </a:cubicBezTo>
                        <a:cubicBezTo>
                          <a:pt x="132" y="8"/>
                          <a:pt x="132" y="8"/>
                          <a:pt x="132" y="8"/>
                        </a:cubicBezTo>
                        <a:cubicBezTo>
                          <a:pt x="132" y="8"/>
                          <a:pt x="133" y="8"/>
                          <a:pt x="136" y="11"/>
                        </a:cubicBezTo>
                        <a:cubicBezTo>
                          <a:pt x="136" y="11"/>
                          <a:pt x="136" y="11"/>
                          <a:pt x="136" y="11"/>
                        </a:cubicBezTo>
                        <a:cubicBezTo>
                          <a:pt x="136" y="12"/>
                          <a:pt x="136" y="12"/>
                          <a:pt x="136" y="12"/>
                        </a:cubicBezTo>
                        <a:cubicBezTo>
                          <a:pt x="138" y="14"/>
                          <a:pt x="138" y="12"/>
                          <a:pt x="140" y="12"/>
                        </a:cubicBezTo>
                        <a:cubicBezTo>
                          <a:pt x="140" y="14"/>
                          <a:pt x="140" y="14"/>
                          <a:pt x="140" y="1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148"/>
                  <p:cNvSpPr>
                    <a:spLocks/>
                  </p:cNvSpPr>
                  <p:nvPr/>
                </p:nvSpPr>
                <p:spPr bwMode="auto">
                  <a:xfrm>
                    <a:off x="3538" y="2005"/>
                    <a:ext cx="218" cy="159"/>
                  </a:xfrm>
                  <a:custGeom>
                    <a:avLst/>
                    <a:gdLst/>
                    <a:ahLst/>
                    <a:cxnLst>
                      <a:cxn ang="0">
                        <a:pos x="1" y="16"/>
                      </a:cxn>
                      <a:cxn ang="0">
                        <a:pos x="4" y="14"/>
                      </a:cxn>
                      <a:cxn ang="0">
                        <a:pos x="12" y="11"/>
                      </a:cxn>
                      <a:cxn ang="0">
                        <a:pos x="17" y="23"/>
                      </a:cxn>
                      <a:cxn ang="0">
                        <a:pos x="10" y="23"/>
                      </a:cxn>
                      <a:cxn ang="0">
                        <a:pos x="6" y="23"/>
                      </a:cxn>
                      <a:cxn ang="0">
                        <a:pos x="3" y="29"/>
                      </a:cxn>
                      <a:cxn ang="0">
                        <a:pos x="6" y="32"/>
                      </a:cxn>
                      <a:cxn ang="0">
                        <a:pos x="9" y="35"/>
                      </a:cxn>
                      <a:cxn ang="0">
                        <a:pos x="7" y="35"/>
                      </a:cxn>
                      <a:cxn ang="0">
                        <a:pos x="7" y="38"/>
                      </a:cxn>
                      <a:cxn ang="0">
                        <a:pos x="12" y="45"/>
                      </a:cxn>
                      <a:cxn ang="0">
                        <a:pos x="12" y="60"/>
                      </a:cxn>
                      <a:cxn ang="0">
                        <a:pos x="32" y="52"/>
                      </a:cxn>
                      <a:cxn ang="0">
                        <a:pos x="39" y="52"/>
                      </a:cxn>
                      <a:cxn ang="0">
                        <a:pos x="52" y="57"/>
                      </a:cxn>
                      <a:cxn ang="0">
                        <a:pos x="64" y="67"/>
                      </a:cxn>
                      <a:cxn ang="0">
                        <a:pos x="70" y="72"/>
                      </a:cxn>
                      <a:cxn ang="0">
                        <a:pos x="70" y="80"/>
                      </a:cxn>
                      <a:cxn ang="0">
                        <a:pos x="81" y="83"/>
                      </a:cxn>
                      <a:cxn ang="0">
                        <a:pos x="98" y="67"/>
                      </a:cxn>
                      <a:cxn ang="0">
                        <a:pos x="113" y="60"/>
                      </a:cxn>
                      <a:cxn ang="0">
                        <a:pos x="107" y="51"/>
                      </a:cxn>
                      <a:cxn ang="0">
                        <a:pos x="84" y="34"/>
                      </a:cxn>
                      <a:cxn ang="0">
                        <a:pos x="75" y="19"/>
                      </a:cxn>
                      <a:cxn ang="0">
                        <a:pos x="62" y="17"/>
                      </a:cxn>
                      <a:cxn ang="0">
                        <a:pos x="62" y="11"/>
                      </a:cxn>
                      <a:cxn ang="0">
                        <a:pos x="53" y="5"/>
                      </a:cxn>
                      <a:cxn ang="0">
                        <a:pos x="46" y="3"/>
                      </a:cxn>
                      <a:cxn ang="0">
                        <a:pos x="36" y="11"/>
                      </a:cxn>
                      <a:cxn ang="0">
                        <a:pos x="29" y="17"/>
                      </a:cxn>
                      <a:cxn ang="0">
                        <a:pos x="18" y="9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115" h="84">
                        <a:moveTo>
                          <a:pt x="0" y="12"/>
                        </a:moveTo>
                        <a:cubicBezTo>
                          <a:pt x="3" y="14"/>
                          <a:pt x="1" y="14"/>
                          <a:pt x="1" y="16"/>
                        </a:cubicBezTo>
                        <a:cubicBezTo>
                          <a:pt x="3" y="17"/>
                          <a:pt x="3" y="20"/>
                          <a:pt x="3" y="17"/>
                        </a:cubicBezTo>
                        <a:cubicBezTo>
                          <a:pt x="3" y="16"/>
                          <a:pt x="4" y="14"/>
                          <a:pt x="4" y="14"/>
                        </a:cubicBezTo>
                        <a:cubicBezTo>
                          <a:pt x="3" y="14"/>
                          <a:pt x="3" y="9"/>
                          <a:pt x="7" y="9"/>
                        </a:cubicBezTo>
                        <a:cubicBezTo>
                          <a:pt x="10" y="8"/>
                          <a:pt x="12" y="8"/>
                          <a:pt x="12" y="11"/>
                        </a:cubicBezTo>
                        <a:cubicBezTo>
                          <a:pt x="12" y="12"/>
                          <a:pt x="12" y="16"/>
                          <a:pt x="17" y="19"/>
                        </a:cubicBezTo>
                        <a:cubicBezTo>
                          <a:pt x="21" y="20"/>
                          <a:pt x="17" y="25"/>
                          <a:pt x="17" y="23"/>
                        </a:cubicBezTo>
                        <a:cubicBezTo>
                          <a:pt x="15" y="22"/>
                          <a:pt x="13" y="22"/>
                          <a:pt x="15" y="23"/>
                        </a:cubicBezTo>
                        <a:cubicBezTo>
                          <a:pt x="15" y="25"/>
                          <a:pt x="10" y="26"/>
                          <a:pt x="10" y="23"/>
                        </a:cubicBezTo>
                        <a:cubicBezTo>
                          <a:pt x="10" y="20"/>
                          <a:pt x="9" y="25"/>
                          <a:pt x="7" y="23"/>
                        </a:cubicBezTo>
                        <a:cubicBezTo>
                          <a:pt x="7" y="22"/>
                          <a:pt x="6" y="25"/>
                          <a:pt x="6" y="23"/>
                        </a:cubicBezTo>
                        <a:cubicBezTo>
                          <a:pt x="6" y="22"/>
                          <a:pt x="3" y="19"/>
                          <a:pt x="4" y="22"/>
                        </a:cubicBezTo>
                        <a:cubicBezTo>
                          <a:pt x="4" y="25"/>
                          <a:pt x="1" y="28"/>
                          <a:pt x="3" y="29"/>
                        </a:cubicBezTo>
                        <a:cubicBezTo>
                          <a:pt x="3" y="31"/>
                          <a:pt x="4" y="35"/>
                          <a:pt x="4" y="34"/>
                        </a:cubicBezTo>
                        <a:cubicBezTo>
                          <a:pt x="6" y="34"/>
                          <a:pt x="4" y="32"/>
                          <a:pt x="6" y="32"/>
                        </a:cubicBezTo>
                        <a:cubicBezTo>
                          <a:pt x="7" y="32"/>
                          <a:pt x="9" y="31"/>
                          <a:pt x="9" y="32"/>
                        </a:cubicBezTo>
                        <a:cubicBezTo>
                          <a:pt x="7" y="35"/>
                          <a:pt x="7" y="35"/>
                          <a:pt x="9" y="35"/>
                        </a:cubicBezTo>
                        <a:cubicBezTo>
                          <a:pt x="10" y="35"/>
                          <a:pt x="10" y="37"/>
                          <a:pt x="9" y="37"/>
                        </a:cubicBezTo>
                        <a:cubicBezTo>
                          <a:pt x="6" y="37"/>
                          <a:pt x="7" y="35"/>
                          <a:pt x="7" y="35"/>
                        </a:cubicBezTo>
                        <a:cubicBezTo>
                          <a:pt x="6" y="35"/>
                          <a:pt x="4" y="40"/>
                          <a:pt x="6" y="40"/>
                        </a:cubicBezTo>
                        <a:cubicBezTo>
                          <a:pt x="7" y="42"/>
                          <a:pt x="6" y="38"/>
                          <a:pt x="7" y="38"/>
                        </a:cubicBezTo>
                        <a:cubicBezTo>
                          <a:pt x="9" y="40"/>
                          <a:pt x="9" y="40"/>
                          <a:pt x="10" y="42"/>
                        </a:cubicBezTo>
                        <a:cubicBezTo>
                          <a:pt x="10" y="43"/>
                          <a:pt x="13" y="43"/>
                          <a:pt x="12" y="45"/>
                        </a:cubicBezTo>
                        <a:cubicBezTo>
                          <a:pt x="10" y="46"/>
                          <a:pt x="10" y="51"/>
                          <a:pt x="12" y="60"/>
                        </a:cubicBezTo>
                        <a:cubicBezTo>
                          <a:pt x="12" y="60"/>
                          <a:pt x="12" y="60"/>
                          <a:pt x="12" y="60"/>
                        </a:cubicBezTo>
                        <a:cubicBezTo>
                          <a:pt x="23" y="60"/>
                          <a:pt x="15" y="57"/>
                          <a:pt x="23" y="54"/>
                        </a:cubicBezTo>
                        <a:cubicBezTo>
                          <a:pt x="27" y="51"/>
                          <a:pt x="30" y="55"/>
                          <a:pt x="32" y="52"/>
                        </a:cubicBezTo>
                        <a:cubicBezTo>
                          <a:pt x="32" y="51"/>
                          <a:pt x="35" y="49"/>
                          <a:pt x="36" y="51"/>
                        </a:cubicBezTo>
                        <a:cubicBezTo>
                          <a:pt x="36" y="52"/>
                          <a:pt x="38" y="49"/>
                          <a:pt x="39" y="52"/>
                        </a:cubicBezTo>
                        <a:cubicBezTo>
                          <a:pt x="39" y="55"/>
                          <a:pt x="46" y="54"/>
                          <a:pt x="46" y="57"/>
                        </a:cubicBezTo>
                        <a:cubicBezTo>
                          <a:pt x="47" y="58"/>
                          <a:pt x="47" y="55"/>
                          <a:pt x="52" y="57"/>
                        </a:cubicBezTo>
                        <a:cubicBezTo>
                          <a:pt x="58" y="58"/>
                          <a:pt x="53" y="61"/>
                          <a:pt x="58" y="63"/>
                        </a:cubicBezTo>
                        <a:cubicBezTo>
                          <a:pt x="62" y="64"/>
                          <a:pt x="61" y="67"/>
                          <a:pt x="64" y="67"/>
                        </a:cubicBezTo>
                        <a:cubicBezTo>
                          <a:pt x="67" y="67"/>
                          <a:pt x="69" y="67"/>
                          <a:pt x="70" y="69"/>
                        </a:cubicBezTo>
                        <a:cubicBezTo>
                          <a:pt x="70" y="71"/>
                          <a:pt x="69" y="69"/>
                          <a:pt x="70" y="72"/>
                        </a:cubicBezTo>
                        <a:cubicBezTo>
                          <a:pt x="70" y="74"/>
                          <a:pt x="69" y="75"/>
                          <a:pt x="70" y="75"/>
                        </a:cubicBezTo>
                        <a:cubicBezTo>
                          <a:pt x="72" y="77"/>
                          <a:pt x="70" y="78"/>
                          <a:pt x="70" y="80"/>
                        </a:cubicBezTo>
                        <a:cubicBezTo>
                          <a:pt x="73" y="80"/>
                          <a:pt x="72" y="81"/>
                          <a:pt x="75" y="81"/>
                        </a:cubicBezTo>
                        <a:cubicBezTo>
                          <a:pt x="79" y="80"/>
                          <a:pt x="76" y="84"/>
                          <a:pt x="81" y="83"/>
                        </a:cubicBezTo>
                        <a:cubicBezTo>
                          <a:pt x="86" y="81"/>
                          <a:pt x="86" y="77"/>
                          <a:pt x="89" y="75"/>
                        </a:cubicBezTo>
                        <a:cubicBezTo>
                          <a:pt x="92" y="74"/>
                          <a:pt x="96" y="75"/>
                          <a:pt x="98" y="67"/>
                        </a:cubicBezTo>
                        <a:cubicBezTo>
                          <a:pt x="99" y="60"/>
                          <a:pt x="102" y="63"/>
                          <a:pt x="105" y="60"/>
                        </a:cubicBezTo>
                        <a:cubicBezTo>
                          <a:pt x="107" y="57"/>
                          <a:pt x="108" y="61"/>
                          <a:pt x="113" y="60"/>
                        </a:cubicBezTo>
                        <a:cubicBezTo>
                          <a:pt x="112" y="54"/>
                          <a:pt x="115" y="54"/>
                          <a:pt x="113" y="54"/>
                        </a:cubicBezTo>
                        <a:cubicBezTo>
                          <a:pt x="110" y="52"/>
                          <a:pt x="108" y="49"/>
                          <a:pt x="107" y="51"/>
                        </a:cubicBezTo>
                        <a:cubicBezTo>
                          <a:pt x="104" y="52"/>
                          <a:pt x="96" y="43"/>
                          <a:pt x="95" y="43"/>
                        </a:cubicBezTo>
                        <a:cubicBezTo>
                          <a:pt x="92" y="43"/>
                          <a:pt x="89" y="38"/>
                          <a:pt x="84" y="34"/>
                        </a:cubicBezTo>
                        <a:cubicBezTo>
                          <a:pt x="79" y="31"/>
                          <a:pt x="81" y="28"/>
                          <a:pt x="78" y="26"/>
                        </a:cubicBezTo>
                        <a:cubicBezTo>
                          <a:pt x="76" y="25"/>
                          <a:pt x="78" y="20"/>
                          <a:pt x="75" y="19"/>
                        </a:cubicBezTo>
                        <a:cubicBezTo>
                          <a:pt x="70" y="17"/>
                          <a:pt x="72" y="20"/>
                          <a:pt x="70" y="19"/>
                        </a:cubicBezTo>
                        <a:cubicBezTo>
                          <a:pt x="67" y="17"/>
                          <a:pt x="65" y="20"/>
                          <a:pt x="62" y="17"/>
                        </a:cubicBezTo>
                        <a:cubicBezTo>
                          <a:pt x="59" y="14"/>
                          <a:pt x="62" y="16"/>
                          <a:pt x="61" y="14"/>
                        </a:cubicBezTo>
                        <a:cubicBezTo>
                          <a:pt x="59" y="12"/>
                          <a:pt x="64" y="12"/>
                          <a:pt x="62" y="11"/>
                        </a:cubicBezTo>
                        <a:cubicBezTo>
                          <a:pt x="58" y="8"/>
                          <a:pt x="64" y="6"/>
                          <a:pt x="59" y="6"/>
                        </a:cubicBezTo>
                        <a:cubicBezTo>
                          <a:pt x="52" y="6"/>
                          <a:pt x="56" y="5"/>
                          <a:pt x="53" y="5"/>
                        </a:cubicBezTo>
                        <a:cubicBezTo>
                          <a:pt x="50" y="3"/>
                          <a:pt x="50" y="0"/>
                          <a:pt x="49" y="2"/>
                        </a:cubicBezTo>
                        <a:cubicBezTo>
                          <a:pt x="47" y="3"/>
                          <a:pt x="44" y="2"/>
                          <a:pt x="46" y="3"/>
                        </a:cubicBezTo>
                        <a:cubicBezTo>
                          <a:pt x="50" y="6"/>
                          <a:pt x="44" y="3"/>
                          <a:pt x="44" y="6"/>
                        </a:cubicBezTo>
                        <a:cubicBezTo>
                          <a:pt x="44" y="9"/>
                          <a:pt x="38" y="6"/>
                          <a:pt x="36" y="11"/>
                        </a:cubicBezTo>
                        <a:cubicBezTo>
                          <a:pt x="35" y="16"/>
                          <a:pt x="38" y="16"/>
                          <a:pt x="38" y="17"/>
                        </a:cubicBezTo>
                        <a:cubicBezTo>
                          <a:pt x="36" y="19"/>
                          <a:pt x="32" y="17"/>
                          <a:pt x="29" y="17"/>
                        </a:cubicBezTo>
                        <a:cubicBezTo>
                          <a:pt x="26" y="17"/>
                          <a:pt x="24" y="19"/>
                          <a:pt x="24" y="17"/>
                        </a:cubicBezTo>
                        <a:cubicBezTo>
                          <a:pt x="20" y="11"/>
                          <a:pt x="21" y="11"/>
                          <a:pt x="18" y="9"/>
                        </a:cubicBezTo>
                        <a:cubicBezTo>
                          <a:pt x="17" y="8"/>
                          <a:pt x="15" y="5"/>
                          <a:pt x="12" y="6"/>
                        </a:cubicBezTo>
                        <a:cubicBezTo>
                          <a:pt x="9" y="6"/>
                          <a:pt x="6" y="8"/>
                          <a:pt x="4" y="9"/>
                        </a:cubicBezTo>
                        <a:cubicBezTo>
                          <a:pt x="1" y="11"/>
                          <a:pt x="0" y="12"/>
                          <a:pt x="0" y="1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149"/>
                  <p:cNvSpPr>
                    <a:spLocks/>
                  </p:cNvSpPr>
                  <p:nvPr/>
                </p:nvSpPr>
                <p:spPr bwMode="auto">
                  <a:xfrm>
                    <a:off x="3589" y="1947"/>
                    <a:ext cx="267" cy="178"/>
                  </a:xfrm>
                  <a:custGeom>
                    <a:avLst/>
                    <a:gdLst/>
                    <a:ahLst/>
                    <a:cxnLst>
                      <a:cxn ang="0">
                        <a:pos x="41" y="20"/>
                      </a:cxn>
                      <a:cxn ang="0">
                        <a:pos x="32" y="25"/>
                      </a:cxn>
                      <a:cxn ang="0">
                        <a:pos x="20" y="22"/>
                      </a:cxn>
                      <a:cxn ang="0">
                        <a:pos x="22" y="0"/>
                      </a:cxn>
                      <a:cxn ang="0">
                        <a:pos x="2" y="11"/>
                      </a:cxn>
                      <a:cxn ang="0">
                        <a:pos x="11" y="48"/>
                      </a:cxn>
                      <a:cxn ang="0">
                        <a:pos x="17" y="37"/>
                      </a:cxn>
                      <a:cxn ang="0">
                        <a:pos x="22" y="32"/>
                      </a:cxn>
                      <a:cxn ang="0">
                        <a:pos x="32" y="37"/>
                      </a:cxn>
                      <a:cxn ang="0">
                        <a:pos x="34" y="45"/>
                      </a:cxn>
                      <a:cxn ang="0">
                        <a:pos x="43" y="49"/>
                      </a:cxn>
                      <a:cxn ang="0">
                        <a:pos x="51" y="57"/>
                      </a:cxn>
                      <a:cxn ang="0">
                        <a:pos x="67" y="74"/>
                      </a:cxn>
                      <a:cxn ang="0">
                        <a:pos x="86" y="85"/>
                      </a:cxn>
                      <a:cxn ang="0">
                        <a:pos x="92" y="92"/>
                      </a:cxn>
                      <a:cxn ang="0">
                        <a:pos x="97" y="88"/>
                      </a:cxn>
                      <a:cxn ang="0">
                        <a:pos x="98" y="74"/>
                      </a:cxn>
                      <a:cxn ang="0">
                        <a:pos x="92" y="71"/>
                      </a:cxn>
                      <a:cxn ang="0">
                        <a:pos x="103" y="65"/>
                      </a:cxn>
                      <a:cxn ang="0">
                        <a:pos x="109" y="54"/>
                      </a:cxn>
                      <a:cxn ang="0">
                        <a:pos x="117" y="51"/>
                      </a:cxn>
                      <a:cxn ang="0">
                        <a:pos x="118" y="55"/>
                      </a:cxn>
                      <a:cxn ang="0">
                        <a:pos x="121" y="60"/>
                      </a:cxn>
                      <a:cxn ang="0">
                        <a:pos x="130" y="58"/>
                      </a:cxn>
                      <a:cxn ang="0">
                        <a:pos x="132" y="51"/>
                      </a:cxn>
                      <a:cxn ang="0">
                        <a:pos x="115" y="46"/>
                      </a:cxn>
                      <a:cxn ang="0">
                        <a:pos x="120" y="39"/>
                      </a:cxn>
                      <a:cxn ang="0">
                        <a:pos x="117" y="40"/>
                      </a:cxn>
                      <a:cxn ang="0">
                        <a:pos x="107" y="46"/>
                      </a:cxn>
                      <a:cxn ang="0">
                        <a:pos x="101" y="54"/>
                      </a:cxn>
                      <a:cxn ang="0">
                        <a:pos x="97" y="54"/>
                      </a:cxn>
                      <a:cxn ang="0">
                        <a:pos x="97" y="51"/>
                      </a:cxn>
                      <a:cxn ang="0">
                        <a:pos x="86" y="46"/>
                      </a:cxn>
                      <a:cxn ang="0">
                        <a:pos x="81" y="40"/>
                      </a:cxn>
                      <a:cxn ang="0">
                        <a:pos x="81" y="31"/>
                      </a:cxn>
                      <a:cxn ang="0">
                        <a:pos x="71" y="22"/>
                      </a:cxn>
                      <a:cxn ang="0">
                        <a:pos x="46" y="22"/>
                      </a:cxn>
                      <a:cxn ang="0">
                        <a:pos x="43" y="14"/>
                      </a:cxn>
                    </a:cxnLst>
                    <a:rect l="0" t="0" r="r" b="b"/>
                    <a:pathLst>
                      <a:path w="141" h="94">
                        <a:moveTo>
                          <a:pt x="43" y="14"/>
                        </a:moveTo>
                        <a:cubicBezTo>
                          <a:pt x="37" y="20"/>
                          <a:pt x="40" y="19"/>
                          <a:pt x="41" y="20"/>
                        </a:cubicBezTo>
                        <a:cubicBezTo>
                          <a:pt x="43" y="22"/>
                          <a:pt x="38" y="23"/>
                          <a:pt x="37" y="23"/>
                        </a:cubicBezTo>
                        <a:cubicBezTo>
                          <a:pt x="34" y="22"/>
                          <a:pt x="35" y="25"/>
                          <a:pt x="32" y="25"/>
                        </a:cubicBezTo>
                        <a:cubicBezTo>
                          <a:pt x="29" y="25"/>
                          <a:pt x="34" y="22"/>
                          <a:pt x="29" y="20"/>
                        </a:cubicBezTo>
                        <a:cubicBezTo>
                          <a:pt x="23" y="20"/>
                          <a:pt x="20" y="25"/>
                          <a:pt x="20" y="22"/>
                        </a:cubicBezTo>
                        <a:cubicBezTo>
                          <a:pt x="20" y="17"/>
                          <a:pt x="18" y="14"/>
                          <a:pt x="20" y="12"/>
                        </a:cubicBezTo>
                        <a:cubicBezTo>
                          <a:pt x="20" y="11"/>
                          <a:pt x="17" y="11"/>
                          <a:pt x="22" y="0"/>
                        </a:cubicBezTo>
                        <a:cubicBezTo>
                          <a:pt x="20" y="0"/>
                          <a:pt x="6" y="5"/>
                          <a:pt x="3" y="6"/>
                        </a:cubicBezTo>
                        <a:cubicBezTo>
                          <a:pt x="0" y="6"/>
                          <a:pt x="2" y="6"/>
                          <a:pt x="2" y="11"/>
                        </a:cubicBezTo>
                        <a:cubicBezTo>
                          <a:pt x="2" y="14"/>
                          <a:pt x="2" y="48"/>
                          <a:pt x="2" y="48"/>
                        </a:cubicBezTo>
                        <a:cubicBezTo>
                          <a:pt x="5" y="48"/>
                          <a:pt x="9" y="49"/>
                          <a:pt x="11" y="48"/>
                        </a:cubicBezTo>
                        <a:cubicBezTo>
                          <a:pt x="11" y="46"/>
                          <a:pt x="8" y="46"/>
                          <a:pt x="9" y="42"/>
                        </a:cubicBezTo>
                        <a:cubicBezTo>
                          <a:pt x="11" y="37"/>
                          <a:pt x="17" y="40"/>
                          <a:pt x="17" y="37"/>
                        </a:cubicBezTo>
                        <a:cubicBezTo>
                          <a:pt x="17" y="34"/>
                          <a:pt x="23" y="37"/>
                          <a:pt x="18" y="34"/>
                        </a:cubicBezTo>
                        <a:cubicBezTo>
                          <a:pt x="17" y="32"/>
                          <a:pt x="20" y="34"/>
                          <a:pt x="22" y="32"/>
                        </a:cubicBezTo>
                        <a:cubicBezTo>
                          <a:pt x="23" y="31"/>
                          <a:pt x="23" y="34"/>
                          <a:pt x="26" y="36"/>
                        </a:cubicBezTo>
                        <a:cubicBezTo>
                          <a:pt x="29" y="36"/>
                          <a:pt x="25" y="37"/>
                          <a:pt x="32" y="37"/>
                        </a:cubicBezTo>
                        <a:cubicBezTo>
                          <a:pt x="37" y="37"/>
                          <a:pt x="31" y="39"/>
                          <a:pt x="35" y="42"/>
                        </a:cubicBezTo>
                        <a:cubicBezTo>
                          <a:pt x="37" y="43"/>
                          <a:pt x="32" y="43"/>
                          <a:pt x="34" y="45"/>
                        </a:cubicBezTo>
                        <a:cubicBezTo>
                          <a:pt x="35" y="46"/>
                          <a:pt x="32" y="45"/>
                          <a:pt x="35" y="48"/>
                        </a:cubicBezTo>
                        <a:cubicBezTo>
                          <a:pt x="38" y="51"/>
                          <a:pt x="40" y="48"/>
                          <a:pt x="43" y="49"/>
                        </a:cubicBezTo>
                        <a:cubicBezTo>
                          <a:pt x="45" y="51"/>
                          <a:pt x="43" y="48"/>
                          <a:pt x="48" y="49"/>
                        </a:cubicBezTo>
                        <a:cubicBezTo>
                          <a:pt x="51" y="51"/>
                          <a:pt x="49" y="55"/>
                          <a:pt x="51" y="57"/>
                        </a:cubicBezTo>
                        <a:cubicBezTo>
                          <a:pt x="54" y="58"/>
                          <a:pt x="52" y="62"/>
                          <a:pt x="57" y="65"/>
                        </a:cubicBezTo>
                        <a:cubicBezTo>
                          <a:pt x="61" y="69"/>
                          <a:pt x="65" y="74"/>
                          <a:pt x="67" y="74"/>
                        </a:cubicBezTo>
                        <a:cubicBezTo>
                          <a:pt x="69" y="74"/>
                          <a:pt x="77" y="83"/>
                          <a:pt x="80" y="82"/>
                        </a:cubicBezTo>
                        <a:cubicBezTo>
                          <a:pt x="81" y="80"/>
                          <a:pt x="83" y="83"/>
                          <a:pt x="86" y="85"/>
                        </a:cubicBezTo>
                        <a:cubicBezTo>
                          <a:pt x="87" y="85"/>
                          <a:pt x="84" y="85"/>
                          <a:pt x="86" y="91"/>
                        </a:cubicBezTo>
                        <a:cubicBezTo>
                          <a:pt x="91" y="89"/>
                          <a:pt x="91" y="94"/>
                          <a:pt x="92" y="92"/>
                        </a:cubicBezTo>
                        <a:cubicBezTo>
                          <a:pt x="94" y="92"/>
                          <a:pt x="94" y="92"/>
                          <a:pt x="95" y="94"/>
                        </a:cubicBezTo>
                        <a:cubicBezTo>
                          <a:pt x="95" y="92"/>
                          <a:pt x="95" y="91"/>
                          <a:pt x="97" y="88"/>
                        </a:cubicBezTo>
                        <a:cubicBezTo>
                          <a:pt x="100" y="83"/>
                          <a:pt x="101" y="83"/>
                          <a:pt x="98" y="80"/>
                        </a:cubicBezTo>
                        <a:cubicBezTo>
                          <a:pt x="97" y="77"/>
                          <a:pt x="100" y="75"/>
                          <a:pt x="98" y="74"/>
                        </a:cubicBezTo>
                        <a:cubicBezTo>
                          <a:pt x="97" y="72"/>
                          <a:pt x="95" y="75"/>
                          <a:pt x="95" y="72"/>
                        </a:cubicBezTo>
                        <a:cubicBezTo>
                          <a:pt x="95" y="71"/>
                          <a:pt x="94" y="71"/>
                          <a:pt x="92" y="71"/>
                        </a:cubicBezTo>
                        <a:cubicBezTo>
                          <a:pt x="91" y="71"/>
                          <a:pt x="94" y="66"/>
                          <a:pt x="97" y="66"/>
                        </a:cubicBezTo>
                        <a:cubicBezTo>
                          <a:pt x="100" y="68"/>
                          <a:pt x="101" y="68"/>
                          <a:pt x="103" y="65"/>
                        </a:cubicBezTo>
                        <a:cubicBezTo>
                          <a:pt x="106" y="60"/>
                          <a:pt x="101" y="60"/>
                          <a:pt x="106" y="60"/>
                        </a:cubicBezTo>
                        <a:cubicBezTo>
                          <a:pt x="109" y="60"/>
                          <a:pt x="106" y="55"/>
                          <a:pt x="109" y="54"/>
                        </a:cubicBezTo>
                        <a:cubicBezTo>
                          <a:pt x="109" y="52"/>
                          <a:pt x="109" y="55"/>
                          <a:pt x="113" y="54"/>
                        </a:cubicBezTo>
                        <a:cubicBezTo>
                          <a:pt x="117" y="52"/>
                          <a:pt x="115" y="51"/>
                          <a:pt x="117" y="51"/>
                        </a:cubicBezTo>
                        <a:cubicBezTo>
                          <a:pt x="118" y="51"/>
                          <a:pt x="118" y="54"/>
                          <a:pt x="118" y="54"/>
                        </a:cubicBezTo>
                        <a:cubicBezTo>
                          <a:pt x="120" y="54"/>
                          <a:pt x="120" y="54"/>
                          <a:pt x="118" y="55"/>
                        </a:cubicBezTo>
                        <a:cubicBezTo>
                          <a:pt x="117" y="57"/>
                          <a:pt x="115" y="58"/>
                          <a:pt x="117" y="58"/>
                        </a:cubicBezTo>
                        <a:cubicBezTo>
                          <a:pt x="118" y="58"/>
                          <a:pt x="117" y="62"/>
                          <a:pt x="121" y="60"/>
                        </a:cubicBezTo>
                        <a:cubicBezTo>
                          <a:pt x="123" y="58"/>
                          <a:pt x="123" y="58"/>
                          <a:pt x="126" y="62"/>
                        </a:cubicBezTo>
                        <a:cubicBezTo>
                          <a:pt x="129" y="63"/>
                          <a:pt x="129" y="57"/>
                          <a:pt x="130" y="58"/>
                        </a:cubicBezTo>
                        <a:cubicBezTo>
                          <a:pt x="133" y="58"/>
                          <a:pt x="133" y="57"/>
                          <a:pt x="136" y="54"/>
                        </a:cubicBezTo>
                        <a:cubicBezTo>
                          <a:pt x="141" y="52"/>
                          <a:pt x="136" y="54"/>
                          <a:pt x="132" y="51"/>
                        </a:cubicBezTo>
                        <a:cubicBezTo>
                          <a:pt x="126" y="48"/>
                          <a:pt x="127" y="43"/>
                          <a:pt x="124" y="48"/>
                        </a:cubicBezTo>
                        <a:cubicBezTo>
                          <a:pt x="123" y="52"/>
                          <a:pt x="118" y="48"/>
                          <a:pt x="115" y="46"/>
                        </a:cubicBezTo>
                        <a:cubicBezTo>
                          <a:pt x="112" y="45"/>
                          <a:pt x="127" y="39"/>
                          <a:pt x="121" y="37"/>
                        </a:cubicBezTo>
                        <a:cubicBezTo>
                          <a:pt x="120" y="39"/>
                          <a:pt x="120" y="39"/>
                          <a:pt x="120" y="39"/>
                        </a:cubicBezTo>
                        <a:cubicBezTo>
                          <a:pt x="118" y="39"/>
                          <a:pt x="120" y="40"/>
                          <a:pt x="118" y="40"/>
                        </a:cubicBezTo>
                        <a:cubicBezTo>
                          <a:pt x="117" y="40"/>
                          <a:pt x="118" y="39"/>
                          <a:pt x="117" y="40"/>
                        </a:cubicBezTo>
                        <a:cubicBezTo>
                          <a:pt x="113" y="42"/>
                          <a:pt x="112" y="43"/>
                          <a:pt x="110" y="45"/>
                        </a:cubicBezTo>
                        <a:cubicBezTo>
                          <a:pt x="109" y="46"/>
                          <a:pt x="109" y="46"/>
                          <a:pt x="107" y="46"/>
                        </a:cubicBezTo>
                        <a:cubicBezTo>
                          <a:pt x="104" y="48"/>
                          <a:pt x="106" y="49"/>
                          <a:pt x="104" y="49"/>
                        </a:cubicBezTo>
                        <a:cubicBezTo>
                          <a:pt x="103" y="51"/>
                          <a:pt x="101" y="52"/>
                          <a:pt x="101" y="54"/>
                        </a:cubicBezTo>
                        <a:cubicBezTo>
                          <a:pt x="103" y="55"/>
                          <a:pt x="101" y="57"/>
                          <a:pt x="100" y="55"/>
                        </a:cubicBezTo>
                        <a:cubicBezTo>
                          <a:pt x="97" y="54"/>
                          <a:pt x="97" y="54"/>
                          <a:pt x="97" y="54"/>
                        </a:cubicBezTo>
                        <a:cubicBezTo>
                          <a:pt x="98" y="51"/>
                          <a:pt x="98" y="51"/>
                          <a:pt x="98" y="51"/>
                        </a:cubicBezTo>
                        <a:cubicBezTo>
                          <a:pt x="98" y="51"/>
                          <a:pt x="98" y="52"/>
                          <a:pt x="97" y="51"/>
                        </a:cubicBezTo>
                        <a:cubicBezTo>
                          <a:pt x="97" y="49"/>
                          <a:pt x="97" y="49"/>
                          <a:pt x="91" y="49"/>
                        </a:cubicBezTo>
                        <a:cubicBezTo>
                          <a:pt x="86" y="51"/>
                          <a:pt x="86" y="49"/>
                          <a:pt x="86" y="46"/>
                        </a:cubicBezTo>
                        <a:cubicBezTo>
                          <a:pt x="86" y="43"/>
                          <a:pt x="86" y="40"/>
                          <a:pt x="84" y="40"/>
                        </a:cubicBezTo>
                        <a:cubicBezTo>
                          <a:pt x="81" y="40"/>
                          <a:pt x="81" y="40"/>
                          <a:pt x="81" y="40"/>
                        </a:cubicBezTo>
                        <a:cubicBezTo>
                          <a:pt x="81" y="40"/>
                          <a:pt x="81" y="39"/>
                          <a:pt x="81" y="36"/>
                        </a:cubicBezTo>
                        <a:cubicBezTo>
                          <a:pt x="83" y="31"/>
                          <a:pt x="83" y="28"/>
                          <a:pt x="81" y="31"/>
                        </a:cubicBezTo>
                        <a:cubicBezTo>
                          <a:pt x="78" y="32"/>
                          <a:pt x="80" y="26"/>
                          <a:pt x="77" y="25"/>
                        </a:cubicBezTo>
                        <a:cubicBezTo>
                          <a:pt x="74" y="23"/>
                          <a:pt x="74" y="20"/>
                          <a:pt x="71" y="22"/>
                        </a:cubicBezTo>
                        <a:cubicBezTo>
                          <a:pt x="66" y="25"/>
                          <a:pt x="63" y="22"/>
                          <a:pt x="55" y="23"/>
                        </a:cubicBezTo>
                        <a:cubicBezTo>
                          <a:pt x="49" y="25"/>
                          <a:pt x="49" y="25"/>
                          <a:pt x="46" y="22"/>
                        </a:cubicBezTo>
                        <a:cubicBezTo>
                          <a:pt x="45" y="19"/>
                          <a:pt x="43" y="17"/>
                          <a:pt x="43" y="16"/>
                        </a:cubicBezTo>
                        <a:cubicBezTo>
                          <a:pt x="41" y="16"/>
                          <a:pt x="43" y="14"/>
                          <a:pt x="43" y="1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150"/>
                  <p:cNvSpPr>
                    <a:spLocks/>
                  </p:cNvSpPr>
                  <p:nvPr/>
                </p:nvSpPr>
                <p:spPr bwMode="auto">
                  <a:xfrm>
                    <a:off x="3794" y="1996"/>
                    <a:ext cx="163" cy="87"/>
                  </a:xfrm>
                  <a:custGeom>
                    <a:avLst/>
                    <a:gdLst/>
                    <a:ahLst/>
                    <a:cxnLst>
                      <a:cxn ang="0">
                        <a:pos x="13" y="11"/>
                      </a:cxn>
                      <a:cxn ang="0">
                        <a:pos x="7" y="20"/>
                      </a:cxn>
                      <a:cxn ang="0">
                        <a:pos x="16" y="22"/>
                      </a:cxn>
                      <a:cxn ang="0">
                        <a:pos x="24" y="25"/>
                      </a:cxn>
                      <a:cxn ang="0">
                        <a:pos x="29" y="28"/>
                      </a:cxn>
                      <a:cxn ang="0">
                        <a:pos x="22" y="32"/>
                      </a:cxn>
                      <a:cxn ang="0">
                        <a:pos x="18" y="36"/>
                      </a:cxn>
                      <a:cxn ang="0">
                        <a:pos x="13" y="34"/>
                      </a:cxn>
                      <a:cxn ang="0">
                        <a:pos x="10" y="37"/>
                      </a:cxn>
                      <a:cxn ang="0">
                        <a:pos x="9" y="36"/>
                      </a:cxn>
                      <a:cxn ang="0">
                        <a:pos x="1" y="36"/>
                      </a:cxn>
                      <a:cxn ang="0">
                        <a:pos x="0" y="39"/>
                      </a:cxn>
                      <a:cxn ang="0">
                        <a:pos x="10" y="42"/>
                      </a:cxn>
                      <a:cxn ang="0">
                        <a:pos x="18" y="42"/>
                      </a:cxn>
                      <a:cxn ang="0">
                        <a:pos x="22" y="45"/>
                      </a:cxn>
                      <a:cxn ang="0">
                        <a:pos x="29" y="43"/>
                      </a:cxn>
                      <a:cxn ang="0">
                        <a:pos x="35" y="43"/>
                      </a:cxn>
                      <a:cxn ang="0">
                        <a:pos x="39" y="36"/>
                      </a:cxn>
                      <a:cxn ang="0">
                        <a:pos x="45" y="31"/>
                      </a:cxn>
                      <a:cxn ang="0">
                        <a:pos x="50" y="31"/>
                      </a:cxn>
                      <a:cxn ang="0">
                        <a:pos x="54" y="32"/>
                      </a:cxn>
                      <a:cxn ang="0">
                        <a:pos x="59" y="26"/>
                      </a:cxn>
                      <a:cxn ang="0">
                        <a:pos x="71" y="22"/>
                      </a:cxn>
                      <a:cxn ang="0">
                        <a:pos x="83" y="16"/>
                      </a:cxn>
                      <a:cxn ang="0">
                        <a:pos x="86" y="13"/>
                      </a:cxn>
                      <a:cxn ang="0">
                        <a:pos x="79" y="8"/>
                      </a:cxn>
                      <a:cxn ang="0">
                        <a:pos x="62" y="5"/>
                      </a:cxn>
                      <a:cxn ang="0">
                        <a:pos x="47" y="5"/>
                      </a:cxn>
                      <a:cxn ang="0">
                        <a:pos x="36" y="2"/>
                      </a:cxn>
                      <a:cxn ang="0">
                        <a:pos x="32" y="9"/>
                      </a:cxn>
                      <a:cxn ang="0">
                        <a:pos x="18" y="5"/>
                      </a:cxn>
                      <a:cxn ang="0">
                        <a:pos x="13" y="11"/>
                      </a:cxn>
                    </a:cxnLst>
                    <a:rect l="0" t="0" r="r" b="b"/>
                    <a:pathLst>
                      <a:path w="86" h="46">
                        <a:moveTo>
                          <a:pt x="13" y="11"/>
                        </a:moveTo>
                        <a:cubicBezTo>
                          <a:pt x="19" y="13"/>
                          <a:pt x="4" y="19"/>
                          <a:pt x="7" y="20"/>
                        </a:cubicBezTo>
                        <a:cubicBezTo>
                          <a:pt x="10" y="22"/>
                          <a:pt x="15" y="26"/>
                          <a:pt x="16" y="22"/>
                        </a:cubicBezTo>
                        <a:cubicBezTo>
                          <a:pt x="19" y="17"/>
                          <a:pt x="18" y="22"/>
                          <a:pt x="24" y="25"/>
                        </a:cubicBezTo>
                        <a:cubicBezTo>
                          <a:pt x="29" y="28"/>
                          <a:pt x="33" y="26"/>
                          <a:pt x="29" y="28"/>
                        </a:cubicBezTo>
                        <a:cubicBezTo>
                          <a:pt x="25" y="31"/>
                          <a:pt x="25" y="32"/>
                          <a:pt x="22" y="32"/>
                        </a:cubicBezTo>
                        <a:cubicBezTo>
                          <a:pt x="21" y="31"/>
                          <a:pt x="21" y="37"/>
                          <a:pt x="18" y="36"/>
                        </a:cubicBezTo>
                        <a:cubicBezTo>
                          <a:pt x="15" y="32"/>
                          <a:pt x="15" y="32"/>
                          <a:pt x="13" y="34"/>
                        </a:cubicBezTo>
                        <a:cubicBezTo>
                          <a:pt x="12" y="36"/>
                          <a:pt x="12" y="34"/>
                          <a:pt x="10" y="37"/>
                        </a:cubicBezTo>
                        <a:cubicBezTo>
                          <a:pt x="9" y="39"/>
                          <a:pt x="10" y="36"/>
                          <a:pt x="9" y="36"/>
                        </a:cubicBezTo>
                        <a:cubicBezTo>
                          <a:pt x="6" y="34"/>
                          <a:pt x="1" y="34"/>
                          <a:pt x="1" y="36"/>
                        </a:cubicBezTo>
                        <a:cubicBezTo>
                          <a:pt x="1" y="39"/>
                          <a:pt x="0" y="36"/>
                          <a:pt x="0" y="39"/>
                        </a:cubicBezTo>
                        <a:cubicBezTo>
                          <a:pt x="0" y="43"/>
                          <a:pt x="10" y="40"/>
                          <a:pt x="10" y="42"/>
                        </a:cubicBezTo>
                        <a:cubicBezTo>
                          <a:pt x="12" y="45"/>
                          <a:pt x="16" y="39"/>
                          <a:pt x="18" y="42"/>
                        </a:cubicBezTo>
                        <a:cubicBezTo>
                          <a:pt x="19" y="46"/>
                          <a:pt x="21" y="43"/>
                          <a:pt x="22" y="45"/>
                        </a:cubicBezTo>
                        <a:cubicBezTo>
                          <a:pt x="24" y="46"/>
                          <a:pt x="24" y="42"/>
                          <a:pt x="29" y="43"/>
                        </a:cubicBezTo>
                        <a:cubicBezTo>
                          <a:pt x="33" y="45"/>
                          <a:pt x="32" y="42"/>
                          <a:pt x="35" y="43"/>
                        </a:cubicBezTo>
                        <a:cubicBezTo>
                          <a:pt x="41" y="42"/>
                          <a:pt x="32" y="37"/>
                          <a:pt x="39" y="36"/>
                        </a:cubicBezTo>
                        <a:cubicBezTo>
                          <a:pt x="45" y="34"/>
                          <a:pt x="42" y="31"/>
                          <a:pt x="45" y="31"/>
                        </a:cubicBezTo>
                        <a:cubicBezTo>
                          <a:pt x="50" y="32"/>
                          <a:pt x="48" y="26"/>
                          <a:pt x="50" y="31"/>
                        </a:cubicBezTo>
                        <a:cubicBezTo>
                          <a:pt x="51" y="36"/>
                          <a:pt x="53" y="31"/>
                          <a:pt x="54" y="32"/>
                        </a:cubicBezTo>
                        <a:cubicBezTo>
                          <a:pt x="57" y="34"/>
                          <a:pt x="57" y="31"/>
                          <a:pt x="59" y="26"/>
                        </a:cubicBezTo>
                        <a:cubicBezTo>
                          <a:pt x="61" y="23"/>
                          <a:pt x="70" y="28"/>
                          <a:pt x="71" y="22"/>
                        </a:cubicBezTo>
                        <a:cubicBezTo>
                          <a:pt x="73" y="19"/>
                          <a:pt x="80" y="17"/>
                          <a:pt x="83" y="16"/>
                        </a:cubicBezTo>
                        <a:cubicBezTo>
                          <a:pt x="85" y="14"/>
                          <a:pt x="85" y="16"/>
                          <a:pt x="86" y="13"/>
                        </a:cubicBezTo>
                        <a:cubicBezTo>
                          <a:pt x="83" y="8"/>
                          <a:pt x="80" y="11"/>
                          <a:pt x="79" y="8"/>
                        </a:cubicBezTo>
                        <a:cubicBezTo>
                          <a:pt x="79" y="5"/>
                          <a:pt x="73" y="5"/>
                          <a:pt x="62" y="5"/>
                        </a:cubicBezTo>
                        <a:cubicBezTo>
                          <a:pt x="50" y="3"/>
                          <a:pt x="50" y="6"/>
                          <a:pt x="47" y="5"/>
                        </a:cubicBezTo>
                        <a:cubicBezTo>
                          <a:pt x="45" y="3"/>
                          <a:pt x="41" y="0"/>
                          <a:pt x="36" y="2"/>
                        </a:cubicBezTo>
                        <a:cubicBezTo>
                          <a:pt x="30" y="3"/>
                          <a:pt x="35" y="11"/>
                          <a:pt x="32" y="9"/>
                        </a:cubicBezTo>
                        <a:cubicBezTo>
                          <a:pt x="29" y="8"/>
                          <a:pt x="22" y="5"/>
                          <a:pt x="18" y="5"/>
                        </a:cubicBezTo>
                        <a:cubicBezTo>
                          <a:pt x="13" y="6"/>
                          <a:pt x="13" y="9"/>
                          <a:pt x="13" y="1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51"/>
                  <p:cNvSpPr>
                    <a:spLocks/>
                  </p:cNvSpPr>
                  <p:nvPr/>
                </p:nvSpPr>
                <p:spPr bwMode="auto">
                  <a:xfrm>
                    <a:off x="3762" y="2043"/>
                    <a:ext cx="121" cy="93"/>
                  </a:xfrm>
                  <a:custGeom>
                    <a:avLst/>
                    <a:gdLst/>
                    <a:ahLst/>
                    <a:cxnLst>
                      <a:cxn ang="0">
                        <a:pos x="30" y="9"/>
                      </a:cxn>
                      <a:cxn ang="0">
                        <a:pos x="26" y="7"/>
                      </a:cxn>
                      <a:cxn ang="0">
                        <a:pos x="27" y="4"/>
                      </a:cxn>
                      <a:cxn ang="0">
                        <a:pos x="27" y="3"/>
                      </a:cxn>
                      <a:cxn ang="0">
                        <a:pos x="26" y="0"/>
                      </a:cxn>
                      <a:cxn ang="0">
                        <a:pos x="23" y="3"/>
                      </a:cxn>
                      <a:cxn ang="0">
                        <a:pos x="18" y="3"/>
                      </a:cxn>
                      <a:cxn ang="0">
                        <a:pos x="15" y="9"/>
                      </a:cxn>
                      <a:cxn ang="0">
                        <a:pos x="12" y="14"/>
                      </a:cxn>
                      <a:cxn ang="0">
                        <a:pos x="6" y="15"/>
                      </a:cxn>
                      <a:cxn ang="0">
                        <a:pos x="1" y="20"/>
                      </a:cxn>
                      <a:cxn ang="0">
                        <a:pos x="4" y="21"/>
                      </a:cxn>
                      <a:cxn ang="0">
                        <a:pos x="7" y="23"/>
                      </a:cxn>
                      <a:cxn ang="0">
                        <a:pos x="7" y="29"/>
                      </a:cxn>
                      <a:cxn ang="0">
                        <a:pos x="6" y="37"/>
                      </a:cxn>
                      <a:cxn ang="0">
                        <a:pos x="4" y="43"/>
                      </a:cxn>
                      <a:cxn ang="0">
                        <a:pos x="7" y="43"/>
                      </a:cxn>
                      <a:cxn ang="0">
                        <a:pos x="13" y="41"/>
                      </a:cxn>
                      <a:cxn ang="0">
                        <a:pos x="16" y="43"/>
                      </a:cxn>
                      <a:cxn ang="0">
                        <a:pos x="18" y="38"/>
                      </a:cxn>
                      <a:cxn ang="0">
                        <a:pos x="24" y="38"/>
                      </a:cxn>
                      <a:cxn ang="0">
                        <a:pos x="24" y="34"/>
                      </a:cxn>
                      <a:cxn ang="0">
                        <a:pos x="30" y="29"/>
                      </a:cxn>
                      <a:cxn ang="0">
                        <a:pos x="32" y="34"/>
                      </a:cxn>
                      <a:cxn ang="0">
                        <a:pos x="35" y="37"/>
                      </a:cxn>
                      <a:cxn ang="0">
                        <a:pos x="38" y="46"/>
                      </a:cxn>
                      <a:cxn ang="0">
                        <a:pos x="44" y="43"/>
                      </a:cxn>
                      <a:cxn ang="0">
                        <a:pos x="47" y="40"/>
                      </a:cxn>
                      <a:cxn ang="0">
                        <a:pos x="52" y="40"/>
                      </a:cxn>
                      <a:cxn ang="0">
                        <a:pos x="55" y="40"/>
                      </a:cxn>
                      <a:cxn ang="0">
                        <a:pos x="59" y="41"/>
                      </a:cxn>
                      <a:cxn ang="0">
                        <a:pos x="62" y="38"/>
                      </a:cxn>
                      <a:cxn ang="0">
                        <a:pos x="61" y="32"/>
                      </a:cxn>
                      <a:cxn ang="0">
                        <a:pos x="61" y="27"/>
                      </a:cxn>
                      <a:cxn ang="0">
                        <a:pos x="55" y="27"/>
                      </a:cxn>
                      <a:cxn ang="0">
                        <a:pos x="53" y="23"/>
                      </a:cxn>
                      <a:cxn ang="0">
                        <a:pos x="52" y="18"/>
                      </a:cxn>
                      <a:cxn ang="0">
                        <a:pos x="46" y="18"/>
                      </a:cxn>
                      <a:cxn ang="0">
                        <a:pos x="39" y="20"/>
                      </a:cxn>
                      <a:cxn ang="0">
                        <a:pos x="35" y="17"/>
                      </a:cxn>
                      <a:cxn ang="0">
                        <a:pos x="27" y="17"/>
                      </a:cxn>
                      <a:cxn ang="0">
                        <a:pos x="16" y="14"/>
                      </a:cxn>
                      <a:cxn ang="0">
                        <a:pos x="18" y="10"/>
                      </a:cxn>
                      <a:cxn ang="0">
                        <a:pos x="26" y="10"/>
                      </a:cxn>
                      <a:cxn ang="0">
                        <a:pos x="27" y="12"/>
                      </a:cxn>
                      <a:cxn ang="0">
                        <a:pos x="30" y="9"/>
                      </a:cxn>
                    </a:cxnLst>
                    <a:rect l="0" t="0" r="r" b="b"/>
                    <a:pathLst>
                      <a:path w="64" h="49">
                        <a:moveTo>
                          <a:pt x="30" y="9"/>
                        </a:moveTo>
                        <a:cubicBezTo>
                          <a:pt x="26" y="10"/>
                          <a:pt x="27" y="7"/>
                          <a:pt x="26" y="7"/>
                        </a:cubicBezTo>
                        <a:cubicBezTo>
                          <a:pt x="24" y="7"/>
                          <a:pt x="26" y="6"/>
                          <a:pt x="27" y="4"/>
                        </a:cubicBezTo>
                        <a:cubicBezTo>
                          <a:pt x="29" y="3"/>
                          <a:pt x="29" y="3"/>
                          <a:pt x="27" y="3"/>
                        </a:cubicBezTo>
                        <a:cubicBezTo>
                          <a:pt x="27" y="3"/>
                          <a:pt x="27" y="0"/>
                          <a:pt x="26" y="0"/>
                        </a:cubicBezTo>
                        <a:cubicBezTo>
                          <a:pt x="24" y="0"/>
                          <a:pt x="26" y="1"/>
                          <a:pt x="23" y="3"/>
                        </a:cubicBezTo>
                        <a:cubicBezTo>
                          <a:pt x="18" y="4"/>
                          <a:pt x="18" y="1"/>
                          <a:pt x="18" y="3"/>
                        </a:cubicBezTo>
                        <a:cubicBezTo>
                          <a:pt x="15" y="4"/>
                          <a:pt x="18" y="9"/>
                          <a:pt x="15" y="9"/>
                        </a:cubicBezTo>
                        <a:cubicBezTo>
                          <a:pt x="10" y="9"/>
                          <a:pt x="15" y="9"/>
                          <a:pt x="12" y="14"/>
                        </a:cubicBezTo>
                        <a:cubicBezTo>
                          <a:pt x="10" y="17"/>
                          <a:pt x="9" y="17"/>
                          <a:pt x="6" y="15"/>
                        </a:cubicBezTo>
                        <a:cubicBezTo>
                          <a:pt x="3" y="15"/>
                          <a:pt x="0" y="20"/>
                          <a:pt x="1" y="20"/>
                        </a:cubicBezTo>
                        <a:cubicBezTo>
                          <a:pt x="3" y="20"/>
                          <a:pt x="4" y="20"/>
                          <a:pt x="4" y="21"/>
                        </a:cubicBezTo>
                        <a:cubicBezTo>
                          <a:pt x="4" y="24"/>
                          <a:pt x="6" y="21"/>
                          <a:pt x="7" y="23"/>
                        </a:cubicBezTo>
                        <a:cubicBezTo>
                          <a:pt x="9" y="24"/>
                          <a:pt x="6" y="26"/>
                          <a:pt x="7" y="29"/>
                        </a:cubicBezTo>
                        <a:cubicBezTo>
                          <a:pt x="10" y="32"/>
                          <a:pt x="9" y="32"/>
                          <a:pt x="6" y="37"/>
                        </a:cubicBezTo>
                        <a:cubicBezTo>
                          <a:pt x="4" y="40"/>
                          <a:pt x="4" y="41"/>
                          <a:pt x="4" y="43"/>
                        </a:cubicBezTo>
                        <a:cubicBezTo>
                          <a:pt x="6" y="46"/>
                          <a:pt x="7" y="46"/>
                          <a:pt x="7" y="43"/>
                        </a:cubicBezTo>
                        <a:cubicBezTo>
                          <a:pt x="9" y="41"/>
                          <a:pt x="10" y="41"/>
                          <a:pt x="13" y="41"/>
                        </a:cubicBezTo>
                        <a:cubicBezTo>
                          <a:pt x="15" y="40"/>
                          <a:pt x="16" y="43"/>
                          <a:pt x="16" y="43"/>
                        </a:cubicBezTo>
                        <a:cubicBezTo>
                          <a:pt x="18" y="43"/>
                          <a:pt x="16" y="40"/>
                          <a:pt x="18" y="38"/>
                        </a:cubicBezTo>
                        <a:cubicBezTo>
                          <a:pt x="21" y="37"/>
                          <a:pt x="23" y="40"/>
                          <a:pt x="24" y="38"/>
                        </a:cubicBezTo>
                        <a:cubicBezTo>
                          <a:pt x="26" y="37"/>
                          <a:pt x="23" y="35"/>
                          <a:pt x="24" y="34"/>
                        </a:cubicBezTo>
                        <a:cubicBezTo>
                          <a:pt x="27" y="32"/>
                          <a:pt x="26" y="27"/>
                          <a:pt x="30" y="29"/>
                        </a:cubicBezTo>
                        <a:cubicBezTo>
                          <a:pt x="35" y="30"/>
                          <a:pt x="32" y="32"/>
                          <a:pt x="32" y="34"/>
                        </a:cubicBezTo>
                        <a:cubicBezTo>
                          <a:pt x="33" y="35"/>
                          <a:pt x="35" y="30"/>
                          <a:pt x="35" y="37"/>
                        </a:cubicBezTo>
                        <a:cubicBezTo>
                          <a:pt x="33" y="46"/>
                          <a:pt x="35" y="49"/>
                          <a:pt x="38" y="46"/>
                        </a:cubicBezTo>
                        <a:cubicBezTo>
                          <a:pt x="41" y="44"/>
                          <a:pt x="44" y="44"/>
                          <a:pt x="44" y="43"/>
                        </a:cubicBezTo>
                        <a:cubicBezTo>
                          <a:pt x="44" y="41"/>
                          <a:pt x="46" y="41"/>
                          <a:pt x="47" y="40"/>
                        </a:cubicBezTo>
                        <a:cubicBezTo>
                          <a:pt x="49" y="38"/>
                          <a:pt x="53" y="38"/>
                          <a:pt x="52" y="40"/>
                        </a:cubicBezTo>
                        <a:cubicBezTo>
                          <a:pt x="50" y="43"/>
                          <a:pt x="52" y="43"/>
                          <a:pt x="55" y="40"/>
                        </a:cubicBezTo>
                        <a:cubicBezTo>
                          <a:pt x="58" y="38"/>
                          <a:pt x="61" y="40"/>
                          <a:pt x="59" y="41"/>
                        </a:cubicBezTo>
                        <a:cubicBezTo>
                          <a:pt x="62" y="41"/>
                          <a:pt x="64" y="40"/>
                          <a:pt x="62" y="38"/>
                        </a:cubicBezTo>
                        <a:cubicBezTo>
                          <a:pt x="59" y="37"/>
                          <a:pt x="62" y="34"/>
                          <a:pt x="61" y="32"/>
                        </a:cubicBezTo>
                        <a:cubicBezTo>
                          <a:pt x="59" y="30"/>
                          <a:pt x="61" y="29"/>
                          <a:pt x="61" y="27"/>
                        </a:cubicBezTo>
                        <a:cubicBezTo>
                          <a:pt x="59" y="26"/>
                          <a:pt x="55" y="24"/>
                          <a:pt x="55" y="27"/>
                        </a:cubicBezTo>
                        <a:cubicBezTo>
                          <a:pt x="55" y="29"/>
                          <a:pt x="52" y="26"/>
                          <a:pt x="53" y="23"/>
                        </a:cubicBezTo>
                        <a:cubicBezTo>
                          <a:pt x="53" y="21"/>
                          <a:pt x="50" y="21"/>
                          <a:pt x="52" y="18"/>
                        </a:cubicBezTo>
                        <a:cubicBezTo>
                          <a:pt x="49" y="17"/>
                          <a:pt x="50" y="20"/>
                          <a:pt x="46" y="18"/>
                        </a:cubicBezTo>
                        <a:cubicBezTo>
                          <a:pt x="41" y="17"/>
                          <a:pt x="41" y="21"/>
                          <a:pt x="39" y="20"/>
                        </a:cubicBezTo>
                        <a:cubicBezTo>
                          <a:pt x="38" y="18"/>
                          <a:pt x="36" y="21"/>
                          <a:pt x="35" y="17"/>
                        </a:cubicBezTo>
                        <a:cubicBezTo>
                          <a:pt x="33" y="14"/>
                          <a:pt x="29" y="20"/>
                          <a:pt x="27" y="17"/>
                        </a:cubicBezTo>
                        <a:cubicBezTo>
                          <a:pt x="27" y="15"/>
                          <a:pt x="16" y="18"/>
                          <a:pt x="16" y="14"/>
                        </a:cubicBezTo>
                        <a:cubicBezTo>
                          <a:pt x="16" y="10"/>
                          <a:pt x="18" y="14"/>
                          <a:pt x="18" y="10"/>
                        </a:cubicBezTo>
                        <a:cubicBezTo>
                          <a:pt x="18" y="9"/>
                          <a:pt x="23" y="9"/>
                          <a:pt x="26" y="10"/>
                        </a:cubicBezTo>
                        <a:cubicBezTo>
                          <a:pt x="27" y="10"/>
                          <a:pt x="26" y="14"/>
                          <a:pt x="27" y="12"/>
                        </a:cubicBezTo>
                        <a:cubicBezTo>
                          <a:pt x="29" y="9"/>
                          <a:pt x="29" y="10"/>
                          <a:pt x="30" y="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52"/>
                  <p:cNvSpPr>
                    <a:spLocks/>
                  </p:cNvSpPr>
                  <p:nvPr/>
                </p:nvSpPr>
                <p:spPr bwMode="auto">
                  <a:xfrm>
                    <a:off x="3949" y="2645"/>
                    <a:ext cx="34" cy="76"/>
                  </a:xfrm>
                  <a:custGeom>
                    <a:avLst/>
                    <a:gdLst/>
                    <a:ahLst/>
                    <a:cxnLst>
                      <a:cxn ang="0">
                        <a:pos x="5" y="37"/>
                      </a:cxn>
                      <a:cxn ang="0">
                        <a:pos x="0" y="19"/>
                      </a:cxn>
                      <a:cxn ang="0">
                        <a:pos x="1" y="16"/>
                      </a:cxn>
                      <a:cxn ang="0">
                        <a:pos x="1" y="10"/>
                      </a:cxn>
                      <a:cxn ang="0">
                        <a:pos x="3" y="5"/>
                      </a:cxn>
                      <a:cxn ang="0">
                        <a:pos x="1" y="0"/>
                      </a:cxn>
                      <a:cxn ang="0">
                        <a:pos x="8" y="2"/>
                      </a:cxn>
                      <a:cxn ang="0">
                        <a:pos x="11" y="10"/>
                      </a:cxn>
                      <a:cxn ang="0">
                        <a:pos x="15" y="19"/>
                      </a:cxn>
                      <a:cxn ang="0">
                        <a:pos x="17" y="22"/>
                      </a:cxn>
                      <a:cxn ang="0">
                        <a:pos x="14" y="34"/>
                      </a:cxn>
                      <a:cxn ang="0">
                        <a:pos x="5" y="37"/>
                      </a:cxn>
                    </a:cxnLst>
                    <a:rect l="0" t="0" r="r" b="b"/>
                    <a:pathLst>
                      <a:path w="18" h="40">
                        <a:moveTo>
                          <a:pt x="5" y="37"/>
                        </a:moveTo>
                        <a:cubicBezTo>
                          <a:pt x="0" y="33"/>
                          <a:pt x="1" y="24"/>
                          <a:pt x="0" y="19"/>
                        </a:cubicBezTo>
                        <a:cubicBezTo>
                          <a:pt x="0" y="14"/>
                          <a:pt x="1" y="14"/>
                          <a:pt x="1" y="16"/>
                        </a:cubicBezTo>
                        <a:cubicBezTo>
                          <a:pt x="1" y="17"/>
                          <a:pt x="1" y="13"/>
                          <a:pt x="1" y="10"/>
                        </a:cubicBezTo>
                        <a:cubicBezTo>
                          <a:pt x="1" y="8"/>
                          <a:pt x="3" y="8"/>
                          <a:pt x="3" y="5"/>
                        </a:cubicBezTo>
                        <a:cubicBezTo>
                          <a:pt x="3" y="2"/>
                          <a:pt x="1" y="2"/>
                          <a:pt x="1" y="0"/>
                        </a:cubicBezTo>
                        <a:cubicBezTo>
                          <a:pt x="1" y="0"/>
                          <a:pt x="5" y="0"/>
                          <a:pt x="8" y="2"/>
                        </a:cubicBezTo>
                        <a:cubicBezTo>
                          <a:pt x="9" y="5"/>
                          <a:pt x="9" y="7"/>
                          <a:pt x="11" y="10"/>
                        </a:cubicBezTo>
                        <a:cubicBezTo>
                          <a:pt x="14" y="11"/>
                          <a:pt x="14" y="17"/>
                          <a:pt x="15" y="19"/>
                        </a:cubicBezTo>
                        <a:cubicBezTo>
                          <a:pt x="17" y="21"/>
                          <a:pt x="15" y="21"/>
                          <a:pt x="17" y="22"/>
                        </a:cubicBezTo>
                        <a:cubicBezTo>
                          <a:pt x="18" y="25"/>
                          <a:pt x="18" y="33"/>
                          <a:pt x="14" y="34"/>
                        </a:cubicBezTo>
                        <a:cubicBezTo>
                          <a:pt x="11" y="37"/>
                          <a:pt x="8" y="40"/>
                          <a:pt x="5" y="3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153"/>
                  <p:cNvSpPr>
                    <a:spLocks/>
                  </p:cNvSpPr>
                  <p:nvPr/>
                </p:nvSpPr>
                <p:spPr bwMode="auto">
                  <a:xfrm>
                    <a:off x="3270" y="2223"/>
                    <a:ext cx="318" cy="316"/>
                  </a:xfrm>
                  <a:custGeom>
                    <a:avLst/>
                    <a:gdLst/>
                    <a:ahLst/>
                    <a:cxnLst>
                      <a:cxn ang="0">
                        <a:pos x="126" y="138"/>
                      </a:cxn>
                      <a:cxn ang="0">
                        <a:pos x="108" y="148"/>
                      </a:cxn>
                      <a:cxn ang="0">
                        <a:pos x="93" y="159"/>
                      </a:cxn>
                      <a:cxn ang="0">
                        <a:pos x="76" y="150"/>
                      </a:cxn>
                      <a:cxn ang="0">
                        <a:pos x="75" y="150"/>
                      </a:cxn>
                      <a:cxn ang="0">
                        <a:pos x="73" y="150"/>
                      </a:cxn>
                      <a:cxn ang="0">
                        <a:pos x="68" y="150"/>
                      </a:cxn>
                      <a:cxn ang="0">
                        <a:pos x="68" y="155"/>
                      </a:cxn>
                      <a:cxn ang="0">
                        <a:pos x="65" y="159"/>
                      </a:cxn>
                      <a:cxn ang="0">
                        <a:pos x="55" y="141"/>
                      </a:cxn>
                      <a:cxn ang="0">
                        <a:pos x="50" y="130"/>
                      </a:cxn>
                      <a:cxn ang="0">
                        <a:pos x="36" y="115"/>
                      </a:cxn>
                      <a:cxn ang="0">
                        <a:pos x="35" y="98"/>
                      </a:cxn>
                      <a:cxn ang="0">
                        <a:pos x="21" y="75"/>
                      </a:cxn>
                      <a:cxn ang="0">
                        <a:pos x="15" y="63"/>
                      </a:cxn>
                      <a:cxn ang="0">
                        <a:pos x="1" y="40"/>
                      </a:cxn>
                      <a:cxn ang="0">
                        <a:pos x="12" y="30"/>
                      </a:cxn>
                      <a:cxn ang="0">
                        <a:pos x="24" y="23"/>
                      </a:cxn>
                      <a:cxn ang="0">
                        <a:pos x="27" y="17"/>
                      </a:cxn>
                      <a:cxn ang="0">
                        <a:pos x="24" y="6"/>
                      </a:cxn>
                      <a:cxn ang="0">
                        <a:pos x="47" y="3"/>
                      </a:cxn>
                      <a:cxn ang="0">
                        <a:pos x="59" y="11"/>
                      </a:cxn>
                      <a:cxn ang="0">
                        <a:pos x="81" y="30"/>
                      </a:cxn>
                      <a:cxn ang="0">
                        <a:pos x="102" y="34"/>
                      </a:cxn>
                      <a:cxn ang="0">
                        <a:pos x="110" y="38"/>
                      </a:cxn>
                      <a:cxn ang="0">
                        <a:pos x="117" y="49"/>
                      </a:cxn>
                      <a:cxn ang="0">
                        <a:pos x="123" y="58"/>
                      </a:cxn>
                      <a:cxn ang="0">
                        <a:pos x="125" y="69"/>
                      </a:cxn>
                      <a:cxn ang="0">
                        <a:pos x="131" y="78"/>
                      </a:cxn>
                      <a:cxn ang="0">
                        <a:pos x="137" y="90"/>
                      </a:cxn>
                      <a:cxn ang="0">
                        <a:pos x="165" y="96"/>
                      </a:cxn>
                      <a:cxn ang="0">
                        <a:pos x="166" y="110"/>
                      </a:cxn>
                      <a:cxn ang="0">
                        <a:pos x="151" y="129"/>
                      </a:cxn>
                    </a:cxnLst>
                    <a:rect l="0" t="0" r="r" b="b"/>
                    <a:pathLst>
                      <a:path w="168" h="167">
                        <a:moveTo>
                          <a:pt x="139" y="133"/>
                        </a:moveTo>
                        <a:cubicBezTo>
                          <a:pt x="134" y="135"/>
                          <a:pt x="131" y="136"/>
                          <a:pt x="126" y="138"/>
                        </a:cubicBezTo>
                        <a:cubicBezTo>
                          <a:pt x="123" y="138"/>
                          <a:pt x="116" y="139"/>
                          <a:pt x="113" y="141"/>
                        </a:cubicBezTo>
                        <a:cubicBezTo>
                          <a:pt x="111" y="142"/>
                          <a:pt x="108" y="147"/>
                          <a:pt x="108" y="148"/>
                        </a:cubicBezTo>
                        <a:cubicBezTo>
                          <a:pt x="104" y="155"/>
                          <a:pt x="97" y="161"/>
                          <a:pt x="93" y="167"/>
                        </a:cubicBezTo>
                        <a:cubicBezTo>
                          <a:pt x="93" y="164"/>
                          <a:pt x="93" y="161"/>
                          <a:pt x="93" y="159"/>
                        </a:cubicBezTo>
                        <a:cubicBezTo>
                          <a:pt x="93" y="158"/>
                          <a:pt x="93" y="156"/>
                          <a:pt x="93" y="156"/>
                        </a:cubicBezTo>
                        <a:cubicBezTo>
                          <a:pt x="93" y="156"/>
                          <a:pt x="78" y="148"/>
                          <a:pt x="76" y="150"/>
                        </a:cubicBezTo>
                        <a:cubicBezTo>
                          <a:pt x="76" y="150"/>
                          <a:pt x="76" y="150"/>
                          <a:pt x="75" y="150"/>
                        </a:cubicBezTo>
                        <a:cubicBezTo>
                          <a:pt x="75" y="150"/>
                          <a:pt x="75" y="150"/>
                          <a:pt x="75" y="150"/>
                        </a:cubicBezTo>
                        <a:cubicBezTo>
                          <a:pt x="75" y="150"/>
                          <a:pt x="75" y="150"/>
                          <a:pt x="75" y="150"/>
                        </a:cubicBezTo>
                        <a:cubicBezTo>
                          <a:pt x="73" y="150"/>
                          <a:pt x="73" y="150"/>
                          <a:pt x="73" y="150"/>
                        </a:cubicBezTo>
                        <a:cubicBezTo>
                          <a:pt x="73" y="150"/>
                          <a:pt x="71" y="148"/>
                          <a:pt x="70" y="148"/>
                        </a:cubicBezTo>
                        <a:cubicBezTo>
                          <a:pt x="68" y="150"/>
                          <a:pt x="68" y="150"/>
                          <a:pt x="68" y="150"/>
                        </a:cubicBezTo>
                        <a:cubicBezTo>
                          <a:pt x="68" y="150"/>
                          <a:pt x="70" y="150"/>
                          <a:pt x="68" y="150"/>
                        </a:cubicBezTo>
                        <a:cubicBezTo>
                          <a:pt x="68" y="152"/>
                          <a:pt x="68" y="153"/>
                          <a:pt x="68" y="155"/>
                        </a:cubicBezTo>
                        <a:cubicBezTo>
                          <a:pt x="68" y="155"/>
                          <a:pt x="68" y="155"/>
                          <a:pt x="68" y="156"/>
                        </a:cubicBezTo>
                        <a:cubicBezTo>
                          <a:pt x="68" y="156"/>
                          <a:pt x="67" y="158"/>
                          <a:pt x="65" y="159"/>
                        </a:cubicBezTo>
                        <a:cubicBezTo>
                          <a:pt x="62" y="148"/>
                          <a:pt x="62" y="156"/>
                          <a:pt x="61" y="152"/>
                        </a:cubicBezTo>
                        <a:cubicBezTo>
                          <a:pt x="61" y="147"/>
                          <a:pt x="55" y="144"/>
                          <a:pt x="55" y="141"/>
                        </a:cubicBezTo>
                        <a:cubicBezTo>
                          <a:pt x="55" y="138"/>
                          <a:pt x="53" y="138"/>
                          <a:pt x="53" y="135"/>
                        </a:cubicBezTo>
                        <a:cubicBezTo>
                          <a:pt x="53" y="132"/>
                          <a:pt x="52" y="133"/>
                          <a:pt x="50" y="130"/>
                        </a:cubicBezTo>
                        <a:cubicBezTo>
                          <a:pt x="49" y="127"/>
                          <a:pt x="47" y="122"/>
                          <a:pt x="44" y="121"/>
                        </a:cubicBezTo>
                        <a:cubicBezTo>
                          <a:pt x="39" y="121"/>
                          <a:pt x="41" y="119"/>
                          <a:pt x="36" y="115"/>
                        </a:cubicBezTo>
                        <a:cubicBezTo>
                          <a:pt x="33" y="109"/>
                          <a:pt x="38" y="112"/>
                          <a:pt x="35" y="107"/>
                        </a:cubicBezTo>
                        <a:cubicBezTo>
                          <a:pt x="33" y="102"/>
                          <a:pt x="38" y="104"/>
                          <a:pt x="35" y="98"/>
                        </a:cubicBezTo>
                        <a:cubicBezTo>
                          <a:pt x="33" y="93"/>
                          <a:pt x="30" y="83"/>
                          <a:pt x="27" y="83"/>
                        </a:cubicBezTo>
                        <a:cubicBezTo>
                          <a:pt x="23" y="81"/>
                          <a:pt x="20" y="76"/>
                          <a:pt x="21" y="75"/>
                        </a:cubicBezTo>
                        <a:cubicBezTo>
                          <a:pt x="23" y="72"/>
                          <a:pt x="21" y="69"/>
                          <a:pt x="18" y="67"/>
                        </a:cubicBezTo>
                        <a:cubicBezTo>
                          <a:pt x="17" y="64"/>
                          <a:pt x="18" y="64"/>
                          <a:pt x="15" y="63"/>
                        </a:cubicBezTo>
                        <a:cubicBezTo>
                          <a:pt x="12" y="58"/>
                          <a:pt x="7" y="43"/>
                          <a:pt x="4" y="43"/>
                        </a:cubicBezTo>
                        <a:cubicBezTo>
                          <a:pt x="0" y="41"/>
                          <a:pt x="0" y="46"/>
                          <a:pt x="1" y="40"/>
                        </a:cubicBezTo>
                        <a:cubicBezTo>
                          <a:pt x="3" y="35"/>
                          <a:pt x="1" y="38"/>
                          <a:pt x="3" y="29"/>
                        </a:cubicBezTo>
                        <a:cubicBezTo>
                          <a:pt x="4" y="29"/>
                          <a:pt x="10" y="30"/>
                          <a:pt x="12" y="30"/>
                        </a:cubicBezTo>
                        <a:cubicBezTo>
                          <a:pt x="15" y="30"/>
                          <a:pt x="15" y="26"/>
                          <a:pt x="18" y="24"/>
                        </a:cubicBezTo>
                        <a:cubicBezTo>
                          <a:pt x="18" y="23"/>
                          <a:pt x="23" y="24"/>
                          <a:pt x="24" y="23"/>
                        </a:cubicBezTo>
                        <a:cubicBezTo>
                          <a:pt x="24" y="21"/>
                          <a:pt x="24" y="20"/>
                          <a:pt x="24" y="20"/>
                        </a:cubicBezTo>
                        <a:cubicBezTo>
                          <a:pt x="26" y="18"/>
                          <a:pt x="27" y="18"/>
                          <a:pt x="27" y="17"/>
                        </a:cubicBezTo>
                        <a:cubicBezTo>
                          <a:pt x="20" y="7"/>
                          <a:pt x="20" y="7"/>
                          <a:pt x="20" y="7"/>
                        </a:cubicBezTo>
                        <a:cubicBezTo>
                          <a:pt x="20" y="6"/>
                          <a:pt x="23" y="6"/>
                          <a:pt x="24" y="6"/>
                        </a:cubicBezTo>
                        <a:cubicBezTo>
                          <a:pt x="26" y="4"/>
                          <a:pt x="35" y="3"/>
                          <a:pt x="36" y="0"/>
                        </a:cubicBezTo>
                        <a:cubicBezTo>
                          <a:pt x="39" y="1"/>
                          <a:pt x="44" y="1"/>
                          <a:pt x="47" y="3"/>
                        </a:cubicBezTo>
                        <a:cubicBezTo>
                          <a:pt x="50" y="3"/>
                          <a:pt x="52" y="6"/>
                          <a:pt x="55" y="9"/>
                        </a:cubicBezTo>
                        <a:cubicBezTo>
                          <a:pt x="56" y="9"/>
                          <a:pt x="58" y="11"/>
                          <a:pt x="59" y="11"/>
                        </a:cubicBezTo>
                        <a:cubicBezTo>
                          <a:pt x="62" y="14"/>
                          <a:pt x="65" y="15"/>
                          <a:pt x="67" y="18"/>
                        </a:cubicBezTo>
                        <a:cubicBezTo>
                          <a:pt x="70" y="20"/>
                          <a:pt x="79" y="30"/>
                          <a:pt x="81" y="30"/>
                        </a:cubicBezTo>
                        <a:cubicBezTo>
                          <a:pt x="82" y="32"/>
                          <a:pt x="94" y="32"/>
                          <a:pt x="96" y="32"/>
                        </a:cubicBezTo>
                        <a:cubicBezTo>
                          <a:pt x="96" y="32"/>
                          <a:pt x="102" y="32"/>
                          <a:pt x="102" y="34"/>
                        </a:cubicBezTo>
                        <a:cubicBezTo>
                          <a:pt x="104" y="34"/>
                          <a:pt x="104" y="37"/>
                          <a:pt x="104" y="37"/>
                        </a:cubicBezTo>
                        <a:cubicBezTo>
                          <a:pt x="105" y="38"/>
                          <a:pt x="110" y="38"/>
                          <a:pt x="110" y="38"/>
                        </a:cubicBezTo>
                        <a:cubicBezTo>
                          <a:pt x="113" y="43"/>
                          <a:pt x="114" y="44"/>
                          <a:pt x="114" y="46"/>
                        </a:cubicBezTo>
                        <a:cubicBezTo>
                          <a:pt x="114" y="47"/>
                          <a:pt x="117" y="46"/>
                          <a:pt x="117" y="49"/>
                        </a:cubicBezTo>
                        <a:cubicBezTo>
                          <a:pt x="117" y="52"/>
                          <a:pt x="123" y="55"/>
                          <a:pt x="123" y="57"/>
                        </a:cubicBezTo>
                        <a:cubicBezTo>
                          <a:pt x="125" y="58"/>
                          <a:pt x="122" y="55"/>
                          <a:pt x="123" y="58"/>
                        </a:cubicBezTo>
                        <a:cubicBezTo>
                          <a:pt x="125" y="61"/>
                          <a:pt x="122" y="63"/>
                          <a:pt x="123" y="66"/>
                        </a:cubicBezTo>
                        <a:cubicBezTo>
                          <a:pt x="125" y="67"/>
                          <a:pt x="123" y="67"/>
                          <a:pt x="125" y="69"/>
                        </a:cubicBezTo>
                        <a:cubicBezTo>
                          <a:pt x="128" y="70"/>
                          <a:pt x="126" y="73"/>
                          <a:pt x="129" y="76"/>
                        </a:cubicBezTo>
                        <a:cubicBezTo>
                          <a:pt x="129" y="78"/>
                          <a:pt x="131" y="78"/>
                          <a:pt x="131" y="78"/>
                        </a:cubicBezTo>
                        <a:cubicBezTo>
                          <a:pt x="131" y="81"/>
                          <a:pt x="131" y="81"/>
                          <a:pt x="134" y="83"/>
                        </a:cubicBezTo>
                        <a:cubicBezTo>
                          <a:pt x="137" y="86"/>
                          <a:pt x="137" y="86"/>
                          <a:pt x="137" y="90"/>
                        </a:cubicBezTo>
                        <a:cubicBezTo>
                          <a:pt x="139" y="93"/>
                          <a:pt x="137" y="93"/>
                          <a:pt x="146" y="95"/>
                        </a:cubicBezTo>
                        <a:cubicBezTo>
                          <a:pt x="155" y="96"/>
                          <a:pt x="163" y="101"/>
                          <a:pt x="165" y="96"/>
                        </a:cubicBezTo>
                        <a:cubicBezTo>
                          <a:pt x="165" y="98"/>
                          <a:pt x="168" y="102"/>
                          <a:pt x="168" y="104"/>
                        </a:cubicBezTo>
                        <a:cubicBezTo>
                          <a:pt x="168" y="106"/>
                          <a:pt x="166" y="109"/>
                          <a:pt x="166" y="110"/>
                        </a:cubicBezTo>
                        <a:cubicBezTo>
                          <a:pt x="166" y="112"/>
                          <a:pt x="163" y="122"/>
                          <a:pt x="163" y="124"/>
                        </a:cubicBezTo>
                        <a:cubicBezTo>
                          <a:pt x="162" y="125"/>
                          <a:pt x="154" y="127"/>
                          <a:pt x="151" y="129"/>
                        </a:cubicBezTo>
                        <a:cubicBezTo>
                          <a:pt x="146" y="130"/>
                          <a:pt x="143" y="132"/>
                          <a:pt x="139" y="13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154"/>
                  <p:cNvSpPr>
                    <a:spLocks/>
                  </p:cNvSpPr>
                  <p:nvPr/>
                </p:nvSpPr>
                <p:spPr bwMode="auto">
                  <a:xfrm>
                    <a:off x="3332" y="2119"/>
                    <a:ext cx="148" cy="165"/>
                  </a:xfrm>
                  <a:custGeom>
                    <a:avLst/>
                    <a:gdLst/>
                    <a:ahLst/>
                    <a:cxnLst>
                      <a:cxn ang="0">
                        <a:pos x="48" y="3"/>
                      </a:cxn>
                      <a:cxn ang="0">
                        <a:pos x="52" y="14"/>
                      </a:cxn>
                      <a:cxn ang="0">
                        <a:pos x="61" y="17"/>
                      </a:cxn>
                      <a:cxn ang="0">
                        <a:pos x="58" y="21"/>
                      </a:cxn>
                      <a:cxn ang="0">
                        <a:pos x="54" y="34"/>
                      </a:cxn>
                      <a:cxn ang="0">
                        <a:pos x="60" y="44"/>
                      </a:cxn>
                      <a:cxn ang="0">
                        <a:pos x="71" y="55"/>
                      </a:cxn>
                      <a:cxn ang="0">
                        <a:pos x="72" y="67"/>
                      </a:cxn>
                      <a:cxn ang="0">
                        <a:pos x="75" y="74"/>
                      </a:cxn>
                      <a:cxn ang="0">
                        <a:pos x="78" y="78"/>
                      </a:cxn>
                      <a:cxn ang="0">
                        <a:pos x="74" y="78"/>
                      </a:cxn>
                      <a:cxn ang="0">
                        <a:pos x="67" y="78"/>
                      </a:cxn>
                      <a:cxn ang="0">
                        <a:pos x="63" y="87"/>
                      </a:cxn>
                      <a:cxn ang="0">
                        <a:pos x="48" y="86"/>
                      </a:cxn>
                      <a:cxn ang="0">
                        <a:pos x="34" y="74"/>
                      </a:cxn>
                      <a:cxn ang="0">
                        <a:pos x="26" y="66"/>
                      </a:cxn>
                      <a:cxn ang="0">
                        <a:pos x="22" y="64"/>
                      </a:cxn>
                      <a:cxn ang="0">
                        <a:pos x="14" y="58"/>
                      </a:cxn>
                      <a:cxn ang="0">
                        <a:pos x="3" y="55"/>
                      </a:cxn>
                      <a:cxn ang="0">
                        <a:pos x="5" y="55"/>
                      </a:cxn>
                      <a:cxn ang="0">
                        <a:pos x="2" y="54"/>
                      </a:cxn>
                      <a:cxn ang="0">
                        <a:pos x="2" y="52"/>
                      </a:cxn>
                      <a:cxn ang="0">
                        <a:pos x="3" y="52"/>
                      </a:cxn>
                      <a:cxn ang="0">
                        <a:pos x="3" y="50"/>
                      </a:cxn>
                      <a:cxn ang="0">
                        <a:pos x="0" y="43"/>
                      </a:cxn>
                      <a:cxn ang="0">
                        <a:pos x="11" y="37"/>
                      </a:cxn>
                      <a:cxn ang="0">
                        <a:pos x="19" y="32"/>
                      </a:cxn>
                      <a:cxn ang="0">
                        <a:pos x="20" y="27"/>
                      </a:cxn>
                      <a:cxn ang="0">
                        <a:pos x="20" y="27"/>
                      </a:cxn>
                      <a:cxn ang="0">
                        <a:pos x="20" y="26"/>
                      </a:cxn>
                      <a:cxn ang="0">
                        <a:pos x="20" y="23"/>
                      </a:cxn>
                      <a:cxn ang="0">
                        <a:pos x="22" y="17"/>
                      </a:cxn>
                      <a:cxn ang="0">
                        <a:pos x="20" y="11"/>
                      </a:cxn>
                      <a:cxn ang="0">
                        <a:pos x="25" y="9"/>
                      </a:cxn>
                      <a:cxn ang="0">
                        <a:pos x="29" y="3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32" y="0"/>
                      </a:cxn>
                      <a:cxn ang="0">
                        <a:pos x="34" y="1"/>
                      </a:cxn>
                      <a:cxn ang="0">
                        <a:pos x="34" y="0"/>
                      </a:cxn>
                      <a:cxn ang="0">
                        <a:pos x="35" y="0"/>
                      </a:cxn>
                      <a:cxn ang="0">
                        <a:pos x="38" y="1"/>
                      </a:cxn>
                      <a:cxn ang="0">
                        <a:pos x="43" y="1"/>
                      </a:cxn>
                      <a:cxn ang="0">
                        <a:pos x="45" y="4"/>
                      </a:cxn>
                      <a:cxn ang="0">
                        <a:pos x="46" y="3"/>
                      </a:cxn>
                      <a:cxn ang="0">
                        <a:pos x="48" y="3"/>
                      </a:cxn>
                    </a:cxnLst>
                    <a:rect l="0" t="0" r="r" b="b"/>
                    <a:pathLst>
                      <a:path w="78" h="87">
                        <a:moveTo>
                          <a:pt x="48" y="3"/>
                        </a:moveTo>
                        <a:cubicBezTo>
                          <a:pt x="49" y="7"/>
                          <a:pt x="52" y="11"/>
                          <a:pt x="52" y="14"/>
                        </a:cubicBezTo>
                        <a:cubicBezTo>
                          <a:pt x="52" y="17"/>
                          <a:pt x="60" y="15"/>
                          <a:pt x="61" y="17"/>
                        </a:cubicBezTo>
                        <a:cubicBezTo>
                          <a:pt x="61" y="18"/>
                          <a:pt x="57" y="17"/>
                          <a:pt x="58" y="21"/>
                        </a:cubicBezTo>
                        <a:cubicBezTo>
                          <a:pt x="61" y="26"/>
                          <a:pt x="54" y="27"/>
                          <a:pt x="54" y="34"/>
                        </a:cubicBezTo>
                        <a:cubicBezTo>
                          <a:pt x="52" y="40"/>
                          <a:pt x="58" y="38"/>
                          <a:pt x="60" y="44"/>
                        </a:cubicBezTo>
                        <a:cubicBezTo>
                          <a:pt x="60" y="49"/>
                          <a:pt x="67" y="50"/>
                          <a:pt x="71" y="55"/>
                        </a:cubicBezTo>
                        <a:cubicBezTo>
                          <a:pt x="74" y="61"/>
                          <a:pt x="71" y="64"/>
                          <a:pt x="72" y="67"/>
                        </a:cubicBezTo>
                        <a:cubicBezTo>
                          <a:pt x="74" y="70"/>
                          <a:pt x="74" y="74"/>
                          <a:pt x="75" y="74"/>
                        </a:cubicBezTo>
                        <a:cubicBezTo>
                          <a:pt x="77" y="75"/>
                          <a:pt x="78" y="75"/>
                          <a:pt x="78" y="78"/>
                        </a:cubicBezTo>
                        <a:cubicBezTo>
                          <a:pt x="77" y="80"/>
                          <a:pt x="72" y="75"/>
                          <a:pt x="74" y="78"/>
                        </a:cubicBezTo>
                        <a:cubicBezTo>
                          <a:pt x="72" y="78"/>
                          <a:pt x="69" y="77"/>
                          <a:pt x="67" y="78"/>
                        </a:cubicBezTo>
                        <a:cubicBezTo>
                          <a:pt x="66" y="80"/>
                          <a:pt x="64" y="86"/>
                          <a:pt x="63" y="87"/>
                        </a:cubicBezTo>
                        <a:cubicBezTo>
                          <a:pt x="61" y="87"/>
                          <a:pt x="49" y="87"/>
                          <a:pt x="48" y="86"/>
                        </a:cubicBezTo>
                        <a:cubicBezTo>
                          <a:pt x="46" y="86"/>
                          <a:pt x="37" y="75"/>
                          <a:pt x="34" y="74"/>
                        </a:cubicBezTo>
                        <a:cubicBezTo>
                          <a:pt x="32" y="70"/>
                          <a:pt x="29" y="69"/>
                          <a:pt x="26" y="66"/>
                        </a:cubicBezTo>
                        <a:cubicBezTo>
                          <a:pt x="25" y="66"/>
                          <a:pt x="23" y="64"/>
                          <a:pt x="22" y="64"/>
                        </a:cubicBezTo>
                        <a:cubicBezTo>
                          <a:pt x="19" y="61"/>
                          <a:pt x="17" y="58"/>
                          <a:pt x="14" y="58"/>
                        </a:cubicBezTo>
                        <a:cubicBezTo>
                          <a:pt x="11" y="57"/>
                          <a:pt x="6" y="57"/>
                          <a:pt x="3" y="55"/>
                        </a:cubicBezTo>
                        <a:cubicBezTo>
                          <a:pt x="5" y="55"/>
                          <a:pt x="5" y="55"/>
                          <a:pt x="5" y="55"/>
                        </a:cubicBezTo>
                        <a:cubicBezTo>
                          <a:pt x="5" y="52"/>
                          <a:pt x="3" y="54"/>
                          <a:pt x="2" y="54"/>
                        </a:cubicBezTo>
                        <a:cubicBezTo>
                          <a:pt x="2" y="52"/>
                          <a:pt x="2" y="52"/>
                          <a:pt x="2" y="52"/>
                        </a:cubicBezTo>
                        <a:cubicBezTo>
                          <a:pt x="3" y="52"/>
                          <a:pt x="3" y="52"/>
                          <a:pt x="3" y="52"/>
                        </a:cubicBezTo>
                        <a:cubicBezTo>
                          <a:pt x="3" y="52"/>
                          <a:pt x="3" y="52"/>
                          <a:pt x="3" y="50"/>
                        </a:cubicBezTo>
                        <a:cubicBezTo>
                          <a:pt x="2" y="49"/>
                          <a:pt x="2" y="46"/>
                          <a:pt x="0" y="43"/>
                        </a:cubicBezTo>
                        <a:cubicBezTo>
                          <a:pt x="3" y="40"/>
                          <a:pt x="8" y="38"/>
                          <a:pt x="11" y="37"/>
                        </a:cubicBezTo>
                        <a:cubicBezTo>
                          <a:pt x="12" y="35"/>
                          <a:pt x="16" y="34"/>
                          <a:pt x="19" y="32"/>
                        </a:cubicBezTo>
                        <a:cubicBezTo>
                          <a:pt x="19" y="30"/>
                          <a:pt x="20" y="29"/>
                          <a:pt x="20" y="27"/>
                        </a:cubicBezTo>
                        <a:cubicBezTo>
                          <a:pt x="20" y="27"/>
                          <a:pt x="20" y="27"/>
                          <a:pt x="20" y="27"/>
                        </a:cubicBezTo>
                        <a:cubicBezTo>
                          <a:pt x="20" y="27"/>
                          <a:pt x="20" y="27"/>
                          <a:pt x="20" y="26"/>
                        </a:cubicBezTo>
                        <a:cubicBezTo>
                          <a:pt x="20" y="26"/>
                          <a:pt x="20" y="24"/>
                          <a:pt x="20" y="23"/>
                        </a:cubicBezTo>
                        <a:cubicBezTo>
                          <a:pt x="20" y="21"/>
                          <a:pt x="22" y="18"/>
                          <a:pt x="22" y="17"/>
                        </a:cubicBezTo>
                        <a:cubicBezTo>
                          <a:pt x="20" y="15"/>
                          <a:pt x="20" y="14"/>
                          <a:pt x="20" y="11"/>
                        </a:cubicBezTo>
                        <a:cubicBezTo>
                          <a:pt x="22" y="9"/>
                          <a:pt x="23" y="9"/>
                          <a:pt x="25" y="9"/>
                        </a:cubicBezTo>
                        <a:cubicBezTo>
                          <a:pt x="26" y="7"/>
                          <a:pt x="28" y="4"/>
                          <a:pt x="29" y="3"/>
                        </a:cubicBezTo>
                        <a:cubicBezTo>
                          <a:pt x="31" y="3"/>
                          <a:pt x="31" y="1"/>
                          <a:pt x="32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4" y="0"/>
                          <a:pt x="34" y="1"/>
                          <a:pt x="34" y="1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7" y="0"/>
                          <a:pt x="37" y="1"/>
                          <a:pt x="38" y="1"/>
                        </a:cubicBezTo>
                        <a:cubicBezTo>
                          <a:pt x="41" y="3"/>
                          <a:pt x="41" y="0"/>
                          <a:pt x="43" y="1"/>
                        </a:cubicBezTo>
                        <a:cubicBezTo>
                          <a:pt x="45" y="1"/>
                          <a:pt x="43" y="3"/>
                          <a:pt x="45" y="4"/>
                        </a:cubicBezTo>
                        <a:cubicBezTo>
                          <a:pt x="46" y="3"/>
                          <a:pt x="46" y="3"/>
                          <a:pt x="46" y="3"/>
                        </a:cubicBezTo>
                        <a:cubicBezTo>
                          <a:pt x="48" y="3"/>
                          <a:pt x="48" y="3"/>
                          <a:pt x="48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155"/>
                  <p:cNvSpPr>
                    <a:spLocks/>
                  </p:cNvSpPr>
                  <p:nvPr/>
                </p:nvSpPr>
                <p:spPr bwMode="auto">
                  <a:xfrm>
                    <a:off x="3451" y="2263"/>
                    <a:ext cx="27" cy="32"/>
                  </a:xfrm>
                  <a:custGeom>
                    <a:avLst/>
                    <a:gdLst/>
                    <a:ahLst/>
                    <a:cxnLst>
                      <a:cxn ang="0">
                        <a:pos x="14" y="17"/>
                      </a:cxn>
                      <a:cxn ang="0">
                        <a:pos x="7" y="16"/>
                      </a:cxn>
                      <a:cxn ang="0">
                        <a:pos x="6" y="13"/>
                      </a:cxn>
                      <a:cxn ang="0">
                        <a:pos x="0" y="11"/>
                      </a:cxn>
                      <a:cxn ang="0">
                        <a:pos x="4" y="2"/>
                      </a:cxn>
                      <a:cxn ang="0">
                        <a:pos x="11" y="2"/>
                      </a:cxn>
                      <a:cxn ang="0">
                        <a:pos x="9" y="7"/>
                      </a:cxn>
                      <a:cxn ang="0">
                        <a:pos x="12" y="10"/>
                      </a:cxn>
                      <a:cxn ang="0">
                        <a:pos x="14" y="17"/>
                      </a:cxn>
                    </a:cxnLst>
                    <a:rect l="0" t="0" r="r" b="b"/>
                    <a:pathLst>
                      <a:path w="14" h="17">
                        <a:moveTo>
                          <a:pt x="14" y="17"/>
                        </a:moveTo>
                        <a:cubicBezTo>
                          <a:pt x="14" y="17"/>
                          <a:pt x="9" y="17"/>
                          <a:pt x="7" y="16"/>
                        </a:cubicBezTo>
                        <a:cubicBezTo>
                          <a:pt x="7" y="16"/>
                          <a:pt x="7" y="13"/>
                          <a:pt x="6" y="13"/>
                        </a:cubicBezTo>
                        <a:cubicBezTo>
                          <a:pt x="6" y="11"/>
                          <a:pt x="0" y="11"/>
                          <a:pt x="0" y="11"/>
                        </a:cubicBezTo>
                        <a:cubicBezTo>
                          <a:pt x="1" y="10"/>
                          <a:pt x="3" y="3"/>
                          <a:pt x="4" y="2"/>
                        </a:cubicBezTo>
                        <a:cubicBezTo>
                          <a:pt x="6" y="0"/>
                          <a:pt x="9" y="2"/>
                          <a:pt x="11" y="2"/>
                        </a:cubicBezTo>
                        <a:cubicBezTo>
                          <a:pt x="14" y="10"/>
                          <a:pt x="11" y="3"/>
                          <a:pt x="9" y="7"/>
                        </a:cubicBezTo>
                        <a:cubicBezTo>
                          <a:pt x="7" y="10"/>
                          <a:pt x="12" y="7"/>
                          <a:pt x="12" y="10"/>
                        </a:cubicBezTo>
                        <a:cubicBezTo>
                          <a:pt x="12" y="14"/>
                          <a:pt x="14" y="11"/>
                          <a:pt x="14" y="1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56"/>
                  <p:cNvSpPr>
                    <a:spLocks/>
                  </p:cNvSpPr>
                  <p:nvPr/>
                </p:nvSpPr>
                <p:spPr bwMode="auto">
                  <a:xfrm>
                    <a:off x="3529" y="2359"/>
                    <a:ext cx="123" cy="159"/>
                  </a:xfrm>
                  <a:custGeom>
                    <a:avLst/>
                    <a:gdLst/>
                    <a:ahLst/>
                    <a:cxnLst>
                      <a:cxn ang="0">
                        <a:pos x="2" y="61"/>
                      </a:cxn>
                      <a:cxn ang="0">
                        <a:pos x="0" y="66"/>
                      </a:cxn>
                      <a:cxn ang="0">
                        <a:pos x="6" y="77"/>
                      </a:cxn>
                      <a:cxn ang="0">
                        <a:pos x="8" y="81"/>
                      </a:cxn>
                      <a:cxn ang="0">
                        <a:pos x="11" y="84"/>
                      </a:cxn>
                      <a:cxn ang="0">
                        <a:pos x="14" y="84"/>
                      </a:cxn>
                      <a:cxn ang="0">
                        <a:pos x="23" y="81"/>
                      </a:cxn>
                      <a:cxn ang="0">
                        <a:pos x="32" y="72"/>
                      </a:cxn>
                      <a:cxn ang="0">
                        <a:pos x="45" y="63"/>
                      </a:cxn>
                      <a:cxn ang="0">
                        <a:pos x="48" y="51"/>
                      </a:cxn>
                      <a:cxn ang="0">
                        <a:pos x="54" y="44"/>
                      </a:cxn>
                      <a:cxn ang="0">
                        <a:pos x="63" y="34"/>
                      </a:cxn>
                      <a:cxn ang="0">
                        <a:pos x="61" y="26"/>
                      </a:cxn>
                      <a:cxn ang="0">
                        <a:pos x="54" y="15"/>
                      </a:cxn>
                      <a:cxn ang="0">
                        <a:pos x="46" y="14"/>
                      </a:cxn>
                      <a:cxn ang="0">
                        <a:pos x="37" y="1"/>
                      </a:cxn>
                      <a:cxn ang="0">
                        <a:pos x="34" y="3"/>
                      </a:cxn>
                      <a:cxn ang="0">
                        <a:pos x="32" y="6"/>
                      </a:cxn>
                      <a:cxn ang="0">
                        <a:pos x="32" y="9"/>
                      </a:cxn>
                      <a:cxn ang="0">
                        <a:pos x="32" y="11"/>
                      </a:cxn>
                      <a:cxn ang="0">
                        <a:pos x="29" y="12"/>
                      </a:cxn>
                      <a:cxn ang="0">
                        <a:pos x="29" y="17"/>
                      </a:cxn>
                      <a:cxn ang="0">
                        <a:pos x="28" y="24"/>
                      </a:cxn>
                      <a:cxn ang="0">
                        <a:pos x="31" y="32"/>
                      </a:cxn>
                      <a:cxn ang="0">
                        <a:pos x="29" y="38"/>
                      </a:cxn>
                      <a:cxn ang="0">
                        <a:pos x="26" y="52"/>
                      </a:cxn>
                      <a:cxn ang="0">
                        <a:pos x="14" y="57"/>
                      </a:cxn>
                      <a:cxn ang="0">
                        <a:pos x="2" y="61"/>
                      </a:cxn>
                    </a:cxnLst>
                    <a:rect l="0" t="0" r="r" b="b"/>
                    <a:pathLst>
                      <a:path w="65" h="84">
                        <a:moveTo>
                          <a:pt x="2" y="61"/>
                        </a:moveTo>
                        <a:cubicBezTo>
                          <a:pt x="2" y="63"/>
                          <a:pt x="0" y="64"/>
                          <a:pt x="0" y="66"/>
                        </a:cubicBezTo>
                        <a:cubicBezTo>
                          <a:pt x="2" y="69"/>
                          <a:pt x="5" y="74"/>
                          <a:pt x="6" y="77"/>
                        </a:cubicBezTo>
                        <a:cubicBezTo>
                          <a:pt x="8" y="78"/>
                          <a:pt x="6" y="78"/>
                          <a:pt x="8" y="81"/>
                        </a:cubicBezTo>
                        <a:cubicBezTo>
                          <a:pt x="8" y="83"/>
                          <a:pt x="9" y="84"/>
                          <a:pt x="11" y="84"/>
                        </a:cubicBezTo>
                        <a:cubicBezTo>
                          <a:pt x="11" y="84"/>
                          <a:pt x="12" y="84"/>
                          <a:pt x="14" y="84"/>
                        </a:cubicBezTo>
                        <a:cubicBezTo>
                          <a:pt x="15" y="84"/>
                          <a:pt x="17" y="81"/>
                          <a:pt x="23" y="81"/>
                        </a:cubicBezTo>
                        <a:cubicBezTo>
                          <a:pt x="29" y="83"/>
                          <a:pt x="26" y="72"/>
                          <a:pt x="32" y="72"/>
                        </a:cubicBezTo>
                        <a:cubicBezTo>
                          <a:pt x="42" y="72"/>
                          <a:pt x="35" y="64"/>
                          <a:pt x="45" y="63"/>
                        </a:cubicBezTo>
                        <a:cubicBezTo>
                          <a:pt x="52" y="61"/>
                          <a:pt x="45" y="60"/>
                          <a:pt x="48" y="51"/>
                        </a:cubicBezTo>
                        <a:cubicBezTo>
                          <a:pt x="52" y="40"/>
                          <a:pt x="51" y="54"/>
                          <a:pt x="54" y="44"/>
                        </a:cubicBezTo>
                        <a:cubicBezTo>
                          <a:pt x="57" y="38"/>
                          <a:pt x="60" y="41"/>
                          <a:pt x="63" y="34"/>
                        </a:cubicBezTo>
                        <a:cubicBezTo>
                          <a:pt x="65" y="27"/>
                          <a:pt x="65" y="27"/>
                          <a:pt x="61" y="26"/>
                        </a:cubicBezTo>
                        <a:cubicBezTo>
                          <a:pt x="60" y="24"/>
                          <a:pt x="57" y="15"/>
                          <a:pt x="54" y="15"/>
                        </a:cubicBezTo>
                        <a:cubicBezTo>
                          <a:pt x="51" y="17"/>
                          <a:pt x="52" y="14"/>
                          <a:pt x="46" y="14"/>
                        </a:cubicBezTo>
                        <a:cubicBezTo>
                          <a:pt x="42" y="14"/>
                          <a:pt x="37" y="6"/>
                          <a:pt x="37" y="1"/>
                        </a:cubicBezTo>
                        <a:cubicBezTo>
                          <a:pt x="34" y="3"/>
                          <a:pt x="35" y="6"/>
                          <a:pt x="34" y="3"/>
                        </a:cubicBezTo>
                        <a:cubicBezTo>
                          <a:pt x="32" y="0"/>
                          <a:pt x="32" y="3"/>
                          <a:pt x="32" y="6"/>
                        </a:cubicBezTo>
                        <a:cubicBezTo>
                          <a:pt x="32" y="9"/>
                          <a:pt x="31" y="9"/>
                          <a:pt x="32" y="9"/>
                        </a:cubicBezTo>
                        <a:cubicBezTo>
                          <a:pt x="34" y="9"/>
                          <a:pt x="35" y="11"/>
                          <a:pt x="32" y="11"/>
                        </a:cubicBezTo>
                        <a:cubicBezTo>
                          <a:pt x="31" y="12"/>
                          <a:pt x="29" y="12"/>
                          <a:pt x="29" y="12"/>
                        </a:cubicBezTo>
                        <a:cubicBezTo>
                          <a:pt x="31" y="14"/>
                          <a:pt x="31" y="12"/>
                          <a:pt x="29" y="17"/>
                        </a:cubicBezTo>
                        <a:cubicBezTo>
                          <a:pt x="26" y="21"/>
                          <a:pt x="28" y="23"/>
                          <a:pt x="28" y="24"/>
                        </a:cubicBezTo>
                        <a:cubicBezTo>
                          <a:pt x="28" y="26"/>
                          <a:pt x="31" y="31"/>
                          <a:pt x="31" y="32"/>
                        </a:cubicBezTo>
                        <a:cubicBezTo>
                          <a:pt x="31" y="34"/>
                          <a:pt x="29" y="37"/>
                          <a:pt x="29" y="38"/>
                        </a:cubicBezTo>
                        <a:cubicBezTo>
                          <a:pt x="29" y="40"/>
                          <a:pt x="26" y="51"/>
                          <a:pt x="26" y="52"/>
                        </a:cubicBezTo>
                        <a:cubicBezTo>
                          <a:pt x="25" y="54"/>
                          <a:pt x="17" y="55"/>
                          <a:pt x="14" y="57"/>
                        </a:cubicBezTo>
                        <a:cubicBezTo>
                          <a:pt x="9" y="58"/>
                          <a:pt x="6" y="60"/>
                          <a:pt x="2" y="6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57"/>
                  <p:cNvSpPr>
                    <a:spLocks/>
                  </p:cNvSpPr>
                  <p:nvPr/>
                </p:nvSpPr>
                <p:spPr bwMode="auto">
                  <a:xfrm>
                    <a:off x="3387" y="2475"/>
                    <a:ext cx="163" cy="121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75" y="5"/>
                      </a:cxn>
                      <a:cxn ang="0">
                        <a:pos x="82" y="16"/>
                      </a:cxn>
                      <a:cxn ang="0">
                        <a:pos x="83" y="20"/>
                      </a:cxn>
                      <a:cxn ang="0">
                        <a:pos x="86" y="23"/>
                      </a:cxn>
                      <a:cxn ang="0">
                        <a:pos x="77" y="35"/>
                      </a:cxn>
                      <a:cxn ang="0">
                        <a:pos x="69" y="38"/>
                      </a:cxn>
                      <a:cxn ang="0">
                        <a:pos x="62" y="42"/>
                      </a:cxn>
                      <a:cxn ang="0">
                        <a:pos x="46" y="49"/>
                      </a:cxn>
                      <a:cxn ang="0">
                        <a:pos x="31" y="55"/>
                      </a:cxn>
                      <a:cxn ang="0">
                        <a:pos x="23" y="60"/>
                      </a:cxn>
                      <a:cxn ang="0">
                        <a:pos x="19" y="61"/>
                      </a:cxn>
                      <a:cxn ang="0">
                        <a:pos x="16" y="63"/>
                      </a:cxn>
                      <a:cxn ang="0">
                        <a:pos x="12" y="63"/>
                      </a:cxn>
                      <a:cxn ang="0">
                        <a:pos x="8" y="61"/>
                      </a:cxn>
                      <a:cxn ang="0">
                        <a:pos x="6" y="55"/>
                      </a:cxn>
                      <a:cxn ang="0">
                        <a:pos x="5" y="46"/>
                      </a:cxn>
                      <a:cxn ang="0">
                        <a:pos x="3" y="40"/>
                      </a:cxn>
                      <a:cxn ang="0">
                        <a:pos x="2" y="37"/>
                      </a:cxn>
                      <a:cxn ang="0">
                        <a:pos x="2" y="32"/>
                      </a:cxn>
                      <a:cxn ang="0">
                        <a:pos x="3" y="26"/>
                      </a:cxn>
                      <a:cxn ang="0">
                        <a:pos x="6" y="23"/>
                      </a:cxn>
                      <a:cxn ang="0">
                        <a:pos x="6" y="22"/>
                      </a:cxn>
                      <a:cxn ang="0">
                        <a:pos x="6" y="17"/>
                      </a:cxn>
                      <a:cxn ang="0">
                        <a:pos x="6" y="17"/>
                      </a:cxn>
                      <a:cxn ang="0">
                        <a:pos x="8" y="16"/>
                      </a:cxn>
                      <a:cxn ang="0">
                        <a:pos x="11" y="17"/>
                      </a:cxn>
                      <a:cxn ang="0">
                        <a:pos x="12" y="17"/>
                      </a:cxn>
                      <a:cxn ang="0">
                        <a:pos x="12" y="17"/>
                      </a:cxn>
                      <a:cxn ang="0">
                        <a:pos x="12" y="17"/>
                      </a:cxn>
                      <a:cxn ang="0">
                        <a:pos x="14" y="17"/>
                      </a:cxn>
                      <a:cxn ang="0">
                        <a:pos x="31" y="23"/>
                      </a:cxn>
                      <a:cxn ang="0">
                        <a:pos x="31" y="26"/>
                      </a:cxn>
                      <a:cxn ang="0">
                        <a:pos x="31" y="34"/>
                      </a:cxn>
                      <a:cxn ang="0">
                        <a:pos x="46" y="16"/>
                      </a:cxn>
                      <a:cxn ang="0">
                        <a:pos x="51" y="8"/>
                      </a:cxn>
                      <a:cxn ang="0">
                        <a:pos x="65" y="5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86" h="64">
                        <a:moveTo>
                          <a:pt x="77" y="0"/>
                        </a:moveTo>
                        <a:cubicBezTo>
                          <a:pt x="77" y="2"/>
                          <a:pt x="75" y="3"/>
                          <a:pt x="75" y="5"/>
                        </a:cubicBezTo>
                        <a:cubicBezTo>
                          <a:pt x="77" y="8"/>
                          <a:pt x="80" y="13"/>
                          <a:pt x="82" y="16"/>
                        </a:cubicBezTo>
                        <a:cubicBezTo>
                          <a:pt x="83" y="17"/>
                          <a:pt x="82" y="17"/>
                          <a:pt x="83" y="20"/>
                        </a:cubicBezTo>
                        <a:cubicBezTo>
                          <a:pt x="83" y="22"/>
                          <a:pt x="85" y="23"/>
                          <a:pt x="86" y="23"/>
                        </a:cubicBezTo>
                        <a:cubicBezTo>
                          <a:pt x="74" y="29"/>
                          <a:pt x="83" y="34"/>
                          <a:pt x="77" y="35"/>
                        </a:cubicBezTo>
                        <a:cubicBezTo>
                          <a:pt x="74" y="35"/>
                          <a:pt x="77" y="37"/>
                          <a:pt x="69" y="38"/>
                        </a:cubicBezTo>
                        <a:cubicBezTo>
                          <a:pt x="63" y="40"/>
                          <a:pt x="63" y="43"/>
                          <a:pt x="62" y="42"/>
                        </a:cubicBezTo>
                        <a:cubicBezTo>
                          <a:pt x="54" y="42"/>
                          <a:pt x="52" y="52"/>
                          <a:pt x="46" y="49"/>
                        </a:cubicBezTo>
                        <a:cubicBezTo>
                          <a:pt x="42" y="48"/>
                          <a:pt x="40" y="57"/>
                          <a:pt x="31" y="55"/>
                        </a:cubicBezTo>
                        <a:cubicBezTo>
                          <a:pt x="25" y="55"/>
                          <a:pt x="26" y="60"/>
                          <a:pt x="23" y="60"/>
                        </a:cubicBezTo>
                        <a:cubicBezTo>
                          <a:pt x="20" y="60"/>
                          <a:pt x="23" y="63"/>
                          <a:pt x="19" y="61"/>
                        </a:cubicBezTo>
                        <a:cubicBezTo>
                          <a:pt x="16" y="61"/>
                          <a:pt x="17" y="63"/>
                          <a:pt x="16" y="63"/>
                        </a:cubicBezTo>
                        <a:cubicBezTo>
                          <a:pt x="14" y="63"/>
                          <a:pt x="14" y="64"/>
                          <a:pt x="12" y="63"/>
                        </a:cubicBezTo>
                        <a:cubicBezTo>
                          <a:pt x="9" y="61"/>
                          <a:pt x="9" y="64"/>
                          <a:pt x="8" y="61"/>
                        </a:cubicBezTo>
                        <a:cubicBezTo>
                          <a:pt x="8" y="57"/>
                          <a:pt x="6" y="58"/>
                          <a:pt x="6" y="55"/>
                        </a:cubicBezTo>
                        <a:cubicBezTo>
                          <a:pt x="8" y="52"/>
                          <a:pt x="5" y="51"/>
                          <a:pt x="5" y="46"/>
                        </a:cubicBezTo>
                        <a:cubicBezTo>
                          <a:pt x="5" y="43"/>
                          <a:pt x="3" y="43"/>
                          <a:pt x="3" y="40"/>
                        </a:cubicBezTo>
                        <a:cubicBezTo>
                          <a:pt x="3" y="38"/>
                          <a:pt x="0" y="38"/>
                          <a:pt x="2" y="37"/>
                        </a:cubicBezTo>
                        <a:cubicBezTo>
                          <a:pt x="5" y="35"/>
                          <a:pt x="2" y="35"/>
                          <a:pt x="2" y="32"/>
                        </a:cubicBezTo>
                        <a:cubicBezTo>
                          <a:pt x="3" y="31"/>
                          <a:pt x="3" y="29"/>
                          <a:pt x="3" y="26"/>
                        </a:cubicBezTo>
                        <a:cubicBezTo>
                          <a:pt x="5" y="25"/>
                          <a:pt x="6" y="23"/>
                          <a:pt x="6" y="23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6" y="20"/>
                          <a:pt x="6" y="19"/>
                          <a:pt x="6" y="17"/>
                        </a:cubicBezTo>
                        <a:cubicBezTo>
                          <a:pt x="8" y="17"/>
                          <a:pt x="6" y="17"/>
                          <a:pt x="6" y="17"/>
                        </a:cubicBezTo>
                        <a:cubicBezTo>
                          <a:pt x="8" y="16"/>
                          <a:pt x="8" y="16"/>
                          <a:pt x="8" y="16"/>
                        </a:cubicBezTo>
                        <a:cubicBezTo>
                          <a:pt x="9" y="16"/>
                          <a:pt x="11" y="17"/>
                          <a:pt x="11" y="17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2" y="17"/>
                          <a:pt x="12" y="17"/>
                          <a:pt x="12" y="17"/>
                        </a:cubicBezTo>
                        <a:cubicBezTo>
                          <a:pt x="14" y="17"/>
                          <a:pt x="14" y="17"/>
                          <a:pt x="14" y="17"/>
                        </a:cubicBezTo>
                        <a:cubicBezTo>
                          <a:pt x="16" y="16"/>
                          <a:pt x="31" y="23"/>
                          <a:pt x="31" y="23"/>
                        </a:cubicBezTo>
                        <a:cubicBezTo>
                          <a:pt x="31" y="23"/>
                          <a:pt x="31" y="25"/>
                          <a:pt x="31" y="26"/>
                        </a:cubicBezTo>
                        <a:cubicBezTo>
                          <a:pt x="31" y="28"/>
                          <a:pt x="31" y="31"/>
                          <a:pt x="31" y="34"/>
                        </a:cubicBezTo>
                        <a:cubicBezTo>
                          <a:pt x="35" y="28"/>
                          <a:pt x="42" y="22"/>
                          <a:pt x="46" y="16"/>
                        </a:cubicBezTo>
                        <a:cubicBezTo>
                          <a:pt x="46" y="14"/>
                          <a:pt x="49" y="10"/>
                          <a:pt x="51" y="8"/>
                        </a:cubicBezTo>
                        <a:cubicBezTo>
                          <a:pt x="54" y="6"/>
                          <a:pt x="62" y="5"/>
                          <a:pt x="65" y="5"/>
                        </a:cubicBezTo>
                        <a:cubicBezTo>
                          <a:pt x="69" y="3"/>
                          <a:pt x="72" y="2"/>
                          <a:pt x="77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158"/>
                  <p:cNvSpPr>
                    <a:spLocks/>
                  </p:cNvSpPr>
                  <p:nvPr/>
                </p:nvSpPr>
                <p:spPr bwMode="auto">
                  <a:xfrm>
                    <a:off x="2883" y="2206"/>
                    <a:ext cx="246" cy="259"/>
                  </a:xfrm>
                  <a:custGeom>
                    <a:avLst/>
                    <a:gdLst/>
                    <a:ahLst/>
                    <a:cxnLst>
                      <a:cxn ang="0">
                        <a:pos x="120" y="137"/>
                      </a:cxn>
                      <a:cxn ang="0">
                        <a:pos x="120" y="133"/>
                      </a:cxn>
                      <a:cxn ang="0">
                        <a:pos x="129" y="133"/>
                      </a:cxn>
                      <a:cxn ang="0">
                        <a:pos x="129" y="113"/>
                      </a:cxn>
                      <a:cxn ang="0">
                        <a:pos x="129" y="38"/>
                      </a:cxn>
                      <a:cxn ang="0">
                        <a:pos x="127" y="27"/>
                      </a:cxn>
                      <a:cxn ang="0">
                        <a:pos x="129" y="17"/>
                      </a:cxn>
                      <a:cxn ang="0">
                        <a:pos x="129" y="15"/>
                      </a:cxn>
                      <a:cxn ang="0">
                        <a:pos x="124" y="11"/>
                      </a:cxn>
                      <a:cxn ang="0">
                        <a:pos x="117" y="9"/>
                      </a:cxn>
                      <a:cxn ang="0">
                        <a:pos x="109" y="3"/>
                      </a:cxn>
                      <a:cxn ang="0">
                        <a:pos x="100" y="3"/>
                      </a:cxn>
                      <a:cxn ang="0">
                        <a:pos x="89" y="9"/>
                      </a:cxn>
                      <a:cxn ang="0">
                        <a:pos x="87" y="24"/>
                      </a:cxn>
                      <a:cxn ang="0">
                        <a:pos x="77" y="26"/>
                      </a:cxn>
                      <a:cxn ang="0">
                        <a:pos x="61" y="20"/>
                      </a:cxn>
                      <a:cxn ang="0">
                        <a:pos x="52" y="12"/>
                      </a:cxn>
                      <a:cxn ang="0">
                        <a:pos x="43" y="4"/>
                      </a:cxn>
                      <a:cxn ang="0">
                        <a:pos x="31" y="3"/>
                      </a:cxn>
                      <a:cxn ang="0">
                        <a:pos x="21" y="0"/>
                      </a:cxn>
                      <a:cxn ang="0">
                        <a:pos x="20" y="7"/>
                      </a:cxn>
                      <a:cxn ang="0">
                        <a:pos x="11" y="14"/>
                      </a:cxn>
                      <a:cxn ang="0">
                        <a:pos x="5" y="29"/>
                      </a:cxn>
                      <a:cxn ang="0">
                        <a:pos x="8" y="52"/>
                      </a:cxn>
                      <a:cxn ang="0">
                        <a:pos x="8" y="62"/>
                      </a:cxn>
                      <a:cxn ang="0">
                        <a:pos x="6" y="75"/>
                      </a:cxn>
                      <a:cxn ang="0">
                        <a:pos x="9" y="85"/>
                      </a:cxn>
                      <a:cxn ang="0">
                        <a:pos x="18" y="88"/>
                      </a:cxn>
                      <a:cxn ang="0">
                        <a:pos x="25" y="98"/>
                      </a:cxn>
                      <a:cxn ang="0">
                        <a:pos x="40" y="104"/>
                      </a:cxn>
                      <a:cxn ang="0">
                        <a:pos x="48" y="102"/>
                      </a:cxn>
                      <a:cxn ang="0">
                        <a:pos x="57" y="98"/>
                      </a:cxn>
                      <a:cxn ang="0">
                        <a:pos x="120" y="137"/>
                      </a:cxn>
                    </a:cxnLst>
                    <a:rect l="0" t="0" r="r" b="b"/>
                    <a:pathLst>
                      <a:path w="130" h="137">
                        <a:moveTo>
                          <a:pt x="120" y="137"/>
                        </a:moveTo>
                        <a:cubicBezTo>
                          <a:pt x="120" y="133"/>
                          <a:pt x="120" y="133"/>
                          <a:pt x="120" y="133"/>
                        </a:cubicBezTo>
                        <a:cubicBezTo>
                          <a:pt x="129" y="133"/>
                          <a:pt x="129" y="133"/>
                          <a:pt x="129" y="133"/>
                        </a:cubicBezTo>
                        <a:cubicBezTo>
                          <a:pt x="129" y="113"/>
                          <a:pt x="129" y="113"/>
                          <a:pt x="129" y="113"/>
                        </a:cubicBezTo>
                        <a:cubicBezTo>
                          <a:pt x="129" y="38"/>
                          <a:pt x="129" y="38"/>
                          <a:pt x="129" y="38"/>
                        </a:cubicBezTo>
                        <a:cubicBezTo>
                          <a:pt x="129" y="35"/>
                          <a:pt x="124" y="33"/>
                          <a:pt x="127" y="27"/>
                        </a:cubicBezTo>
                        <a:cubicBezTo>
                          <a:pt x="130" y="23"/>
                          <a:pt x="126" y="20"/>
                          <a:pt x="129" y="17"/>
                        </a:cubicBezTo>
                        <a:cubicBezTo>
                          <a:pt x="129" y="15"/>
                          <a:pt x="129" y="15"/>
                          <a:pt x="129" y="15"/>
                        </a:cubicBezTo>
                        <a:cubicBezTo>
                          <a:pt x="129" y="14"/>
                          <a:pt x="129" y="11"/>
                          <a:pt x="124" y="11"/>
                        </a:cubicBezTo>
                        <a:cubicBezTo>
                          <a:pt x="120" y="11"/>
                          <a:pt x="121" y="11"/>
                          <a:pt x="117" y="9"/>
                        </a:cubicBezTo>
                        <a:cubicBezTo>
                          <a:pt x="112" y="9"/>
                          <a:pt x="117" y="6"/>
                          <a:pt x="109" y="3"/>
                        </a:cubicBezTo>
                        <a:cubicBezTo>
                          <a:pt x="103" y="0"/>
                          <a:pt x="101" y="1"/>
                          <a:pt x="100" y="3"/>
                        </a:cubicBezTo>
                        <a:cubicBezTo>
                          <a:pt x="98" y="4"/>
                          <a:pt x="97" y="1"/>
                          <a:pt x="89" y="9"/>
                        </a:cubicBezTo>
                        <a:cubicBezTo>
                          <a:pt x="86" y="14"/>
                          <a:pt x="92" y="20"/>
                          <a:pt x="87" y="24"/>
                        </a:cubicBezTo>
                        <a:cubicBezTo>
                          <a:pt x="83" y="30"/>
                          <a:pt x="80" y="30"/>
                          <a:pt x="77" y="26"/>
                        </a:cubicBezTo>
                        <a:cubicBezTo>
                          <a:pt x="74" y="23"/>
                          <a:pt x="67" y="20"/>
                          <a:pt x="61" y="20"/>
                        </a:cubicBezTo>
                        <a:cubicBezTo>
                          <a:pt x="57" y="18"/>
                          <a:pt x="54" y="18"/>
                          <a:pt x="52" y="12"/>
                        </a:cubicBezTo>
                        <a:cubicBezTo>
                          <a:pt x="51" y="4"/>
                          <a:pt x="46" y="7"/>
                          <a:pt x="43" y="4"/>
                        </a:cubicBezTo>
                        <a:cubicBezTo>
                          <a:pt x="41" y="3"/>
                          <a:pt x="35" y="1"/>
                          <a:pt x="31" y="3"/>
                        </a:cubicBezTo>
                        <a:cubicBezTo>
                          <a:pt x="28" y="3"/>
                          <a:pt x="23" y="0"/>
                          <a:pt x="21" y="0"/>
                        </a:cubicBezTo>
                        <a:cubicBezTo>
                          <a:pt x="18" y="4"/>
                          <a:pt x="23" y="6"/>
                          <a:pt x="20" y="7"/>
                        </a:cubicBezTo>
                        <a:cubicBezTo>
                          <a:pt x="17" y="9"/>
                          <a:pt x="15" y="11"/>
                          <a:pt x="11" y="14"/>
                        </a:cubicBezTo>
                        <a:cubicBezTo>
                          <a:pt x="6" y="18"/>
                          <a:pt x="15" y="23"/>
                          <a:pt x="5" y="29"/>
                        </a:cubicBezTo>
                        <a:cubicBezTo>
                          <a:pt x="9" y="43"/>
                          <a:pt x="6" y="46"/>
                          <a:pt x="8" y="52"/>
                        </a:cubicBezTo>
                        <a:cubicBezTo>
                          <a:pt x="9" y="56"/>
                          <a:pt x="6" y="58"/>
                          <a:pt x="8" y="62"/>
                        </a:cubicBezTo>
                        <a:cubicBezTo>
                          <a:pt x="9" y="70"/>
                          <a:pt x="0" y="67"/>
                          <a:pt x="6" y="75"/>
                        </a:cubicBezTo>
                        <a:cubicBezTo>
                          <a:pt x="11" y="82"/>
                          <a:pt x="8" y="81"/>
                          <a:pt x="9" y="85"/>
                        </a:cubicBezTo>
                        <a:cubicBezTo>
                          <a:pt x="12" y="90"/>
                          <a:pt x="12" y="85"/>
                          <a:pt x="18" y="88"/>
                        </a:cubicBezTo>
                        <a:cubicBezTo>
                          <a:pt x="23" y="92"/>
                          <a:pt x="21" y="92"/>
                          <a:pt x="25" y="98"/>
                        </a:cubicBezTo>
                        <a:cubicBezTo>
                          <a:pt x="28" y="101"/>
                          <a:pt x="37" y="99"/>
                          <a:pt x="40" y="104"/>
                        </a:cubicBezTo>
                        <a:cubicBezTo>
                          <a:pt x="43" y="108"/>
                          <a:pt x="41" y="107"/>
                          <a:pt x="48" y="102"/>
                        </a:cubicBezTo>
                        <a:cubicBezTo>
                          <a:pt x="51" y="101"/>
                          <a:pt x="55" y="98"/>
                          <a:pt x="57" y="98"/>
                        </a:cubicBezTo>
                        <a:cubicBezTo>
                          <a:pt x="78" y="110"/>
                          <a:pt x="120" y="137"/>
                          <a:pt x="120" y="13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159"/>
                  <p:cNvSpPr>
                    <a:spLocks/>
                  </p:cNvSpPr>
                  <p:nvPr/>
                </p:nvSpPr>
                <p:spPr bwMode="auto">
                  <a:xfrm>
                    <a:off x="3075" y="2399"/>
                    <a:ext cx="255" cy="365"/>
                  </a:xfrm>
                  <a:custGeom>
                    <a:avLst/>
                    <a:gdLst/>
                    <a:ahLst/>
                    <a:cxnLst>
                      <a:cxn ang="0">
                        <a:pos x="47" y="177"/>
                      </a:cxn>
                      <a:cxn ang="0">
                        <a:pos x="55" y="183"/>
                      </a:cxn>
                      <a:cxn ang="0">
                        <a:pos x="61" y="181"/>
                      </a:cxn>
                      <a:cxn ang="0">
                        <a:pos x="67" y="184"/>
                      </a:cxn>
                      <a:cxn ang="0">
                        <a:pos x="73" y="192"/>
                      </a:cxn>
                      <a:cxn ang="0">
                        <a:pos x="80" y="189"/>
                      </a:cxn>
                      <a:cxn ang="0">
                        <a:pos x="83" y="190"/>
                      </a:cxn>
                      <a:cxn ang="0">
                        <a:pos x="92" y="187"/>
                      </a:cxn>
                      <a:cxn ang="0">
                        <a:pos x="93" y="189"/>
                      </a:cxn>
                      <a:cxn ang="0">
                        <a:pos x="98" y="184"/>
                      </a:cxn>
                      <a:cxn ang="0">
                        <a:pos x="104" y="178"/>
                      </a:cxn>
                      <a:cxn ang="0">
                        <a:pos x="110" y="178"/>
                      </a:cxn>
                      <a:cxn ang="0">
                        <a:pos x="113" y="181"/>
                      </a:cxn>
                      <a:cxn ang="0">
                        <a:pos x="112" y="174"/>
                      </a:cxn>
                      <a:cxn ang="0">
                        <a:pos x="106" y="164"/>
                      </a:cxn>
                      <a:cxn ang="0">
                        <a:pos x="99" y="155"/>
                      </a:cxn>
                      <a:cxn ang="0">
                        <a:pos x="92" y="148"/>
                      </a:cxn>
                      <a:cxn ang="0">
                        <a:pos x="96" y="144"/>
                      </a:cxn>
                      <a:cxn ang="0">
                        <a:pos x="101" y="129"/>
                      </a:cxn>
                      <a:cxn ang="0">
                        <a:pos x="101" y="121"/>
                      </a:cxn>
                      <a:cxn ang="0">
                        <a:pos x="106" y="121"/>
                      </a:cxn>
                      <a:cxn ang="0">
                        <a:pos x="109" y="109"/>
                      </a:cxn>
                      <a:cxn ang="0">
                        <a:pos x="116" y="102"/>
                      </a:cxn>
                      <a:cxn ang="0">
                        <a:pos x="119" y="86"/>
                      </a:cxn>
                      <a:cxn ang="0">
                        <a:pos x="118" y="79"/>
                      </a:cxn>
                      <a:cxn ang="0">
                        <a:pos x="123" y="62"/>
                      </a:cxn>
                      <a:cxn ang="0">
                        <a:pos x="127" y="57"/>
                      </a:cxn>
                      <a:cxn ang="0">
                        <a:pos x="135" y="49"/>
                      </a:cxn>
                      <a:cxn ang="0">
                        <a:pos x="132" y="48"/>
                      </a:cxn>
                      <a:cxn ang="0">
                        <a:pos x="127" y="43"/>
                      </a:cxn>
                      <a:cxn ang="0">
                        <a:pos x="124" y="28"/>
                      </a:cxn>
                      <a:cxn ang="0">
                        <a:pos x="124" y="20"/>
                      </a:cxn>
                      <a:cxn ang="0">
                        <a:pos x="123" y="11"/>
                      </a:cxn>
                      <a:cxn ang="0">
                        <a:pos x="119" y="8"/>
                      </a:cxn>
                      <a:cxn ang="0">
                        <a:pos x="115" y="3"/>
                      </a:cxn>
                      <a:cxn ang="0">
                        <a:pos x="112" y="0"/>
                      </a:cxn>
                      <a:cxn ang="0">
                        <a:pos x="106" y="5"/>
                      </a:cxn>
                      <a:cxn ang="0">
                        <a:pos x="99" y="11"/>
                      </a:cxn>
                      <a:cxn ang="0">
                        <a:pos x="92" y="11"/>
                      </a:cxn>
                      <a:cxn ang="0">
                        <a:pos x="78" y="11"/>
                      </a:cxn>
                      <a:cxn ang="0">
                        <a:pos x="78" y="10"/>
                      </a:cxn>
                      <a:cxn ang="0">
                        <a:pos x="77" y="11"/>
                      </a:cxn>
                      <a:cxn ang="0">
                        <a:pos x="27" y="11"/>
                      </a:cxn>
                      <a:cxn ang="0">
                        <a:pos x="27" y="31"/>
                      </a:cxn>
                      <a:cxn ang="0">
                        <a:pos x="18" y="31"/>
                      </a:cxn>
                      <a:cxn ang="0">
                        <a:pos x="18" y="36"/>
                      </a:cxn>
                      <a:cxn ang="0">
                        <a:pos x="18" y="71"/>
                      </a:cxn>
                      <a:cxn ang="0">
                        <a:pos x="17" y="72"/>
                      </a:cxn>
                      <a:cxn ang="0">
                        <a:pos x="11" y="77"/>
                      </a:cxn>
                      <a:cxn ang="0">
                        <a:pos x="9" y="82"/>
                      </a:cxn>
                      <a:cxn ang="0">
                        <a:pos x="6" y="86"/>
                      </a:cxn>
                      <a:cxn ang="0">
                        <a:pos x="4" y="94"/>
                      </a:cxn>
                      <a:cxn ang="0">
                        <a:pos x="1" y="103"/>
                      </a:cxn>
                      <a:cxn ang="0">
                        <a:pos x="6" y="105"/>
                      </a:cxn>
                      <a:cxn ang="0">
                        <a:pos x="8" y="112"/>
                      </a:cxn>
                      <a:cxn ang="0">
                        <a:pos x="11" y="120"/>
                      </a:cxn>
                      <a:cxn ang="0">
                        <a:pos x="15" y="135"/>
                      </a:cxn>
                      <a:cxn ang="0">
                        <a:pos x="20" y="143"/>
                      </a:cxn>
                      <a:cxn ang="0">
                        <a:pos x="27" y="148"/>
                      </a:cxn>
                      <a:cxn ang="0">
                        <a:pos x="32" y="155"/>
                      </a:cxn>
                      <a:cxn ang="0">
                        <a:pos x="38" y="163"/>
                      </a:cxn>
                      <a:cxn ang="0">
                        <a:pos x="43" y="169"/>
                      </a:cxn>
                      <a:cxn ang="0">
                        <a:pos x="47" y="177"/>
                      </a:cxn>
                    </a:cxnLst>
                    <a:rect l="0" t="0" r="r" b="b"/>
                    <a:pathLst>
                      <a:path w="135" h="193">
                        <a:moveTo>
                          <a:pt x="47" y="177"/>
                        </a:moveTo>
                        <a:cubicBezTo>
                          <a:pt x="50" y="181"/>
                          <a:pt x="54" y="186"/>
                          <a:pt x="55" y="183"/>
                        </a:cubicBezTo>
                        <a:cubicBezTo>
                          <a:pt x="58" y="180"/>
                          <a:pt x="60" y="186"/>
                          <a:pt x="61" y="181"/>
                        </a:cubicBezTo>
                        <a:cubicBezTo>
                          <a:pt x="64" y="178"/>
                          <a:pt x="66" y="180"/>
                          <a:pt x="67" y="184"/>
                        </a:cubicBezTo>
                        <a:cubicBezTo>
                          <a:pt x="70" y="189"/>
                          <a:pt x="70" y="186"/>
                          <a:pt x="73" y="192"/>
                        </a:cubicBezTo>
                        <a:cubicBezTo>
                          <a:pt x="77" y="184"/>
                          <a:pt x="78" y="192"/>
                          <a:pt x="80" y="189"/>
                        </a:cubicBezTo>
                        <a:cubicBezTo>
                          <a:pt x="81" y="187"/>
                          <a:pt x="81" y="189"/>
                          <a:pt x="83" y="190"/>
                        </a:cubicBezTo>
                        <a:cubicBezTo>
                          <a:pt x="84" y="193"/>
                          <a:pt x="87" y="187"/>
                          <a:pt x="92" y="187"/>
                        </a:cubicBezTo>
                        <a:cubicBezTo>
                          <a:pt x="93" y="189"/>
                          <a:pt x="90" y="189"/>
                          <a:pt x="93" y="189"/>
                        </a:cubicBezTo>
                        <a:cubicBezTo>
                          <a:pt x="96" y="189"/>
                          <a:pt x="96" y="187"/>
                          <a:pt x="98" y="184"/>
                        </a:cubicBezTo>
                        <a:cubicBezTo>
                          <a:pt x="99" y="183"/>
                          <a:pt x="101" y="180"/>
                          <a:pt x="104" y="178"/>
                        </a:cubicBezTo>
                        <a:cubicBezTo>
                          <a:pt x="107" y="178"/>
                          <a:pt x="110" y="177"/>
                          <a:pt x="110" y="178"/>
                        </a:cubicBezTo>
                        <a:cubicBezTo>
                          <a:pt x="109" y="181"/>
                          <a:pt x="112" y="181"/>
                          <a:pt x="113" y="181"/>
                        </a:cubicBezTo>
                        <a:cubicBezTo>
                          <a:pt x="112" y="175"/>
                          <a:pt x="115" y="174"/>
                          <a:pt x="112" y="174"/>
                        </a:cubicBezTo>
                        <a:cubicBezTo>
                          <a:pt x="107" y="172"/>
                          <a:pt x="107" y="172"/>
                          <a:pt x="106" y="164"/>
                        </a:cubicBezTo>
                        <a:cubicBezTo>
                          <a:pt x="104" y="157"/>
                          <a:pt x="103" y="160"/>
                          <a:pt x="99" y="155"/>
                        </a:cubicBezTo>
                        <a:cubicBezTo>
                          <a:pt x="96" y="149"/>
                          <a:pt x="87" y="151"/>
                          <a:pt x="92" y="148"/>
                        </a:cubicBezTo>
                        <a:cubicBezTo>
                          <a:pt x="93" y="146"/>
                          <a:pt x="89" y="141"/>
                          <a:pt x="96" y="144"/>
                        </a:cubicBezTo>
                        <a:cubicBezTo>
                          <a:pt x="103" y="146"/>
                          <a:pt x="98" y="135"/>
                          <a:pt x="101" y="129"/>
                        </a:cubicBezTo>
                        <a:cubicBezTo>
                          <a:pt x="103" y="125"/>
                          <a:pt x="99" y="126"/>
                          <a:pt x="101" y="121"/>
                        </a:cubicBezTo>
                        <a:cubicBezTo>
                          <a:pt x="104" y="117"/>
                          <a:pt x="104" y="123"/>
                          <a:pt x="106" y="121"/>
                        </a:cubicBezTo>
                        <a:cubicBezTo>
                          <a:pt x="107" y="120"/>
                          <a:pt x="106" y="112"/>
                          <a:pt x="109" y="109"/>
                        </a:cubicBezTo>
                        <a:cubicBezTo>
                          <a:pt x="112" y="108"/>
                          <a:pt x="110" y="102"/>
                          <a:pt x="116" y="102"/>
                        </a:cubicBezTo>
                        <a:cubicBezTo>
                          <a:pt x="115" y="97"/>
                          <a:pt x="118" y="95"/>
                          <a:pt x="119" y="86"/>
                        </a:cubicBezTo>
                        <a:cubicBezTo>
                          <a:pt x="119" y="83"/>
                          <a:pt x="116" y="80"/>
                          <a:pt x="118" y="79"/>
                        </a:cubicBezTo>
                        <a:cubicBezTo>
                          <a:pt x="119" y="75"/>
                          <a:pt x="123" y="71"/>
                          <a:pt x="123" y="62"/>
                        </a:cubicBezTo>
                        <a:cubicBezTo>
                          <a:pt x="121" y="56"/>
                          <a:pt x="124" y="63"/>
                          <a:pt x="127" y="57"/>
                        </a:cubicBezTo>
                        <a:cubicBezTo>
                          <a:pt x="129" y="54"/>
                          <a:pt x="132" y="59"/>
                          <a:pt x="135" y="49"/>
                        </a:cubicBezTo>
                        <a:cubicBezTo>
                          <a:pt x="135" y="48"/>
                          <a:pt x="133" y="46"/>
                          <a:pt x="132" y="48"/>
                        </a:cubicBezTo>
                        <a:cubicBezTo>
                          <a:pt x="130" y="48"/>
                          <a:pt x="130" y="43"/>
                          <a:pt x="127" y="43"/>
                        </a:cubicBezTo>
                        <a:cubicBezTo>
                          <a:pt x="126" y="45"/>
                          <a:pt x="123" y="29"/>
                          <a:pt x="124" y="28"/>
                        </a:cubicBezTo>
                        <a:cubicBezTo>
                          <a:pt x="126" y="23"/>
                          <a:pt x="121" y="20"/>
                          <a:pt x="124" y="20"/>
                        </a:cubicBezTo>
                        <a:cubicBezTo>
                          <a:pt x="127" y="22"/>
                          <a:pt x="123" y="19"/>
                          <a:pt x="123" y="11"/>
                        </a:cubicBezTo>
                        <a:cubicBezTo>
                          <a:pt x="121" y="10"/>
                          <a:pt x="121" y="8"/>
                          <a:pt x="119" y="8"/>
                        </a:cubicBezTo>
                        <a:cubicBezTo>
                          <a:pt x="116" y="8"/>
                          <a:pt x="118" y="3"/>
                          <a:pt x="115" y="3"/>
                        </a:cubicBezTo>
                        <a:cubicBezTo>
                          <a:pt x="113" y="3"/>
                          <a:pt x="112" y="2"/>
                          <a:pt x="112" y="0"/>
                        </a:cubicBezTo>
                        <a:cubicBezTo>
                          <a:pt x="109" y="5"/>
                          <a:pt x="107" y="0"/>
                          <a:pt x="106" y="5"/>
                        </a:cubicBezTo>
                        <a:cubicBezTo>
                          <a:pt x="104" y="10"/>
                          <a:pt x="101" y="8"/>
                          <a:pt x="99" y="11"/>
                        </a:cubicBezTo>
                        <a:cubicBezTo>
                          <a:pt x="98" y="14"/>
                          <a:pt x="95" y="16"/>
                          <a:pt x="92" y="11"/>
                        </a:cubicBezTo>
                        <a:cubicBezTo>
                          <a:pt x="78" y="11"/>
                          <a:pt x="78" y="11"/>
                          <a:pt x="78" y="11"/>
                        </a:cubicBezTo>
                        <a:cubicBezTo>
                          <a:pt x="78" y="10"/>
                          <a:pt x="78" y="10"/>
                          <a:pt x="78" y="10"/>
                        </a:cubicBezTo>
                        <a:cubicBezTo>
                          <a:pt x="77" y="11"/>
                          <a:pt x="77" y="11"/>
                          <a:pt x="77" y="11"/>
                        </a:cubicBezTo>
                        <a:cubicBezTo>
                          <a:pt x="27" y="11"/>
                          <a:pt x="27" y="11"/>
                          <a:pt x="27" y="11"/>
                        </a:cubicBezTo>
                        <a:cubicBezTo>
                          <a:pt x="27" y="31"/>
                          <a:pt x="27" y="31"/>
                          <a:pt x="27" y="31"/>
                        </a:cubicBezTo>
                        <a:cubicBezTo>
                          <a:pt x="18" y="31"/>
                          <a:pt x="18" y="31"/>
                          <a:pt x="18" y="31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71"/>
                          <a:pt x="18" y="71"/>
                          <a:pt x="18" y="71"/>
                        </a:cubicBezTo>
                        <a:cubicBezTo>
                          <a:pt x="18" y="71"/>
                          <a:pt x="21" y="74"/>
                          <a:pt x="17" y="72"/>
                        </a:cubicBezTo>
                        <a:cubicBezTo>
                          <a:pt x="14" y="72"/>
                          <a:pt x="11" y="72"/>
                          <a:pt x="11" y="77"/>
                        </a:cubicBezTo>
                        <a:cubicBezTo>
                          <a:pt x="11" y="82"/>
                          <a:pt x="8" y="79"/>
                          <a:pt x="9" y="82"/>
                        </a:cubicBezTo>
                        <a:cubicBezTo>
                          <a:pt x="9" y="86"/>
                          <a:pt x="4" y="82"/>
                          <a:pt x="6" y="86"/>
                        </a:cubicBezTo>
                        <a:cubicBezTo>
                          <a:pt x="9" y="91"/>
                          <a:pt x="1" y="89"/>
                          <a:pt x="4" y="94"/>
                        </a:cubicBezTo>
                        <a:cubicBezTo>
                          <a:pt x="8" y="98"/>
                          <a:pt x="0" y="98"/>
                          <a:pt x="1" y="103"/>
                        </a:cubicBezTo>
                        <a:cubicBezTo>
                          <a:pt x="3" y="105"/>
                          <a:pt x="6" y="100"/>
                          <a:pt x="6" y="105"/>
                        </a:cubicBezTo>
                        <a:cubicBezTo>
                          <a:pt x="6" y="109"/>
                          <a:pt x="8" y="108"/>
                          <a:pt x="8" y="112"/>
                        </a:cubicBezTo>
                        <a:cubicBezTo>
                          <a:pt x="8" y="117"/>
                          <a:pt x="12" y="114"/>
                          <a:pt x="11" y="120"/>
                        </a:cubicBezTo>
                        <a:cubicBezTo>
                          <a:pt x="14" y="125"/>
                          <a:pt x="18" y="129"/>
                          <a:pt x="15" y="135"/>
                        </a:cubicBezTo>
                        <a:cubicBezTo>
                          <a:pt x="14" y="146"/>
                          <a:pt x="23" y="140"/>
                          <a:pt x="20" y="143"/>
                        </a:cubicBezTo>
                        <a:cubicBezTo>
                          <a:pt x="18" y="148"/>
                          <a:pt x="24" y="144"/>
                          <a:pt x="27" y="148"/>
                        </a:cubicBezTo>
                        <a:cubicBezTo>
                          <a:pt x="31" y="152"/>
                          <a:pt x="26" y="151"/>
                          <a:pt x="32" y="155"/>
                        </a:cubicBezTo>
                        <a:cubicBezTo>
                          <a:pt x="37" y="160"/>
                          <a:pt x="38" y="160"/>
                          <a:pt x="38" y="163"/>
                        </a:cubicBezTo>
                        <a:cubicBezTo>
                          <a:pt x="37" y="166"/>
                          <a:pt x="38" y="166"/>
                          <a:pt x="43" y="169"/>
                        </a:cubicBezTo>
                        <a:cubicBezTo>
                          <a:pt x="46" y="169"/>
                          <a:pt x="44" y="174"/>
                          <a:pt x="47" y="17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160"/>
                  <p:cNvSpPr>
                    <a:spLocks/>
                  </p:cNvSpPr>
                  <p:nvPr/>
                </p:nvSpPr>
                <p:spPr bwMode="auto">
                  <a:xfrm>
                    <a:off x="3234" y="2153"/>
                    <a:ext cx="36" cy="23"/>
                  </a:xfrm>
                  <a:custGeom>
                    <a:avLst/>
                    <a:gdLst/>
                    <a:ahLst/>
                    <a:cxnLst>
                      <a:cxn ang="0">
                        <a:pos x="2" y="9"/>
                      </a:cxn>
                      <a:cxn ang="0">
                        <a:pos x="0" y="6"/>
                      </a:cxn>
                      <a:cxn ang="0">
                        <a:pos x="5" y="6"/>
                      </a:cxn>
                      <a:cxn ang="0">
                        <a:pos x="8" y="3"/>
                      </a:cxn>
                      <a:cxn ang="0">
                        <a:pos x="17" y="0"/>
                      </a:cxn>
                      <a:cxn ang="0">
                        <a:pos x="17" y="2"/>
                      </a:cxn>
                      <a:cxn ang="0">
                        <a:pos x="14" y="6"/>
                      </a:cxn>
                      <a:cxn ang="0">
                        <a:pos x="11" y="8"/>
                      </a:cxn>
                      <a:cxn ang="0">
                        <a:pos x="6" y="11"/>
                      </a:cxn>
                      <a:cxn ang="0">
                        <a:pos x="5" y="11"/>
                      </a:cxn>
                      <a:cxn ang="0">
                        <a:pos x="2" y="9"/>
                      </a:cxn>
                    </a:cxnLst>
                    <a:rect l="0" t="0" r="r" b="b"/>
                    <a:pathLst>
                      <a:path w="19" h="12">
                        <a:moveTo>
                          <a:pt x="2" y="9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2" y="8"/>
                          <a:pt x="2" y="5"/>
                          <a:pt x="5" y="6"/>
                        </a:cubicBezTo>
                        <a:cubicBezTo>
                          <a:pt x="6" y="6"/>
                          <a:pt x="3" y="3"/>
                          <a:pt x="8" y="3"/>
                        </a:cubicBezTo>
                        <a:cubicBezTo>
                          <a:pt x="13" y="5"/>
                          <a:pt x="16" y="2"/>
                          <a:pt x="17" y="0"/>
                        </a:cubicBezTo>
                        <a:cubicBezTo>
                          <a:pt x="19" y="0"/>
                          <a:pt x="19" y="0"/>
                          <a:pt x="17" y="2"/>
                        </a:cubicBezTo>
                        <a:cubicBezTo>
                          <a:pt x="14" y="5"/>
                          <a:pt x="13" y="5"/>
                          <a:pt x="14" y="6"/>
                        </a:cubicBezTo>
                        <a:cubicBezTo>
                          <a:pt x="16" y="8"/>
                          <a:pt x="13" y="6"/>
                          <a:pt x="11" y="8"/>
                        </a:cubicBezTo>
                        <a:cubicBezTo>
                          <a:pt x="10" y="11"/>
                          <a:pt x="6" y="11"/>
                          <a:pt x="6" y="11"/>
                        </a:cubicBezTo>
                        <a:cubicBezTo>
                          <a:pt x="6" y="12"/>
                          <a:pt x="6" y="11"/>
                          <a:pt x="5" y="11"/>
                        </a:cubicBezTo>
                        <a:cubicBezTo>
                          <a:pt x="3" y="11"/>
                          <a:pt x="2" y="11"/>
                          <a:pt x="2" y="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161"/>
                  <p:cNvSpPr>
                    <a:spLocks/>
                  </p:cNvSpPr>
                  <p:nvPr/>
                </p:nvSpPr>
                <p:spPr bwMode="auto">
                  <a:xfrm>
                    <a:off x="2961" y="2145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3" y="3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2" y="0"/>
                          <a:pt x="3" y="3"/>
                          <a:pt x="3" y="3"/>
                        </a:cubicBezTo>
                        <a:cubicBezTo>
                          <a:pt x="2" y="3"/>
                          <a:pt x="0" y="1"/>
                          <a:pt x="2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162"/>
                  <p:cNvSpPr>
                    <a:spLocks/>
                  </p:cNvSpPr>
                  <p:nvPr/>
                </p:nvSpPr>
                <p:spPr bwMode="auto">
                  <a:xfrm>
                    <a:off x="2618" y="2121"/>
                    <a:ext cx="311" cy="358"/>
                  </a:xfrm>
                  <a:custGeom>
                    <a:avLst/>
                    <a:gdLst/>
                    <a:ahLst/>
                    <a:cxnLst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32" y="128"/>
                      </a:cxn>
                      <a:cxn ang="0">
                        <a:pos x="77" y="166"/>
                      </a:cxn>
                      <a:cxn ang="0">
                        <a:pos x="81" y="170"/>
                      </a:cxn>
                      <a:cxn ang="0">
                        <a:pos x="85" y="175"/>
                      </a:cxn>
                      <a:cxn ang="0">
                        <a:pos x="91" y="178"/>
                      </a:cxn>
                      <a:cxn ang="0">
                        <a:pos x="94" y="186"/>
                      </a:cxn>
                      <a:cxn ang="0">
                        <a:pos x="102" y="186"/>
                      </a:cxn>
                      <a:cxn ang="0">
                        <a:pos x="129" y="169"/>
                      </a:cxn>
                      <a:cxn ang="0">
                        <a:pos x="164" y="143"/>
                      </a:cxn>
                      <a:cxn ang="0">
                        <a:pos x="158" y="134"/>
                      </a:cxn>
                      <a:cxn ang="0">
                        <a:pos x="149" y="131"/>
                      </a:cxn>
                      <a:cxn ang="0">
                        <a:pos x="146" y="120"/>
                      </a:cxn>
                      <a:cxn ang="0">
                        <a:pos x="148" y="108"/>
                      </a:cxn>
                      <a:cxn ang="0">
                        <a:pos x="148" y="97"/>
                      </a:cxn>
                      <a:cxn ang="0">
                        <a:pos x="145" y="74"/>
                      </a:cxn>
                      <a:cxn ang="0">
                        <a:pos x="134" y="48"/>
                      </a:cxn>
                      <a:cxn ang="0">
                        <a:pos x="128" y="36"/>
                      </a:cxn>
                      <a:cxn ang="0">
                        <a:pos x="134" y="28"/>
                      </a:cxn>
                      <a:cxn ang="0">
                        <a:pos x="135" y="17"/>
                      </a:cxn>
                      <a:cxn ang="0">
                        <a:pos x="134" y="9"/>
                      </a:cxn>
                      <a:cxn ang="0">
                        <a:pos x="137" y="3"/>
                      </a:cxn>
                      <a:cxn ang="0">
                        <a:pos x="132" y="5"/>
                      </a:cxn>
                      <a:cxn ang="0">
                        <a:pos x="128" y="2"/>
                      </a:cxn>
                      <a:cxn ang="0">
                        <a:pos x="123" y="3"/>
                      </a:cxn>
                      <a:cxn ang="0">
                        <a:pos x="116" y="5"/>
                      </a:cxn>
                      <a:cxn ang="0">
                        <a:pos x="109" y="6"/>
                      </a:cxn>
                      <a:cxn ang="0">
                        <a:pos x="99" y="5"/>
                      </a:cxn>
                      <a:cxn ang="0">
                        <a:pos x="91" y="6"/>
                      </a:cxn>
                      <a:cxn ang="0">
                        <a:pos x="84" y="8"/>
                      </a:cxn>
                      <a:cxn ang="0">
                        <a:pos x="70" y="14"/>
                      </a:cxn>
                      <a:cxn ang="0">
                        <a:pos x="65" y="16"/>
                      </a:cxn>
                      <a:cxn ang="0">
                        <a:pos x="59" y="19"/>
                      </a:cxn>
                      <a:cxn ang="0">
                        <a:pos x="52" y="23"/>
                      </a:cxn>
                      <a:cxn ang="0">
                        <a:pos x="59" y="49"/>
                      </a:cxn>
                      <a:cxn ang="0">
                        <a:pos x="59" y="54"/>
                      </a:cxn>
                      <a:cxn ang="0">
                        <a:pos x="45" y="57"/>
                      </a:cxn>
                      <a:cxn ang="0">
                        <a:pos x="38" y="62"/>
                      </a:cxn>
                      <a:cxn ang="0">
                        <a:pos x="36" y="69"/>
                      </a:cxn>
                      <a:cxn ang="0">
                        <a:pos x="27" y="75"/>
                      </a:cxn>
                      <a:cxn ang="0">
                        <a:pos x="7" y="85"/>
                      </a:cxn>
                      <a:cxn ang="0">
                        <a:pos x="0" y="89"/>
                      </a:cxn>
                      <a:cxn ang="0">
                        <a:pos x="0" y="100"/>
                      </a:cxn>
                    </a:cxnLst>
                    <a:rect l="0" t="0" r="r" b="b"/>
                    <a:pathLst>
                      <a:path w="164" h="189">
                        <a:moveTo>
                          <a:pt x="0" y="100"/>
                        </a:moveTo>
                        <a:cubicBezTo>
                          <a:pt x="0" y="105"/>
                          <a:pt x="0" y="105"/>
                          <a:pt x="0" y="105"/>
                        </a:cubicBezTo>
                        <a:cubicBezTo>
                          <a:pt x="32" y="128"/>
                          <a:pt x="32" y="128"/>
                          <a:pt x="32" y="128"/>
                        </a:cubicBezTo>
                        <a:cubicBezTo>
                          <a:pt x="32" y="128"/>
                          <a:pt x="76" y="164"/>
                          <a:pt x="77" y="166"/>
                        </a:cubicBezTo>
                        <a:cubicBezTo>
                          <a:pt x="81" y="169"/>
                          <a:pt x="77" y="169"/>
                          <a:pt x="81" y="170"/>
                        </a:cubicBezTo>
                        <a:cubicBezTo>
                          <a:pt x="84" y="172"/>
                          <a:pt x="82" y="177"/>
                          <a:pt x="85" y="175"/>
                        </a:cubicBezTo>
                        <a:cubicBezTo>
                          <a:pt x="90" y="175"/>
                          <a:pt x="87" y="178"/>
                          <a:pt x="91" y="178"/>
                        </a:cubicBezTo>
                        <a:cubicBezTo>
                          <a:pt x="96" y="178"/>
                          <a:pt x="96" y="183"/>
                          <a:pt x="94" y="186"/>
                        </a:cubicBezTo>
                        <a:cubicBezTo>
                          <a:pt x="93" y="187"/>
                          <a:pt x="94" y="189"/>
                          <a:pt x="102" y="186"/>
                        </a:cubicBezTo>
                        <a:cubicBezTo>
                          <a:pt x="123" y="186"/>
                          <a:pt x="120" y="175"/>
                          <a:pt x="129" y="169"/>
                        </a:cubicBezTo>
                        <a:cubicBezTo>
                          <a:pt x="138" y="161"/>
                          <a:pt x="160" y="146"/>
                          <a:pt x="164" y="143"/>
                        </a:cubicBezTo>
                        <a:cubicBezTo>
                          <a:pt x="161" y="137"/>
                          <a:pt x="163" y="137"/>
                          <a:pt x="158" y="134"/>
                        </a:cubicBezTo>
                        <a:cubicBezTo>
                          <a:pt x="152" y="131"/>
                          <a:pt x="152" y="135"/>
                          <a:pt x="149" y="131"/>
                        </a:cubicBezTo>
                        <a:cubicBezTo>
                          <a:pt x="148" y="126"/>
                          <a:pt x="151" y="128"/>
                          <a:pt x="146" y="120"/>
                        </a:cubicBezTo>
                        <a:cubicBezTo>
                          <a:pt x="140" y="112"/>
                          <a:pt x="149" y="115"/>
                          <a:pt x="148" y="108"/>
                        </a:cubicBezTo>
                        <a:cubicBezTo>
                          <a:pt x="146" y="103"/>
                          <a:pt x="149" y="102"/>
                          <a:pt x="148" y="97"/>
                        </a:cubicBezTo>
                        <a:cubicBezTo>
                          <a:pt x="146" y="91"/>
                          <a:pt x="149" y="88"/>
                          <a:pt x="145" y="74"/>
                        </a:cubicBezTo>
                        <a:cubicBezTo>
                          <a:pt x="142" y="46"/>
                          <a:pt x="137" y="57"/>
                          <a:pt x="134" y="48"/>
                        </a:cubicBezTo>
                        <a:cubicBezTo>
                          <a:pt x="134" y="45"/>
                          <a:pt x="128" y="39"/>
                          <a:pt x="128" y="36"/>
                        </a:cubicBezTo>
                        <a:cubicBezTo>
                          <a:pt x="129" y="32"/>
                          <a:pt x="134" y="29"/>
                          <a:pt x="134" y="28"/>
                        </a:cubicBezTo>
                        <a:cubicBezTo>
                          <a:pt x="134" y="22"/>
                          <a:pt x="137" y="25"/>
                          <a:pt x="135" y="17"/>
                        </a:cubicBezTo>
                        <a:cubicBezTo>
                          <a:pt x="134" y="13"/>
                          <a:pt x="135" y="9"/>
                          <a:pt x="134" y="9"/>
                        </a:cubicBezTo>
                        <a:cubicBezTo>
                          <a:pt x="132" y="8"/>
                          <a:pt x="137" y="6"/>
                          <a:pt x="137" y="3"/>
                        </a:cubicBezTo>
                        <a:cubicBezTo>
                          <a:pt x="135" y="3"/>
                          <a:pt x="134" y="3"/>
                          <a:pt x="132" y="5"/>
                        </a:cubicBezTo>
                        <a:cubicBezTo>
                          <a:pt x="131" y="6"/>
                          <a:pt x="131" y="3"/>
                          <a:pt x="128" y="2"/>
                        </a:cubicBezTo>
                        <a:cubicBezTo>
                          <a:pt x="125" y="0"/>
                          <a:pt x="126" y="5"/>
                          <a:pt x="123" y="3"/>
                        </a:cubicBezTo>
                        <a:cubicBezTo>
                          <a:pt x="119" y="2"/>
                          <a:pt x="120" y="3"/>
                          <a:pt x="116" y="5"/>
                        </a:cubicBezTo>
                        <a:cubicBezTo>
                          <a:pt x="111" y="5"/>
                          <a:pt x="113" y="8"/>
                          <a:pt x="109" y="6"/>
                        </a:cubicBezTo>
                        <a:cubicBezTo>
                          <a:pt x="108" y="3"/>
                          <a:pt x="102" y="3"/>
                          <a:pt x="99" y="5"/>
                        </a:cubicBezTo>
                        <a:cubicBezTo>
                          <a:pt x="94" y="6"/>
                          <a:pt x="93" y="3"/>
                          <a:pt x="91" y="6"/>
                        </a:cubicBezTo>
                        <a:cubicBezTo>
                          <a:pt x="90" y="8"/>
                          <a:pt x="88" y="8"/>
                          <a:pt x="84" y="8"/>
                        </a:cubicBezTo>
                        <a:cubicBezTo>
                          <a:pt x="77" y="8"/>
                          <a:pt x="70" y="11"/>
                          <a:pt x="70" y="14"/>
                        </a:cubicBezTo>
                        <a:cubicBezTo>
                          <a:pt x="68" y="19"/>
                          <a:pt x="67" y="14"/>
                          <a:pt x="65" y="16"/>
                        </a:cubicBezTo>
                        <a:cubicBezTo>
                          <a:pt x="62" y="19"/>
                          <a:pt x="62" y="14"/>
                          <a:pt x="59" y="19"/>
                        </a:cubicBezTo>
                        <a:cubicBezTo>
                          <a:pt x="58" y="20"/>
                          <a:pt x="55" y="25"/>
                          <a:pt x="52" y="23"/>
                        </a:cubicBezTo>
                        <a:cubicBezTo>
                          <a:pt x="58" y="26"/>
                          <a:pt x="53" y="46"/>
                          <a:pt x="59" y="49"/>
                        </a:cubicBezTo>
                        <a:cubicBezTo>
                          <a:pt x="62" y="51"/>
                          <a:pt x="59" y="51"/>
                          <a:pt x="59" y="54"/>
                        </a:cubicBezTo>
                        <a:cubicBezTo>
                          <a:pt x="59" y="57"/>
                          <a:pt x="48" y="52"/>
                          <a:pt x="45" y="57"/>
                        </a:cubicBezTo>
                        <a:cubicBezTo>
                          <a:pt x="42" y="60"/>
                          <a:pt x="36" y="57"/>
                          <a:pt x="38" y="62"/>
                        </a:cubicBezTo>
                        <a:cubicBezTo>
                          <a:pt x="41" y="66"/>
                          <a:pt x="42" y="66"/>
                          <a:pt x="36" y="69"/>
                        </a:cubicBezTo>
                        <a:cubicBezTo>
                          <a:pt x="30" y="71"/>
                          <a:pt x="30" y="71"/>
                          <a:pt x="27" y="75"/>
                        </a:cubicBezTo>
                        <a:cubicBezTo>
                          <a:pt x="27" y="77"/>
                          <a:pt x="9" y="82"/>
                          <a:pt x="7" y="85"/>
                        </a:cubicBezTo>
                        <a:cubicBezTo>
                          <a:pt x="0" y="89"/>
                          <a:pt x="0" y="89"/>
                          <a:pt x="0" y="89"/>
                        </a:cubicBezTo>
                        <a:cubicBezTo>
                          <a:pt x="0" y="100"/>
                          <a:pt x="0" y="100"/>
                          <a:pt x="0" y="100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163"/>
                  <p:cNvSpPr>
                    <a:spLocks/>
                  </p:cNvSpPr>
                  <p:nvPr/>
                </p:nvSpPr>
                <p:spPr bwMode="auto">
                  <a:xfrm>
                    <a:off x="2861" y="2119"/>
                    <a:ext cx="66" cy="142"/>
                  </a:xfrm>
                  <a:custGeom>
                    <a:avLst/>
                    <a:gdLst/>
                    <a:ahLst/>
                    <a:cxnLst>
                      <a:cxn ang="0">
                        <a:pos x="9" y="4"/>
                      </a:cxn>
                      <a:cxn ang="0">
                        <a:pos x="6" y="10"/>
                      </a:cxn>
                      <a:cxn ang="0">
                        <a:pos x="8" y="18"/>
                      </a:cxn>
                      <a:cxn ang="0">
                        <a:pos x="6" y="29"/>
                      </a:cxn>
                      <a:cxn ang="0">
                        <a:pos x="0" y="37"/>
                      </a:cxn>
                      <a:cxn ang="0">
                        <a:pos x="6" y="49"/>
                      </a:cxn>
                      <a:cxn ang="0">
                        <a:pos x="17" y="75"/>
                      </a:cxn>
                      <a:cxn ang="0">
                        <a:pos x="23" y="60"/>
                      </a:cxn>
                      <a:cxn ang="0">
                        <a:pos x="32" y="53"/>
                      </a:cxn>
                      <a:cxn ang="0">
                        <a:pos x="33" y="46"/>
                      </a:cxn>
                      <a:cxn ang="0">
                        <a:pos x="29" y="41"/>
                      </a:cxn>
                      <a:cxn ang="0">
                        <a:pos x="27" y="40"/>
                      </a:cxn>
                      <a:cxn ang="0">
                        <a:pos x="21" y="35"/>
                      </a:cxn>
                      <a:cxn ang="0">
                        <a:pos x="29" y="23"/>
                      </a:cxn>
                      <a:cxn ang="0">
                        <a:pos x="26" y="17"/>
                      </a:cxn>
                      <a:cxn ang="0">
                        <a:pos x="24" y="10"/>
                      </a:cxn>
                      <a:cxn ang="0">
                        <a:pos x="29" y="4"/>
                      </a:cxn>
                      <a:cxn ang="0">
                        <a:pos x="23" y="7"/>
                      </a:cxn>
                      <a:cxn ang="0">
                        <a:pos x="20" y="1"/>
                      </a:cxn>
                      <a:cxn ang="0">
                        <a:pos x="11" y="4"/>
                      </a:cxn>
                      <a:cxn ang="0">
                        <a:pos x="9" y="4"/>
                      </a:cxn>
                    </a:cxnLst>
                    <a:rect l="0" t="0" r="r" b="b"/>
                    <a:pathLst>
                      <a:path w="35" h="75">
                        <a:moveTo>
                          <a:pt x="9" y="4"/>
                        </a:moveTo>
                        <a:cubicBezTo>
                          <a:pt x="9" y="7"/>
                          <a:pt x="5" y="9"/>
                          <a:pt x="6" y="10"/>
                        </a:cubicBezTo>
                        <a:cubicBezTo>
                          <a:pt x="8" y="10"/>
                          <a:pt x="6" y="14"/>
                          <a:pt x="8" y="18"/>
                        </a:cubicBezTo>
                        <a:cubicBezTo>
                          <a:pt x="9" y="26"/>
                          <a:pt x="6" y="23"/>
                          <a:pt x="6" y="29"/>
                        </a:cubicBezTo>
                        <a:cubicBezTo>
                          <a:pt x="6" y="30"/>
                          <a:pt x="2" y="33"/>
                          <a:pt x="0" y="37"/>
                        </a:cubicBezTo>
                        <a:cubicBezTo>
                          <a:pt x="0" y="40"/>
                          <a:pt x="6" y="46"/>
                          <a:pt x="6" y="49"/>
                        </a:cubicBezTo>
                        <a:cubicBezTo>
                          <a:pt x="9" y="58"/>
                          <a:pt x="14" y="47"/>
                          <a:pt x="17" y="75"/>
                        </a:cubicBezTo>
                        <a:cubicBezTo>
                          <a:pt x="27" y="69"/>
                          <a:pt x="18" y="64"/>
                          <a:pt x="23" y="60"/>
                        </a:cubicBezTo>
                        <a:cubicBezTo>
                          <a:pt x="27" y="56"/>
                          <a:pt x="29" y="55"/>
                          <a:pt x="32" y="53"/>
                        </a:cubicBezTo>
                        <a:cubicBezTo>
                          <a:pt x="35" y="52"/>
                          <a:pt x="30" y="50"/>
                          <a:pt x="33" y="46"/>
                        </a:cubicBezTo>
                        <a:cubicBezTo>
                          <a:pt x="30" y="44"/>
                          <a:pt x="30" y="44"/>
                          <a:pt x="29" y="41"/>
                        </a:cubicBezTo>
                        <a:cubicBezTo>
                          <a:pt x="29" y="38"/>
                          <a:pt x="27" y="41"/>
                          <a:pt x="27" y="40"/>
                        </a:cubicBezTo>
                        <a:cubicBezTo>
                          <a:pt x="26" y="40"/>
                          <a:pt x="21" y="40"/>
                          <a:pt x="21" y="35"/>
                        </a:cubicBezTo>
                        <a:cubicBezTo>
                          <a:pt x="20" y="32"/>
                          <a:pt x="32" y="26"/>
                          <a:pt x="29" y="23"/>
                        </a:cubicBezTo>
                        <a:cubicBezTo>
                          <a:pt x="27" y="20"/>
                          <a:pt x="30" y="20"/>
                          <a:pt x="26" y="17"/>
                        </a:cubicBezTo>
                        <a:cubicBezTo>
                          <a:pt x="23" y="15"/>
                          <a:pt x="23" y="12"/>
                          <a:pt x="24" y="10"/>
                        </a:cubicBezTo>
                        <a:cubicBezTo>
                          <a:pt x="27" y="9"/>
                          <a:pt x="30" y="6"/>
                          <a:pt x="29" y="4"/>
                        </a:cubicBezTo>
                        <a:cubicBezTo>
                          <a:pt x="27" y="1"/>
                          <a:pt x="24" y="7"/>
                          <a:pt x="23" y="7"/>
                        </a:cubicBezTo>
                        <a:cubicBezTo>
                          <a:pt x="21" y="6"/>
                          <a:pt x="24" y="3"/>
                          <a:pt x="20" y="1"/>
                        </a:cubicBezTo>
                        <a:cubicBezTo>
                          <a:pt x="14" y="0"/>
                          <a:pt x="12" y="4"/>
                          <a:pt x="11" y="4"/>
                        </a:cubicBezTo>
                        <a:cubicBezTo>
                          <a:pt x="11" y="4"/>
                          <a:pt x="11" y="4"/>
                          <a:pt x="9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164"/>
                  <p:cNvSpPr>
                    <a:spLocks/>
                  </p:cNvSpPr>
                  <p:nvPr/>
                </p:nvSpPr>
                <p:spPr bwMode="auto">
                  <a:xfrm>
                    <a:off x="3118" y="2231"/>
                    <a:ext cx="174" cy="198"/>
                  </a:xfrm>
                  <a:custGeom>
                    <a:avLst/>
                    <a:gdLst/>
                    <a:ahLst/>
                    <a:cxnLst>
                      <a:cxn ang="0">
                        <a:pos x="83" y="23"/>
                      </a:cxn>
                      <a:cxn ang="0">
                        <a:pos x="78" y="40"/>
                      </a:cxn>
                      <a:cxn ang="0">
                        <a:pos x="70" y="36"/>
                      </a:cxn>
                      <a:cxn ang="0">
                        <a:pos x="67" y="26"/>
                      </a:cxn>
                      <a:cxn ang="0">
                        <a:pos x="64" y="19"/>
                      </a:cxn>
                      <a:cxn ang="0">
                        <a:pos x="64" y="26"/>
                      </a:cxn>
                      <a:cxn ang="0">
                        <a:pos x="72" y="43"/>
                      </a:cxn>
                      <a:cxn ang="0">
                        <a:pos x="75" y="51"/>
                      </a:cxn>
                      <a:cxn ang="0">
                        <a:pos x="84" y="73"/>
                      </a:cxn>
                      <a:cxn ang="0">
                        <a:pos x="89" y="80"/>
                      </a:cxn>
                      <a:cxn ang="0">
                        <a:pos x="89" y="89"/>
                      </a:cxn>
                      <a:cxn ang="0">
                        <a:pos x="83" y="94"/>
                      </a:cxn>
                      <a:cxn ang="0">
                        <a:pos x="76" y="100"/>
                      </a:cxn>
                      <a:cxn ang="0">
                        <a:pos x="69" y="100"/>
                      </a:cxn>
                      <a:cxn ang="0">
                        <a:pos x="55" y="100"/>
                      </a:cxn>
                      <a:cxn ang="0">
                        <a:pos x="55" y="99"/>
                      </a:cxn>
                      <a:cxn ang="0">
                        <a:pos x="53" y="100"/>
                      </a:cxn>
                      <a:cxn ang="0">
                        <a:pos x="4" y="100"/>
                      </a:cxn>
                      <a:cxn ang="0">
                        <a:pos x="4" y="25"/>
                      </a:cxn>
                      <a:cxn ang="0">
                        <a:pos x="3" y="14"/>
                      </a:cxn>
                      <a:cxn ang="0">
                        <a:pos x="4" y="3"/>
                      </a:cxn>
                      <a:cxn ang="0">
                        <a:pos x="17" y="3"/>
                      </a:cxn>
                      <a:cxn ang="0">
                        <a:pos x="24" y="6"/>
                      </a:cxn>
                      <a:cxn ang="0">
                        <a:pos x="31" y="8"/>
                      </a:cxn>
                      <a:cxn ang="0">
                        <a:pos x="40" y="10"/>
                      </a:cxn>
                      <a:cxn ang="0">
                        <a:pos x="46" y="5"/>
                      </a:cxn>
                      <a:cxn ang="0">
                        <a:pos x="50" y="2"/>
                      </a:cxn>
                      <a:cxn ang="0">
                        <a:pos x="57" y="3"/>
                      </a:cxn>
                      <a:cxn ang="0">
                        <a:pos x="60" y="3"/>
                      </a:cxn>
                      <a:cxn ang="0">
                        <a:pos x="61" y="5"/>
                      </a:cxn>
                      <a:cxn ang="0">
                        <a:pos x="58" y="3"/>
                      </a:cxn>
                      <a:cxn ang="0">
                        <a:pos x="58" y="5"/>
                      </a:cxn>
                      <a:cxn ang="0">
                        <a:pos x="60" y="6"/>
                      </a:cxn>
                      <a:cxn ang="0">
                        <a:pos x="61" y="6"/>
                      </a:cxn>
                      <a:cxn ang="0">
                        <a:pos x="63" y="6"/>
                      </a:cxn>
                      <a:cxn ang="0">
                        <a:pos x="69" y="6"/>
                      </a:cxn>
                      <a:cxn ang="0">
                        <a:pos x="76" y="5"/>
                      </a:cxn>
                      <a:cxn ang="0">
                        <a:pos x="78" y="6"/>
                      </a:cxn>
                      <a:cxn ang="0">
                        <a:pos x="83" y="23"/>
                      </a:cxn>
                    </a:cxnLst>
                    <a:rect l="0" t="0" r="r" b="b"/>
                    <a:pathLst>
                      <a:path w="92" h="105">
                        <a:moveTo>
                          <a:pt x="83" y="23"/>
                        </a:moveTo>
                        <a:cubicBezTo>
                          <a:pt x="78" y="37"/>
                          <a:pt x="79" y="37"/>
                          <a:pt x="78" y="40"/>
                        </a:cubicBezTo>
                        <a:cubicBezTo>
                          <a:pt x="76" y="43"/>
                          <a:pt x="75" y="40"/>
                          <a:pt x="70" y="36"/>
                        </a:cubicBezTo>
                        <a:cubicBezTo>
                          <a:pt x="67" y="33"/>
                          <a:pt x="70" y="30"/>
                          <a:pt x="67" y="26"/>
                        </a:cubicBezTo>
                        <a:cubicBezTo>
                          <a:pt x="63" y="22"/>
                          <a:pt x="66" y="20"/>
                          <a:pt x="64" y="19"/>
                        </a:cubicBezTo>
                        <a:cubicBezTo>
                          <a:pt x="60" y="25"/>
                          <a:pt x="64" y="22"/>
                          <a:pt x="64" y="26"/>
                        </a:cubicBezTo>
                        <a:cubicBezTo>
                          <a:pt x="64" y="33"/>
                          <a:pt x="72" y="39"/>
                          <a:pt x="72" y="43"/>
                        </a:cubicBezTo>
                        <a:cubicBezTo>
                          <a:pt x="72" y="46"/>
                          <a:pt x="75" y="48"/>
                          <a:pt x="75" y="51"/>
                        </a:cubicBezTo>
                        <a:cubicBezTo>
                          <a:pt x="73" y="56"/>
                          <a:pt x="79" y="62"/>
                          <a:pt x="84" y="73"/>
                        </a:cubicBezTo>
                        <a:cubicBezTo>
                          <a:pt x="87" y="80"/>
                          <a:pt x="92" y="80"/>
                          <a:pt x="89" y="80"/>
                        </a:cubicBezTo>
                        <a:cubicBezTo>
                          <a:pt x="86" y="80"/>
                          <a:pt x="87" y="86"/>
                          <a:pt x="89" y="89"/>
                        </a:cubicBezTo>
                        <a:cubicBezTo>
                          <a:pt x="86" y="94"/>
                          <a:pt x="84" y="89"/>
                          <a:pt x="83" y="94"/>
                        </a:cubicBezTo>
                        <a:cubicBezTo>
                          <a:pt x="81" y="99"/>
                          <a:pt x="78" y="97"/>
                          <a:pt x="76" y="100"/>
                        </a:cubicBezTo>
                        <a:cubicBezTo>
                          <a:pt x="75" y="103"/>
                          <a:pt x="72" y="105"/>
                          <a:pt x="69" y="100"/>
                        </a:cubicBezTo>
                        <a:cubicBezTo>
                          <a:pt x="55" y="100"/>
                          <a:pt x="55" y="100"/>
                          <a:pt x="55" y="100"/>
                        </a:cubicBezTo>
                        <a:cubicBezTo>
                          <a:pt x="55" y="99"/>
                          <a:pt x="55" y="99"/>
                          <a:pt x="55" y="99"/>
                        </a:cubicBezTo>
                        <a:cubicBezTo>
                          <a:pt x="53" y="100"/>
                          <a:pt x="53" y="100"/>
                          <a:pt x="53" y="100"/>
                        </a:cubicBezTo>
                        <a:cubicBezTo>
                          <a:pt x="4" y="100"/>
                          <a:pt x="4" y="100"/>
                          <a:pt x="4" y="100"/>
                        </a:cubicBezTo>
                        <a:cubicBezTo>
                          <a:pt x="4" y="25"/>
                          <a:pt x="4" y="25"/>
                          <a:pt x="4" y="25"/>
                        </a:cubicBezTo>
                        <a:cubicBezTo>
                          <a:pt x="4" y="22"/>
                          <a:pt x="0" y="20"/>
                          <a:pt x="3" y="14"/>
                        </a:cubicBezTo>
                        <a:cubicBezTo>
                          <a:pt x="6" y="10"/>
                          <a:pt x="1" y="6"/>
                          <a:pt x="4" y="3"/>
                        </a:cubicBezTo>
                        <a:cubicBezTo>
                          <a:pt x="6" y="3"/>
                          <a:pt x="8" y="0"/>
                          <a:pt x="17" y="3"/>
                        </a:cubicBezTo>
                        <a:cubicBezTo>
                          <a:pt x="27" y="5"/>
                          <a:pt x="23" y="6"/>
                          <a:pt x="24" y="6"/>
                        </a:cubicBezTo>
                        <a:cubicBezTo>
                          <a:pt x="27" y="5"/>
                          <a:pt x="27" y="8"/>
                          <a:pt x="31" y="8"/>
                        </a:cubicBezTo>
                        <a:cubicBezTo>
                          <a:pt x="32" y="6"/>
                          <a:pt x="37" y="13"/>
                          <a:pt x="40" y="10"/>
                        </a:cubicBezTo>
                        <a:cubicBezTo>
                          <a:pt x="46" y="3"/>
                          <a:pt x="44" y="6"/>
                          <a:pt x="46" y="5"/>
                        </a:cubicBezTo>
                        <a:cubicBezTo>
                          <a:pt x="47" y="2"/>
                          <a:pt x="47" y="3"/>
                          <a:pt x="50" y="2"/>
                        </a:cubicBezTo>
                        <a:cubicBezTo>
                          <a:pt x="53" y="0"/>
                          <a:pt x="55" y="5"/>
                          <a:pt x="57" y="3"/>
                        </a:cubicBezTo>
                        <a:cubicBezTo>
                          <a:pt x="58" y="2"/>
                          <a:pt x="58" y="2"/>
                          <a:pt x="60" y="3"/>
                        </a:cubicBezTo>
                        <a:cubicBezTo>
                          <a:pt x="61" y="5"/>
                          <a:pt x="61" y="5"/>
                          <a:pt x="61" y="5"/>
                        </a:cubicBezTo>
                        <a:cubicBezTo>
                          <a:pt x="60" y="5"/>
                          <a:pt x="58" y="3"/>
                          <a:pt x="58" y="3"/>
                        </a:cubicBezTo>
                        <a:cubicBezTo>
                          <a:pt x="58" y="5"/>
                          <a:pt x="57" y="5"/>
                          <a:pt x="58" y="5"/>
                        </a:cubicBezTo>
                        <a:cubicBezTo>
                          <a:pt x="58" y="6"/>
                          <a:pt x="60" y="5"/>
                          <a:pt x="60" y="6"/>
                        </a:cubicBezTo>
                        <a:cubicBezTo>
                          <a:pt x="61" y="8"/>
                          <a:pt x="63" y="6"/>
                          <a:pt x="61" y="6"/>
                        </a:cubicBezTo>
                        <a:cubicBezTo>
                          <a:pt x="61" y="5"/>
                          <a:pt x="61" y="5"/>
                          <a:pt x="63" y="6"/>
                        </a:cubicBezTo>
                        <a:cubicBezTo>
                          <a:pt x="66" y="10"/>
                          <a:pt x="67" y="5"/>
                          <a:pt x="69" y="6"/>
                        </a:cubicBezTo>
                        <a:cubicBezTo>
                          <a:pt x="70" y="8"/>
                          <a:pt x="69" y="8"/>
                          <a:pt x="76" y="5"/>
                        </a:cubicBezTo>
                        <a:cubicBezTo>
                          <a:pt x="76" y="5"/>
                          <a:pt x="76" y="6"/>
                          <a:pt x="78" y="6"/>
                        </a:cubicBezTo>
                        <a:cubicBezTo>
                          <a:pt x="79" y="11"/>
                          <a:pt x="81" y="17"/>
                          <a:pt x="83" y="2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165"/>
                  <p:cNvSpPr>
                    <a:spLocks/>
                  </p:cNvSpPr>
                  <p:nvPr/>
                </p:nvSpPr>
                <p:spPr bwMode="auto">
                  <a:xfrm>
                    <a:off x="3287" y="2119"/>
                    <a:ext cx="100" cy="100"/>
                  </a:xfrm>
                  <a:custGeom>
                    <a:avLst/>
                    <a:gdLst/>
                    <a:ahLst/>
                    <a:cxnLst>
                      <a:cxn ang="0">
                        <a:pos x="1" y="29"/>
                      </a:cxn>
                      <a:cxn ang="0">
                        <a:pos x="4" y="29"/>
                      </a:cxn>
                      <a:cxn ang="0">
                        <a:pos x="4" y="29"/>
                      </a:cxn>
                      <a:cxn ang="0">
                        <a:pos x="4" y="30"/>
                      </a:cxn>
                      <a:cxn ang="0">
                        <a:pos x="7" y="33"/>
                      </a:cxn>
                      <a:cxn ang="0">
                        <a:pos x="4" y="36"/>
                      </a:cxn>
                      <a:cxn ang="0">
                        <a:pos x="6" y="38"/>
                      </a:cxn>
                      <a:cxn ang="0">
                        <a:pos x="3" y="38"/>
                      </a:cxn>
                      <a:cxn ang="0">
                        <a:pos x="1" y="40"/>
                      </a:cxn>
                      <a:cxn ang="0">
                        <a:pos x="3" y="40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0" y="44"/>
                      </a:cxn>
                      <a:cxn ang="0">
                        <a:pos x="0" y="47"/>
                      </a:cxn>
                      <a:cxn ang="0">
                        <a:pos x="0" y="49"/>
                      </a:cxn>
                      <a:cxn ang="0">
                        <a:pos x="1" y="49"/>
                      </a:cxn>
                      <a:cxn ang="0">
                        <a:pos x="3" y="52"/>
                      </a:cxn>
                      <a:cxn ang="0">
                        <a:pos x="9" y="53"/>
                      </a:cxn>
                      <a:cxn ang="0">
                        <a:pos x="18" y="47"/>
                      </a:cxn>
                      <a:cxn ang="0">
                        <a:pos x="24" y="43"/>
                      </a:cxn>
                      <a:cxn ang="0">
                        <a:pos x="35" y="36"/>
                      </a:cxn>
                      <a:cxn ang="0">
                        <a:pos x="43" y="32"/>
                      </a:cxn>
                      <a:cxn ang="0">
                        <a:pos x="44" y="27"/>
                      </a:cxn>
                      <a:cxn ang="0">
                        <a:pos x="44" y="27"/>
                      </a:cxn>
                      <a:cxn ang="0">
                        <a:pos x="44" y="26"/>
                      </a:cxn>
                      <a:cxn ang="0">
                        <a:pos x="44" y="23"/>
                      </a:cxn>
                      <a:cxn ang="0">
                        <a:pos x="46" y="17"/>
                      </a:cxn>
                      <a:cxn ang="0">
                        <a:pos x="44" y="10"/>
                      </a:cxn>
                      <a:cxn ang="0">
                        <a:pos x="49" y="9"/>
                      </a:cxn>
                      <a:cxn ang="0">
                        <a:pos x="53" y="3"/>
                      </a:cxn>
                      <a:cxn ang="0">
                        <a:pos x="53" y="1"/>
                      </a:cxn>
                      <a:cxn ang="0">
                        <a:pos x="52" y="1"/>
                      </a:cxn>
                      <a:cxn ang="0">
                        <a:pos x="47" y="3"/>
                      </a:cxn>
                      <a:cxn ang="0">
                        <a:pos x="41" y="3"/>
                      </a:cxn>
                      <a:cxn ang="0">
                        <a:pos x="27" y="7"/>
                      </a:cxn>
                      <a:cxn ang="0">
                        <a:pos x="21" y="4"/>
                      </a:cxn>
                      <a:cxn ang="0">
                        <a:pos x="14" y="7"/>
                      </a:cxn>
                      <a:cxn ang="0">
                        <a:pos x="12" y="7"/>
                      </a:cxn>
                      <a:cxn ang="0">
                        <a:pos x="7" y="6"/>
                      </a:cxn>
                      <a:cxn ang="0">
                        <a:pos x="7" y="10"/>
                      </a:cxn>
                      <a:cxn ang="0">
                        <a:pos x="7" y="12"/>
                      </a:cxn>
                      <a:cxn ang="0">
                        <a:pos x="6" y="12"/>
                      </a:cxn>
                      <a:cxn ang="0">
                        <a:pos x="3" y="17"/>
                      </a:cxn>
                      <a:cxn ang="0">
                        <a:pos x="1" y="15"/>
                      </a:cxn>
                      <a:cxn ang="0">
                        <a:pos x="1" y="21"/>
                      </a:cxn>
                      <a:cxn ang="0">
                        <a:pos x="1" y="29"/>
                      </a:cxn>
                    </a:cxnLst>
                    <a:rect l="0" t="0" r="r" b="b"/>
                    <a:pathLst>
                      <a:path w="53" h="53">
                        <a:moveTo>
                          <a:pt x="1" y="29"/>
                        </a:moveTo>
                        <a:cubicBezTo>
                          <a:pt x="3" y="29"/>
                          <a:pt x="3" y="29"/>
                          <a:pt x="4" y="29"/>
                        </a:cubicBezTo>
                        <a:cubicBezTo>
                          <a:pt x="4" y="29"/>
                          <a:pt x="4" y="29"/>
                          <a:pt x="4" y="29"/>
                        </a:cubicBezTo>
                        <a:cubicBezTo>
                          <a:pt x="6" y="30"/>
                          <a:pt x="4" y="30"/>
                          <a:pt x="4" y="30"/>
                        </a:cubicBezTo>
                        <a:cubicBezTo>
                          <a:pt x="6" y="30"/>
                          <a:pt x="7" y="32"/>
                          <a:pt x="7" y="33"/>
                        </a:cubicBezTo>
                        <a:cubicBezTo>
                          <a:pt x="7" y="35"/>
                          <a:pt x="4" y="35"/>
                          <a:pt x="4" y="36"/>
                        </a:cubicBezTo>
                        <a:cubicBezTo>
                          <a:pt x="4" y="36"/>
                          <a:pt x="6" y="36"/>
                          <a:pt x="6" y="38"/>
                        </a:cubicBezTo>
                        <a:cubicBezTo>
                          <a:pt x="3" y="38"/>
                          <a:pt x="3" y="38"/>
                          <a:pt x="3" y="38"/>
                        </a:cubicBezTo>
                        <a:cubicBezTo>
                          <a:pt x="3" y="38"/>
                          <a:pt x="3" y="38"/>
                          <a:pt x="1" y="40"/>
                        </a:cubicBezTo>
                        <a:cubicBezTo>
                          <a:pt x="3" y="40"/>
                          <a:pt x="3" y="40"/>
                          <a:pt x="3" y="40"/>
                        </a:cubicBezTo>
                        <a:cubicBezTo>
                          <a:pt x="3" y="41"/>
                          <a:pt x="0" y="44"/>
                          <a:pt x="0" y="44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44"/>
                          <a:pt x="0" y="44"/>
                          <a:pt x="0" y="44"/>
                        </a:cubicBezTo>
                        <a:cubicBezTo>
                          <a:pt x="0" y="46"/>
                          <a:pt x="0" y="47"/>
                          <a:pt x="0" y="47"/>
                        </a:cubicBezTo>
                        <a:cubicBezTo>
                          <a:pt x="0" y="49"/>
                          <a:pt x="0" y="49"/>
                          <a:pt x="0" y="49"/>
                        </a:cubicBezTo>
                        <a:cubicBezTo>
                          <a:pt x="0" y="50"/>
                          <a:pt x="0" y="49"/>
                          <a:pt x="1" y="49"/>
                        </a:cubicBezTo>
                        <a:cubicBezTo>
                          <a:pt x="3" y="50"/>
                          <a:pt x="3" y="50"/>
                          <a:pt x="3" y="52"/>
                        </a:cubicBezTo>
                        <a:cubicBezTo>
                          <a:pt x="4" y="52"/>
                          <a:pt x="7" y="53"/>
                          <a:pt x="9" y="53"/>
                        </a:cubicBezTo>
                        <a:cubicBezTo>
                          <a:pt x="10" y="53"/>
                          <a:pt x="15" y="49"/>
                          <a:pt x="18" y="47"/>
                        </a:cubicBezTo>
                        <a:cubicBezTo>
                          <a:pt x="20" y="46"/>
                          <a:pt x="23" y="44"/>
                          <a:pt x="24" y="43"/>
                        </a:cubicBezTo>
                        <a:cubicBezTo>
                          <a:pt x="27" y="40"/>
                          <a:pt x="32" y="38"/>
                          <a:pt x="35" y="36"/>
                        </a:cubicBezTo>
                        <a:cubicBezTo>
                          <a:pt x="36" y="35"/>
                          <a:pt x="39" y="33"/>
                          <a:pt x="43" y="32"/>
                        </a:cubicBezTo>
                        <a:cubicBezTo>
                          <a:pt x="43" y="30"/>
                          <a:pt x="44" y="29"/>
                          <a:pt x="44" y="27"/>
                        </a:cubicBezTo>
                        <a:cubicBezTo>
                          <a:pt x="44" y="27"/>
                          <a:pt x="44" y="27"/>
                          <a:pt x="44" y="27"/>
                        </a:cubicBezTo>
                        <a:cubicBezTo>
                          <a:pt x="44" y="27"/>
                          <a:pt x="44" y="27"/>
                          <a:pt x="44" y="26"/>
                        </a:cubicBezTo>
                        <a:cubicBezTo>
                          <a:pt x="44" y="26"/>
                          <a:pt x="44" y="24"/>
                          <a:pt x="44" y="23"/>
                        </a:cubicBezTo>
                        <a:cubicBezTo>
                          <a:pt x="44" y="21"/>
                          <a:pt x="46" y="18"/>
                          <a:pt x="46" y="17"/>
                        </a:cubicBezTo>
                        <a:cubicBezTo>
                          <a:pt x="44" y="15"/>
                          <a:pt x="44" y="14"/>
                          <a:pt x="44" y="10"/>
                        </a:cubicBezTo>
                        <a:cubicBezTo>
                          <a:pt x="46" y="9"/>
                          <a:pt x="47" y="9"/>
                          <a:pt x="49" y="9"/>
                        </a:cubicBezTo>
                        <a:cubicBezTo>
                          <a:pt x="50" y="7"/>
                          <a:pt x="52" y="4"/>
                          <a:pt x="53" y="3"/>
                        </a:cubicBezTo>
                        <a:cubicBezTo>
                          <a:pt x="53" y="1"/>
                          <a:pt x="53" y="1"/>
                          <a:pt x="53" y="1"/>
                        </a:cubicBezTo>
                        <a:cubicBezTo>
                          <a:pt x="53" y="1"/>
                          <a:pt x="52" y="0"/>
                          <a:pt x="52" y="1"/>
                        </a:cubicBezTo>
                        <a:cubicBezTo>
                          <a:pt x="50" y="3"/>
                          <a:pt x="49" y="3"/>
                          <a:pt x="47" y="3"/>
                        </a:cubicBezTo>
                        <a:cubicBezTo>
                          <a:pt x="44" y="3"/>
                          <a:pt x="43" y="3"/>
                          <a:pt x="41" y="3"/>
                        </a:cubicBezTo>
                        <a:cubicBezTo>
                          <a:pt x="36" y="4"/>
                          <a:pt x="33" y="7"/>
                          <a:pt x="27" y="7"/>
                        </a:cubicBezTo>
                        <a:cubicBezTo>
                          <a:pt x="24" y="7"/>
                          <a:pt x="24" y="6"/>
                          <a:pt x="21" y="4"/>
                        </a:cubicBezTo>
                        <a:cubicBezTo>
                          <a:pt x="18" y="4"/>
                          <a:pt x="17" y="7"/>
                          <a:pt x="14" y="7"/>
                        </a:cubicBezTo>
                        <a:cubicBezTo>
                          <a:pt x="12" y="7"/>
                          <a:pt x="12" y="7"/>
                          <a:pt x="12" y="7"/>
                        </a:cubicBezTo>
                        <a:cubicBezTo>
                          <a:pt x="10" y="7"/>
                          <a:pt x="7" y="6"/>
                          <a:pt x="7" y="6"/>
                        </a:cubicBezTo>
                        <a:cubicBezTo>
                          <a:pt x="7" y="6"/>
                          <a:pt x="6" y="9"/>
                          <a:pt x="7" y="10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6" y="12"/>
                          <a:pt x="6" y="12"/>
                          <a:pt x="6" y="12"/>
                        </a:cubicBezTo>
                        <a:cubicBezTo>
                          <a:pt x="4" y="12"/>
                          <a:pt x="4" y="17"/>
                          <a:pt x="3" y="17"/>
                        </a:cubicBezTo>
                        <a:cubicBezTo>
                          <a:pt x="3" y="17"/>
                          <a:pt x="3" y="15"/>
                          <a:pt x="1" y="15"/>
                        </a:cubicBezTo>
                        <a:cubicBezTo>
                          <a:pt x="1" y="17"/>
                          <a:pt x="0" y="18"/>
                          <a:pt x="1" y="21"/>
                        </a:cubicBezTo>
                        <a:cubicBezTo>
                          <a:pt x="3" y="23"/>
                          <a:pt x="1" y="24"/>
                          <a:pt x="1" y="2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166"/>
                  <p:cNvSpPr>
                    <a:spLocks/>
                  </p:cNvSpPr>
                  <p:nvPr/>
                </p:nvSpPr>
                <p:spPr bwMode="auto">
                  <a:xfrm>
                    <a:off x="3277" y="2174"/>
                    <a:ext cx="23" cy="32"/>
                  </a:xfrm>
                  <a:custGeom>
                    <a:avLst/>
                    <a:gdLst/>
                    <a:ahLst/>
                    <a:cxnLst>
                      <a:cxn ang="0">
                        <a:pos x="5" y="15"/>
                      </a:cxn>
                      <a:cxn ang="0">
                        <a:pos x="3" y="15"/>
                      </a:cxn>
                      <a:cxn ang="0">
                        <a:pos x="3" y="17"/>
                      </a:cxn>
                      <a:cxn ang="0">
                        <a:pos x="0" y="17"/>
                      </a:cxn>
                      <a:cxn ang="0">
                        <a:pos x="3" y="11"/>
                      </a:cxn>
                      <a:cxn ang="0">
                        <a:pos x="5" y="6"/>
                      </a:cxn>
                      <a:cxn ang="0">
                        <a:pos x="6" y="0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  <a:cxn ang="0">
                        <a:pos x="9" y="1"/>
                      </a:cxn>
                      <a:cxn ang="0">
                        <a:pos x="12" y="4"/>
                      </a:cxn>
                      <a:cxn ang="0">
                        <a:pos x="9" y="8"/>
                      </a:cxn>
                      <a:cxn ang="0">
                        <a:pos x="11" y="9"/>
                      </a:cxn>
                      <a:cxn ang="0">
                        <a:pos x="8" y="9"/>
                      </a:cxn>
                      <a:cxn ang="0">
                        <a:pos x="6" y="11"/>
                      </a:cxn>
                      <a:cxn ang="0">
                        <a:pos x="8" y="11"/>
                      </a:cxn>
                      <a:cxn ang="0">
                        <a:pos x="5" y="15"/>
                      </a:cxn>
                    </a:cxnLst>
                    <a:rect l="0" t="0" r="r" b="b"/>
                    <a:pathLst>
                      <a:path w="12" h="17">
                        <a:moveTo>
                          <a:pt x="5" y="15"/>
                        </a:moveTo>
                        <a:cubicBezTo>
                          <a:pt x="3" y="15"/>
                          <a:pt x="3" y="14"/>
                          <a:pt x="3" y="15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3" y="17"/>
                          <a:pt x="2" y="17"/>
                          <a:pt x="0" y="17"/>
                        </a:cubicBezTo>
                        <a:cubicBezTo>
                          <a:pt x="2" y="12"/>
                          <a:pt x="2" y="14"/>
                          <a:pt x="3" y="11"/>
                        </a:cubicBezTo>
                        <a:cubicBezTo>
                          <a:pt x="3" y="6"/>
                          <a:pt x="5" y="9"/>
                          <a:pt x="5" y="6"/>
                        </a:cubicBezTo>
                        <a:cubicBezTo>
                          <a:pt x="3" y="1"/>
                          <a:pt x="8" y="3"/>
                          <a:pt x="6" y="0"/>
                        </a:cubicBezTo>
                        <a:cubicBezTo>
                          <a:pt x="8" y="0"/>
                          <a:pt x="8" y="0"/>
                          <a:pt x="9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11" y="1"/>
                          <a:pt x="9" y="1"/>
                          <a:pt x="9" y="1"/>
                        </a:cubicBezTo>
                        <a:cubicBezTo>
                          <a:pt x="11" y="1"/>
                          <a:pt x="12" y="3"/>
                          <a:pt x="12" y="4"/>
                        </a:cubicBezTo>
                        <a:cubicBezTo>
                          <a:pt x="12" y="6"/>
                          <a:pt x="9" y="6"/>
                          <a:pt x="9" y="8"/>
                        </a:cubicBezTo>
                        <a:cubicBezTo>
                          <a:pt x="9" y="8"/>
                          <a:pt x="11" y="8"/>
                          <a:pt x="11" y="9"/>
                        </a:cubicBezTo>
                        <a:cubicBezTo>
                          <a:pt x="8" y="9"/>
                          <a:pt x="8" y="9"/>
                          <a:pt x="8" y="9"/>
                        </a:cubicBezTo>
                        <a:cubicBezTo>
                          <a:pt x="8" y="9"/>
                          <a:pt x="8" y="9"/>
                          <a:pt x="6" y="11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8" y="12"/>
                          <a:pt x="5" y="15"/>
                          <a:pt x="5" y="15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167"/>
                  <p:cNvSpPr>
                    <a:spLocks/>
                  </p:cNvSpPr>
                  <p:nvPr/>
                </p:nvSpPr>
                <p:spPr bwMode="auto">
                  <a:xfrm>
                    <a:off x="3275" y="2200"/>
                    <a:ext cx="66" cy="80"/>
                  </a:xfrm>
                  <a:custGeom>
                    <a:avLst/>
                    <a:gdLst/>
                    <a:ahLst/>
                    <a:cxnLst>
                      <a:cxn ang="0">
                        <a:pos x="6" y="6"/>
                      </a:cxn>
                      <a:cxn ang="0">
                        <a:pos x="4" y="9"/>
                      </a:cxn>
                      <a:cxn ang="0">
                        <a:pos x="4" y="10"/>
                      </a:cxn>
                      <a:cxn ang="0">
                        <a:pos x="4" y="18"/>
                      </a:cxn>
                      <a:cxn ang="0">
                        <a:pos x="4" y="23"/>
                      </a:cxn>
                      <a:cxn ang="0">
                        <a:pos x="1" y="33"/>
                      </a:cxn>
                      <a:cxn ang="0">
                        <a:pos x="0" y="39"/>
                      </a:cxn>
                      <a:cxn ang="0">
                        <a:pos x="0" y="41"/>
                      </a:cxn>
                      <a:cxn ang="0">
                        <a:pos x="9" y="42"/>
                      </a:cxn>
                      <a:cxn ang="0">
                        <a:pos x="15" y="36"/>
                      </a:cxn>
                      <a:cxn ang="0">
                        <a:pos x="21" y="35"/>
                      </a:cxn>
                      <a:cxn ang="0">
                        <a:pos x="21" y="32"/>
                      </a:cxn>
                      <a:cxn ang="0">
                        <a:pos x="24" y="29"/>
                      </a:cxn>
                      <a:cxn ang="0">
                        <a:pos x="17" y="20"/>
                      </a:cxn>
                      <a:cxn ang="0">
                        <a:pos x="21" y="18"/>
                      </a:cxn>
                      <a:cxn ang="0">
                        <a:pos x="33" y="12"/>
                      </a:cxn>
                      <a:cxn ang="0">
                        <a:pos x="35" y="12"/>
                      </a:cxn>
                      <a:cxn ang="0">
                        <a:pos x="32" y="10"/>
                      </a:cxn>
                      <a:cxn ang="0">
                        <a:pos x="32" y="9"/>
                      </a:cxn>
                      <a:cxn ang="0">
                        <a:pos x="33" y="9"/>
                      </a:cxn>
                      <a:cxn ang="0">
                        <a:pos x="33" y="7"/>
                      </a:cxn>
                      <a:cxn ang="0">
                        <a:pos x="30" y="0"/>
                      </a:cxn>
                      <a:cxn ang="0">
                        <a:pos x="24" y="4"/>
                      </a:cxn>
                      <a:cxn ang="0">
                        <a:pos x="15" y="10"/>
                      </a:cxn>
                      <a:cxn ang="0">
                        <a:pos x="9" y="9"/>
                      </a:cxn>
                      <a:cxn ang="0">
                        <a:pos x="7" y="6"/>
                      </a:cxn>
                      <a:cxn ang="0">
                        <a:pos x="6" y="6"/>
                      </a:cxn>
                    </a:cxnLst>
                    <a:rect l="0" t="0" r="r" b="b"/>
                    <a:pathLst>
                      <a:path w="35" h="42">
                        <a:moveTo>
                          <a:pt x="6" y="6"/>
                        </a:moveTo>
                        <a:cubicBezTo>
                          <a:pt x="4" y="6"/>
                          <a:pt x="4" y="7"/>
                          <a:pt x="4" y="9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4" y="12"/>
                          <a:pt x="6" y="17"/>
                          <a:pt x="4" y="18"/>
                        </a:cubicBezTo>
                        <a:cubicBezTo>
                          <a:pt x="4" y="20"/>
                          <a:pt x="4" y="21"/>
                          <a:pt x="4" y="23"/>
                        </a:cubicBezTo>
                        <a:cubicBezTo>
                          <a:pt x="4" y="24"/>
                          <a:pt x="1" y="29"/>
                          <a:pt x="1" y="33"/>
                        </a:cubicBezTo>
                        <a:cubicBezTo>
                          <a:pt x="1" y="35"/>
                          <a:pt x="0" y="39"/>
                          <a:pt x="0" y="39"/>
                        </a:cubicBezTo>
                        <a:cubicBezTo>
                          <a:pt x="0" y="39"/>
                          <a:pt x="0" y="39"/>
                          <a:pt x="0" y="41"/>
                        </a:cubicBezTo>
                        <a:cubicBezTo>
                          <a:pt x="1" y="41"/>
                          <a:pt x="7" y="42"/>
                          <a:pt x="9" y="42"/>
                        </a:cubicBezTo>
                        <a:cubicBezTo>
                          <a:pt x="12" y="42"/>
                          <a:pt x="12" y="38"/>
                          <a:pt x="15" y="36"/>
                        </a:cubicBezTo>
                        <a:cubicBezTo>
                          <a:pt x="15" y="35"/>
                          <a:pt x="20" y="36"/>
                          <a:pt x="21" y="35"/>
                        </a:cubicBezTo>
                        <a:cubicBezTo>
                          <a:pt x="21" y="33"/>
                          <a:pt x="21" y="32"/>
                          <a:pt x="21" y="32"/>
                        </a:cubicBezTo>
                        <a:cubicBezTo>
                          <a:pt x="23" y="30"/>
                          <a:pt x="24" y="30"/>
                          <a:pt x="24" y="29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7" y="18"/>
                          <a:pt x="20" y="18"/>
                          <a:pt x="21" y="18"/>
                        </a:cubicBezTo>
                        <a:cubicBezTo>
                          <a:pt x="23" y="17"/>
                          <a:pt x="32" y="15"/>
                          <a:pt x="33" y="12"/>
                        </a:cubicBezTo>
                        <a:cubicBezTo>
                          <a:pt x="35" y="12"/>
                          <a:pt x="35" y="12"/>
                          <a:pt x="35" y="12"/>
                        </a:cubicBezTo>
                        <a:cubicBezTo>
                          <a:pt x="35" y="9"/>
                          <a:pt x="33" y="10"/>
                          <a:pt x="32" y="10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3" y="9"/>
                          <a:pt x="33" y="9"/>
                          <a:pt x="33" y="9"/>
                        </a:cubicBezTo>
                        <a:cubicBezTo>
                          <a:pt x="33" y="9"/>
                          <a:pt x="33" y="9"/>
                          <a:pt x="33" y="7"/>
                        </a:cubicBezTo>
                        <a:cubicBezTo>
                          <a:pt x="32" y="6"/>
                          <a:pt x="32" y="3"/>
                          <a:pt x="30" y="0"/>
                        </a:cubicBezTo>
                        <a:cubicBezTo>
                          <a:pt x="29" y="1"/>
                          <a:pt x="26" y="3"/>
                          <a:pt x="24" y="4"/>
                        </a:cubicBezTo>
                        <a:cubicBezTo>
                          <a:pt x="21" y="6"/>
                          <a:pt x="17" y="10"/>
                          <a:pt x="15" y="10"/>
                        </a:cubicBezTo>
                        <a:cubicBezTo>
                          <a:pt x="13" y="10"/>
                          <a:pt x="10" y="9"/>
                          <a:pt x="9" y="9"/>
                        </a:cubicBezTo>
                        <a:cubicBezTo>
                          <a:pt x="9" y="7"/>
                          <a:pt x="9" y="7"/>
                          <a:pt x="7" y="6"/>
                        </a:cubicBezTo>
                        <a:cubicBezTo>
                          <a:pt x="6" y="6"/>
                          <a:pt x="6" y="7"/>
                          <a:pt x="6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168"/>
                  <p:cNvSpPr>
                    <a:spLocks/>
                  </p:cNvSpPr>
                  <p:nvPr/>
                </p:nvSpPr>
                <p:spPr bwMode="auto">
                  <a:xfrm>
                    <a:off x="3368" y="2602"/>
                    <a:ext cx="161" cy="253"/>
                  </a:xfrm>
                  <a:custGeom>
                    <a:avLst/>
                    <a:gdLst/>
                    <a:ahLst/>
                    <a:cxnLst>
                      <a:cxn ang="0">
                        <a:pos x="4" y="134"/>
                      </a:cxn>
                      <a:cxn ang="0">
                        <a:pos x="0" y="125"/>
                      </a:cxn>
                      <a:cxn ang="0">
                        <a:pos x="0" y="91"/>
                      </a:cxn>
                      <a:cxn ang="0">
                        <a:pos x="7" y="80"/>
                      </a:cxn>
                      <a:cxn ang="0">
                        <a:pos x="12" y="77"/>
                      </a:cxn>
                      <a:cxn ang="0">
                        <a:pos x="18" y="73"/>
                      </a:cxn>
                      <a:cxn ang="0">
                        <a:pos x="33" y="68"/>
                      </a:cxn>
                      <a:cxn ang="0">
                        <a:pos x="49" y="48"/>
                      </a:cxn>
                      <a:cxn ang="0">
                        <a:pos x="53" y="40"/>
                      </a:cxn>
                      <a:cxn ang="0">
                        <a:pos x="38" y="37"/>
                      </a:cxn>
                      <a:cxn ang="0">
                        <a:pos x="23" y="30"/>
                      </a:cxn>
                      <a:cxn ang="0">
                        <a:pos x="18" y="25"/>
                      </a:cxn>
                      <a:cxn ang="0">
                        <a:pos x="15" y="20"/>
                      </a:cxn>
                      <a:cxn ang="0">
                        <a:pos x="15" y="13"/>
                      </a:cxn>
                      <a:cxn ang="0">
                        <a:pos x="18" y="7"/>
                      </a:cxn>
                      <a:cxn ang="0">
                        <a:pos x="27" y="17"/>
                      </a:cxn>
                      <a:cxn ang="0">
                        <a:pos x="41" y="14"/>
                      </a:cxn>
                      <a:cxn ang="0">
                        <a:pos x="53" y="11"/>
                      </a:cxn>
                      <a:cxn ang="0">
                        <a:pos x="62" y="8"/>
                      </a:cxn>
                      <a:cxn ang="0">
                        <a:pos x="79" y="3"/>
                      </a:cxn>
                      <a:cxn ang="0">
                        <a:pos x="81" y="16"/>
                      </a:cxn>
                      <a:cxn ang="0">
                        <a:pos x="78" y="23"/>
                      </a:cxn>
                      <a:cxn ang="0">
                        <a:pos x="68" y="48"/>
                      </a:cxn>
                      <a:cxn ang="0">
                        <a:pos x="35" y="97"/>
                      </a:cxn>
                      <a:cxn ang="0">
                        <a:pos x="12" y="120"/>
                      </a:cxn>
                      <a:cxn ang="0">
                        <a:pos x="4" y="134"/>
                      </a:cxn>
                    </a:cxnLst>
                    <a:rect l="0" t="0" r="r" b="b"/>
                    <a:pathLst>
                      <a:path w="85" h="134">
                        <a:moveTo>
                          <a:pt x="4" y="134"/>
                        </a:moveTo>
                        <a:cubicBezTo>
                          <a:pt x="3" y="129"/>
                          <a:pt x="0" y="131"/>
                          <a:pt x="0" y="125"/>
                        </a:cubicBezTo>
                        <a:cubicBezTo>
                          <a:pt x="0" y="117"/>
                          <a:pt x="0" y="91"/>
                          <a:pt x="0" y="91"/>
                        </a:cubicBezTo>
                        <a:cubicBezTo>
                          <a:pt x="0" y="91"/>
                          <a:pt x="4" y="83"/>
                          <a:pt x="7" y="80"/>
                        </a:cubicBezTo>
                        <a:cubicBezTo>
                          <a:pt x="9" y="77"/>
                          <a:pt x="9" y="77"/>
                          <a:pt x="12" y="77"/>
                        </a:cubicBezTo>
                        <a:cubicBezTo>
                          <a:pt x="18" y="77"/>
                          <a:pt x="10" y="76"/>
                          <a:pt x="18" y="73"/>
                        </a:cubicBezTo>
                        <a:cubicBezTo>
                          <a:pt x="27" y="68"/>
                          <a:pt x="27" y="76"/>
                          <a:pt x="33" y="68"/>
                        </a:cubicBezTo>
                        <a:cubicBezTo>
                          <a:pt x="39" y="60"/>
                          <a:pt x="42" y="56"/>
                          <a:pt x="49" y="48"/>
                        </a:cubicBezTo>
                        <a:cubicBezTo>
                          <a:pt x="56" y="40"/>
                          <a:pt x="56" y="40"/>
                          <a:pt x="53" y="40"/>
                        </a:cubicBezTo>
                        <a:cubicBezTo>
                          <a:pt x="52" y="40"/>
                          <a:pt x="49" y="42"/>
                          <a:pt x="38" y="37"/>
                        </a:cubicBezTo>
                        <a:cubicBezTo>
                          <a:pt x="27" y="33"/>
                          <a:pt x="26" y="34"/>
                          <a:pt x="23" y="30"/>
                        </a:cubicBezTo>
                        <a:cubicBezTo>
                          <a:pt x="20" y="27"/>
                          <a:pt x="18" y="28"/>
                          <a:pt x="18" y="25"/>
                        </a:cubicBezTo>
                        <a:cubicBezTo>
                          <a:pt x="16" y="22"/>
                          <a:pt x="16" y="23"/>
                          <a:pt x="15" y="20"/>
                        </a:cubicBezTo>
                        <a:cubicBezTo>
                          <a:pt x="13" y="16"/>
                          <a:pt x="12" y="16"/>
                          <a:pt x="15" y="13"/>
                        </a:cubicBezTo>
                        <a:cubicBezTo>
                          <a:pt x="18" y="7"/>
                          <a:pt x="18" y="7"/>
                          <a:pt x="18" y="7"/>
                        </a:cubicBezTo>
                        <a:cubicBezTo>
                          <a:pt x="21" y="11"/>
                          <a:pt x="20" y="14"/>
                          <a:pt x="27" y="17"/>
                        </a:cubicBezTo>
                        <a:cubicBezTo>
                          <a:pt x="32" y="20"/>
                          <a:pt x="33" y="11"/>
                          <a:pt x="41" y="14"/>
                        </a:cubicBezTo>
                        <a:cubicBezTo>
                          <a:pt x="47" y="17"/>
                          <a:pt x="45" y="10"/>
                          <a:pt x="53" y="11"/>
                        </a:cubicBezTo>
                        <a:cubicBezTo>
                          <a:pt x="61" y="11"/>
                          <a:pt x="52" y="8"/>
                          <a:pt x="62" y="8"/>
                        </a:cubicBezTo>
                        <a:cubicBezTo>
                          <a:pt x="73" y="10"/>
                          <a:pt x="74" y="0"/>
                          <a:pt x="79" y="3"/>
                        </a:cubicBezTo>
                        <a:cubicBezTo>
                          <a:pt x="84" y="5"/>
                          <a:pt x="76" y="8"/>
                          <a:pt x="81" y="16"/>
                        </a:cubicBezTo>
                        <a:cubicBezTo>
                          <a:pt x="85" y="22"/>
                          <a:pt x="79" y="13"/>
                          <a:pt x="78" y="23"/>
                        </a:cubicBezTo>
                        <a:cubicBezTo>
                          <a:pt x="78" y="30"/>
                          <a:pt x="73" y="34"/>
                          <a:pt x="68" y="48"/>
                        </a:cubicBezTo>
                        <a:cubicBezTo>
                          <a:pt x="59" y="71"/>
                          <a:pt x="47" y="88"/>
                          <a:pt x="35" y="97"/>
                        </a:cubicBezTo>
                        <a:cubicBezTo>
                          <a:pt x="21" y="108"/>
                          <a:pt x="21" y="109"/>
                          <a:pt x="12" y="120"/>
                        </a:cubicBezTo>
                        <a:cubicBezTo>
                          <a:pt x="4" y="129"/>
                          <a:pt x="9" y="128"/>
                          <a:pt x="4" y="13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169"/>
                  <p:cNvSpPr>
                    <a:spLocks/>
                  </p:cNvSpPr>
                  <p:nvPr/>
                </p:nvSpPr>
                <p:spPr bwMode="auto">
                  <a:xfrm>
                    <a:off x="3239" y="2547"/>
                    <a:ext cx="235" cy="217"/>
                  </a:xfrm>
                  <a:custGeom>
                    <a:avLst/>
                    <a:gdLst/>
                    <a:ahLst/>
                    <a:cxnLst>
                      <a:cxn ang="0">
                        <a:pos x="26" y="103"/>
                      </a:cxn>
                      <a:cxn ang="0">
                        <a:pos x="39" y="108"/>
                      </a:cxn>
                      <a:cxn ang="0">
                        <a:pos x="49" y="112"/>
                      </a:cxn>
                      <a:cxn ang="0">
                        <a:pos x="54" y="114"/>
                      </a:cxn>
                      <a:cxn ang="0">
                        <a:pos x="61" y="108"/>
                      </a:cxn>
                      <a:cxn ang="0">
                        <a:pos x="68" y="108"/>
                      </a:cxn>
                      <a:cxn ang="0">
                        <a:pos x="75" y="109"/>
                      </a:cxn>
                      <a:cxn ang="0">
                        <a:pos x="80" y="106"/>
                      </a:cxn>
                      <a:cxn ang="0">
                        <a:pos x="86" y="102"/>
                      </a:cxn>
                      <a:cxn ang="0">
                        <a:pos x="101" y="97"/>
                      </a:cxn>
                      <a:cxn ang="0">
                        <a:pos x="117" y="77"/>
                      </a:cxn>
                      <a:cxn ang="0">
                        <a:pos x="121" y="69"/>
                      </a:cxn>
                      <a:cxn ang="0">
                        <a:pos x="106" y="66"/>
                      </a:cxn>
                      <a:cxn ang="0">
                        <a:pos x="91" y="59"/>
                      </a:cxn>
                      <a:cxn ang="0">
                        <a:pos x="86" y="54"/>
                      </a:cxn>
                      <a:cxn ang="0">
                        <a:pos x="83" y="50"/>
                      </a:cxn>
                      <a:cxn ang="0">
                        <a:pos x="83" y="42"/>
                      </a:cxn>
                      <a:cxn ang="0">
                        <a:pos x="74" y="40"/>
                      </a:cxn>
                      <a:cxn ang="0">
                        <a:pos x="78" y="26"/>
                      </a:cxn>
                      <a:cxn ang="0">
                        <a:pos x="72" y="17"/>
                      </a:cxn>
                      <a:cxn ang="0">
                        <a:pos x="65" y="10"/>
                      </a:cxn>
                      <a:cxn ang="0">
                        <a:pos x="57" y="7"/>
                      </a:cxn>
                      <a:cxn ang="0">
                        <a:pos x="52" y="7"/>
                      </a:cxn>
                      <a:cxn ang="0">
                        <a:pos x="45" y="3"/>
                      </a:cxn>
                      <a:cxn ang="0">
                        <a:pos x="39" y="8"/>
                      </a:cxn>
                      <a:cxn ang="0">
                        <a:pos x="32" y="8"/>
                      </a:cxn>
                      <a:cxn ang="0">
                        <a:pos x="29" y="23"/>
                      </a:cxn>
                      <a:cxn ang="0">
                        <a:pos x="22" y="31"/>
                      </a:cxn>
                      <a:cxn ang="0">
                        <a:pos x="19" y="43"/>
                      </a:cxn>
                      <a:cxn ang="0">
                        <a:pos x="14" y="43"/>
                      </a:cxn>
                      <a:cxn ang="0">
                        <a:pos x="14" y="51"/>
                      </a:cxn>
                      <a:cxn ang="0">
                        <a:pos x="9" y="66"/>
                      </a:cxn>
                      <a:cxn ang="0">
                        <a:pos x="5" y="69"/>
                      </a:cxn>
                      <a:cxn ang="0">
                        <a:pos x="13" y="77"/>
                      </a:cxn>
                      <a:cxn ang="0">
                        <a:pos x="19" y="86"/>
                      </a:cxn>
                      <a:cxn ang="0">
                        <a:pos x="25" y="96"/>
                      </a:cxn>
                      <a:cxn ang="0">
                        <a:pos x="26" y="103"/>
                      </a:cxn>
                    </a:cxnLst>
                    <a:rect l="0" t="0" r="r" b="b"/>
                    <a:pathLst>
                      <a:path w="124" h="115">
                        <a:moveTo>
                          <a:pt x="26" y="103"/>
                        </a:moveTo>
                        <a:cubicBezTo>
                          <a:pt x="31" y="108"/>
                          <a:pt x="31" y="100"/>
                          <a:pt x="39" y="108"/>
                        </a:cubicBezTo>
                        <a:cubicBezTo>
                          <a:pt x="46" y="115"/>
                          <a:pt x="46" y="111"/>
                          <a:pt x="49" y="112"/>
                        </a:cubicBezTo>
                        <a:cubicBezTo>
                          <a:pt x="52" y="114"/>
                          <a:pt x="54" y="112"/>
                          <a:pt x="54" y="114"/>
                        </a:cubicBezTo>
                        <a:cubicBezTo>
                          <a:pt x="57" y="115"/>
                          <a:pt x="55" y="111"/>
                          <a:pt x="61" y="108"/>
                        </a:cubicBezTo>
                        <a:cubicBezTo>
                          <a:pt x="66" y="105"/>
                          <a:pt x="66" y="106"/>
                          <a:pt x="68" y="108"/>
                        </a:cubicBezTo>
                        <a:cubicBezTo>
                          <a:pt x="69" y="109"/>
                          <a:pt x="72" y="109"/>
                          <a:pt x="75" y="109"/>
                        </a:cubicBezTo>
                        <a:cubicBezTo>
                          <a:pt x="77" y="106"/>
                          <a:pt x="77" y="106"/>
                          <a:pt x="80" y="106"/>
                        </a:cubicBezTo>
                        <a:cubicBezTo>
                          <a:pt x="86" y="106"/>
                          <a:pt x="78" y="105"/>
                          <a:pt x="86" y="102"/>
                        </a:cubicBezTo>
                        <a:cubicBezTo>
                          <a:pt x="95" y="97"/>
                          <a:pt x="95" y="105"/>
                          <a:pt x="101" y="97"/>
                        </a:cubicBezTo>
                        <a:cubicBezTo>
                          <a:pt x="107" y="89"/>
                          <a:pt x="110" y="85"/>
                          <a:pt x="117" y="77"/>
                        </a:cubicBezTo>
                        <a:cubicBezTo>
                          <a:pt x="124" y="69"/>
                          <a:pt x="124" y="69"/>
                          <a:pt x="121" y="69"/>
                        </a:cubicBezTo>
                        <a:cubicBezTo>
                          <a:pt x="120" y="69"/>
                          <a:pt x="117" y="71"/>
                          <a:pt x="106" y="66"/>
                        </a:cubicBezTo>
                        <a:cubicBezTo>
                          <a:pt x="95" y="62"/>
                          <a:pt x="94" y="63"/>
                          <a:pt x="91" y="59"/>
                        </a:cubicBezTo>
                        <a:cubicBezTo>
                          <a:pt x="87" y="56"/>
                          <a:pt x="86" y="57"/>
                          <a:pt x="86" y="54"/>
                        </a:cubicBezTo>
                        <a:cubicBezTo>
                          <a:pt x="84" y="51"/>
                          <a:pt x="84" y="53"/>
                          <a:pt x="83" y="50"/>
                        </a:cubicBezTo>
                        <a:cubicBezTo>
                          <a:pt x="81" y="45"/>
                          <a:pt x="80" y="45"/>
                          <a:pt x="83" y="42"/>
                        </a:cubicBezTo>
                        <a:cubicBezTo>
                          <a:pt x="81" y="37"/>
                          <a:pt x="77" y="43"/>
                          <a:pt x="74" y="40"/>
                        </a:cubicBezTo>
                        <a:cubicBezTo>
                          <a:pt x="74" y="31"/>
                          <a:pt x="75" y="36"/>
                          <a:pt x="78" y="26"/>
                        </a:cubicBezTo>
                        <a:cubicBezTo>
                          <a:pt x="74" y="23"/>
                          <a:pt x="75" y="20"/>
                          <a:pt x="72" y="17"/>
                        </a:cubicBezTo>
                        <a:cubicBezTo>
                          <a:pt x="69" y="16"/>
                          <a:pt x="68" y="10"/>
                          <a:pt x="65" y="10"/>
                        </a:cubicBezTo>
                        <a:cubicBezTo>
                          <a:pt x="63" y="8"/>
                          <a:pt x="61" y="7"/>
                          <a:pt x="57" y="7"/>
                        </a:cubicBezTo>
                        <a:cubicBezTo>
                          <a:pt x="52" y="5"/>
                          <a:pt x="54" y="8"/>
                          <a:pt x="52" y="7"/>
                        </a:cubicBezTo>
                        <a:cubicBezTo>
                          <a:pt x="51" y="3"/>
                          <a:pt x="51" y="13"/>
                          <a:pt x="45" y="3"/>
                        </a:cubicBezTo>
                        <a:cubicBezTo>
                          <a:pt x="42" y="0"/>
                          <a:pt x="42" y="13"/>
                          <a:pt x="39" y="8"/>
                        </a:cubicBezTo>
                        <a:cubicBezTo>
                          <a:pt x="37" y="3"/>
                          <a:pt x="39" y="11"/>
                          <a:pt x="32" y="8"/>
                        </a:cubicBezTo>
                        <a:cubicBezTo>
                          <a:pt x="31" y="17"/>
                          <a:pt x="28" y="19"/>
                          <a:pt x="29" y="23"/>
                        </a:cubicBezTo>
                        <a:cubicBezTo>
                          <a:pt x="23" y="23"/>
                          <a:pt x="25" y="30"/>
                          <a:pt x="22" y="31"/>
                        </a:cubicBezTo>
                        <a:cubicBezTo>
                          <a:pt x="19" y="34"/>
                          <a:pt x="20" y="42"/>
                          <a:pt x="19" y="43"/>
                        </a:cubicBezTo>
                        <a:cubicBezTo>
                          <a:pt x="17" y="45"/>
                          <a:pt x="17" y="39"/>
                          <a:pt x="14" y="43"/>
                        </a:cubicBezTo>
                        <a:cubicBezTo>
                          <a:pt x="13" y="48"/>
                          <a:pt x="16" y="46"/>
                          <a:pt x="14" y="51"/>
                        </a:cubicBezTo>
                        <a:cubicBezTo>
                          <a:pt x="11" y="57"/>
                          <a:pt x="16" y="68"/>
                          <a:pt x="9" y="66"/>
                        </a:cubicBezTo>
                        <a:cubicBezTo>
                          <a:pt x="2" y="63"/>
                          <a:pt x="6" y="68"/>
                          <a:pt x="5" y="69"/>
                        </a:cubicBezTo>
                        <a:cubicBezTo>
                          <a:pt x="0" y="73"/>
                          <a:pt x="9" y="71"/>
                          <a:pt x="13" y="77"/>
                        </a:cubicBezTo>
                        <a:cubicBezTo>
                          <a:pt x="16" y="82"/>
                          <a:pt x="17" y="79"/>
                          <a:pt x="19" y="86"/>
                        </a:cubicBezTo>
                        <a:cubicBezTo>
                          <a:pt x="20" y="94"/>
                          <a:pt x="20" y="94"/>
                          <a:pt x="25" y="96"/>
                        </a:cubicBezTo>
                        <a:cubicBezTo>
                          <a:pt x="28" y="96"/>
                          <a:pt x="25" y="97"/>
                          <a:pt x="26" y="10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170"/>
                  <p:cNvSpPr>
                    <a:spLocks/>
                  </p:cNvSpPr>
                  <p:nvPr/>
                </p:nvSpPr>
                <p:spPr bwMode="auto">
                  <a:xfrm>
                    <a:off x="3294" y="2492"/>
                    <a:ext cx="104" cy="110"/>
                  </a:xfrm>
                  <a:custGeom>
                    <a:avLst/>
                    <a:gdLst/>
                    <a:ahLst/>
                    <a:cxnLst>
                      <a:cxn ang="0">
                        <a:pos x="3" y="37"/>
                      </a:cxn>
                      <a:cxn ang="0">
                        <a:pos x="9" y="37"/>
                      </a:cxn>
                      <a:cxn ang="0">
                        <a:pos x="16" y="32"/>
                      </a:cxn>
                      <a:cxn ang="0">
                        <a:pos x="23" y="36"/>
                      </a:cxn>
                      <a:cxn ang="0">
                        <a:pos x="28" y="36"/>
                      </a:cxn>
                      <a:cxn ang="0">
                        <a:pos x="35" y="39"/>
                      </a:cxn>
                      <a:cxn ang="0">
                        <a:pos x="43" y="46"/>
                      </a:cxn>
                      <a:cxn ang="0">
                        <a:pos x="49" y="55"/>
                      </a:cxn>
                      <a:cxn ang="0">
                        <a:pos x="55" y="52"/>
                      </a:cxn>
                      <a:cxn ang="0">
                        <a:pos x="51" y="49"/>
                      </a:cxn>
                      <a:cxn ang="0">
                        <a:pos x="49" y="46"/>
                      </a:cxn>
                      <a:cxn ang="0">
                        <a:pos x="46" y="43"/>
                      </a:cxn>
                      <a:cxn ang="0">
                        <a:pos x="41" y="37"/>
                      </a:cxn>
                      <a:cxn ang="0">
                        <a:pos x="35" y="32"/>
                      </a:cxn>
                      <a:cxn ang="0">
                        <a:pos x="31" y="28"/>
                      </a:cxn>
                      <a:cxn ang="0">
                        <a:pos x="28" y="31"/>
                      </a:cxn>
                      <a:cxn ang="0">
                        <a:pos x="25" y="23"/>
                      </a:cxn>
                      <a:cxn ang="0">
                        <a:pos x="19" y="0"/>
                      </a:cxn>
                      <a:cxn ang="0">
                        <a:pos x="11" y="8"/>
                      </a:cxn>
                      <a:cxn ang="0">
                        <a:pos x="6" y="13"/>
                      </a:cxn>
                      <a:cxn ang="0">
                        <a:pos x="2" y="29"/>
                      </a:cxn>
                      <a:cxn ang="0">
                        <a:pos x="3" y="37"/>
                      </a:cxn>
                    </a:cxnLst>
                    <a:rect l="0" t="0" r="r" b="b"/>
                    <a:pathLst>
                      <a:path w="55" h="58">
                        <a:moveTo>
                          <a:pt x="3" y="37"/>
                        </a:moveTo>
                        <a:cubicBezTo>
                          <a:pt x="9" y="40"/>
                          <a:pt x="8" y="32"/>
                          <a:pt x="9" y="37"/>
                        </a:cubicBezTo>
                        <a:cubicBezTo>
                          <a:pt x="13" y="42"/>
                          <a:pt x="13" y="29"/>
                          <a:pt x="16" y="32"/>
                        </a:cubicBezTo>
                        <a:cubicBezTo>
                          <a:pt x="22" y="42"/>
                          <a:pt x="22" y="32"/>
                          <a:pt x="23" y="36"/>
                        </a:cubicBezTo>
                        <a:cubicBezTo>
                          <a:pt x="25" y="37"/>
                          <a:pt x="23" y="34"/>
                          <a:pt x="28" y="36"/>
                        </a:cubicBezTo>
                        <a:cubicBezTo>
                          <a:pt x="32" y="36"/>
                          <a:pt x="34" y="37"/>
                          <a:pt x="35" y="39"/>
                        </a:cubicBezTo>
                        <a:cubicBezTo>
                          <a:pt x="38" y="39"/>
                          <a:pt x="40" y="45"/>
                          <a:pt x="43" y="46"/>
                        </a:cubicBezTo>
                        <a:cubicBezTo>
                          <a:pt x="46" y="49"/>
                          <a:pt x="45" y="52"/>
                          <a:pt x="49" y="55"/>
                        </a:cubicBezTo>
                        <a:cubicBezTo>
                          <a:pt x="51" y="54"/>
                          <a:pt x="51" y="58"/>
                          <a:pt x="55" y="52"/>
                        </a:cubicBezTo>
                        <a:cubicBezTo>
                          <a:pt x="54" y="51"/>
                          <a:pt x="52" y="52"/>
                          <a:pt x="51" y="49"/>
                        </a:cubicBezTo>
                        <a:cubicBezTo>
                          <a:pt x="51" y="48"/>
                          <a:pt x="51" y="49"/>
                          <a:pt x="49" y="46"/>
                        </a:cubicBezTo>
                        <a:cubicBezTo>
                          <a:pt x="46" y="40"/>
                          <a:pt x="48" y="46"/>
                          <a:pt x="46" y="43"/>
                        </a:cubicBezTo>
                        <a:cubicBezTo>
                          <a:pt x="45" y="39"/>
                          <a:pt x="45" y="45"/>
                          <a:pt x="41" y="37"/>
                        </a:cubicBezTo>
                        <a:cubicBezTo>
                          <a:pt x="37" y="31"/>
                          <a:pt x="38" y="37"/>
                          <a:pt x="35" y="32"/>
                        </a:cubicBezTo>
                        <a:cubicBezTo>
                          <a:pt x="34" y="28"/>
                          <a:pt x="34" y="36"/>
                          <a:pt x="31" y="28"/>
                        </a:cubicBezTo>
                        <a:cubicBezTo>
                          <a:pt x="28" y="22"/>
                          <a:pt x="29" y="31"/>
                          <a:pt x="28" y="31"/>
                        </a:cubicBezTo>
                        <a:cubicBezTo>
                          <a:pt x="28" y="29"/>
                          <a:pt x="28" y="28"/>
                          <a:pt x="25" y="23"/>
                        </a:cubicBezTo>
                        <a:cubicBezTo>
                          <a:pt x="23" y="19"/>
                          <a:pt x="23" y="8"/>
                          <a:pt x="19" y="0"/>
                        </a:cubicBezTo>
                        <a:cubicBezTo>
                          <a:pt x="16" y="10"/>
                          <a:pt x="13" y="5"/>
                          <a:pt x="11" y="8"/>
                        </a:cubicBezTo>
                        <a:cubicBezTo>
                          <a:pt x="8" y="14"/>
                          <a:pt x="5" y="6"/>
                          <a:pt x="6" y="13"/>
                        </a:cubicBezTo>
                        <a:cubicBezTo>
                          <a:pt x="6" y="22"/>
                          <a:pt x="3" y="26"/>
                          <a:pt x="2" y="29"/>
                        </a:cubicBezTo>
                        <a:cubicBezTo>
                          <a:pt x="0" y="31"/>
                          <a:pt x="3" y="34"/>
                          <a:pt x="3" y="3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171"/>
                  <p:cNvSpPr>
                    <a:spLocks/>
                  </p:cNvSpPr>
                  <p:nvPr/>
                </p:nvSpPr>
                <p:spPr bwMode="auto">
                  <a:xfrm>
                    <a:off x="3379" y="2590"/>
                    <a:ext cx="27" cy="38"/>
                  </a:xfrm>
                  <a:custGeom>
                    <a:avLst/>
                    <a:gdLst/>
                    <a:ahLst/>
                    <a:cxnLst>
                      <a:cxn ang="0">
                        <a:pos x="9" y="19"/>
                      </a:cxn>
                      <a:cxn ang="0">
                        <a:pos x="0" y="17"/>
                      </a:cxn>
                      <a:cxn ang="0">
                        <a:pos x="4" y="3"/>
                      </a:cxn>
                      <a:cxn ang="0">
                        <a:pos x="11" y="0"/>
                      </a:cxn>
                      <a:cxn ang="0">
                        <a:pos x="11" y="10"/>
                      </a:cxn>
                      <a:cxn ang="0">
                        <a:pos x="12" y="13"/>
                      </a:cxn>
                      <a:cxn ang="0">
                        <a:pos x="9" y="19"/>
                      </a:cxn>
                    </a:cxnLst>
                    <a:rect l="0" t="0" r="r" b="b"/>
                    <a:pathLst>
                      <a:path w="14" h="20">
                        <a:moveTo>
                          <a:pt x="9" y="19"/>
                        </a:moveTo>
                        <a:cubicBezTo>
                          <a:pt x="7" y="14"/>
                          <a:pt x="3" y="20"/>
                          <a:pt x="0" y="17"/>
                        </a:cubicBezTo>
                        <a:cubicBezTo>
                          <a:pt x="0" y="8"/>
                          <a:pt x="1" y="13"/>
                          <a:pt x="4" y="3"/>
                        </a:cubicBezTo>
                        <a:cubicBezTo>
                          <a:pt x="6" y="2"/>
                          <a:pt x="6" y="7"/>
                          <a:pt x="11" y="0"/>
                        </a:cubicBezTo>
                        <a:cubicBezTo>
                          <a:pt x="12" y="5"/>
                          <a:pt x="14" y="7"/>
                          <a:pt x="11" y="10"/>
                        </a:cubicBezTo>
                        <a:cubicBezTo>
                          <a:pt x="3" y="14"/>
                          <a:pt x="9" y="11"/>
                          <a:pt x="12" y="13"/>
                        </a:cubicBezTo>
                        <a:cubicBezTo>
                          <a:pt x="9" y="19"/>
                          <a:pt x="9" y="19"/>
                          <a:pt x="9" y="19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72"/>
                  <p:cNvSpPr>
                    <a:spLocks/>
                  </p:cNvSpPr>
                  <p:nvPr/>
                </p:nvSpPr>
                <p:spPr bwMode="auto">
                  <a:xfrm>
                    <a:off x="2933" y="2721"/>
                    <a:ext cx="293" cy="361"/>
                  </a:xfrm>
                  <a:custGeom>
                    <a:avLst/>
                    <a:gdLst/>
                    <a:ahLst/>
                    <a:cxnLst>
                      <a:cxn ang="0">
                        <a:pos x="138" y="112"/>
                      </a:cxn>
                      <a:cxn ang="0">
                        <a:pos x="149" y="134"/>
                      </a:cxn>
                      <a:cxn ang="0">
                        <a:pos x="130" y="146"/>
                      </a:cxn>
                      <a:cxn ang="0">
                        <a:pos x="129" y="168"/>
                      </a:cxn>
                      <a:cxn ang="0">
                        <a:pos x="141" y="178"/>
                      </a:cxn>
                      <a:cxn ang="0">
                        <a:pos x="132" y="180"/>
                      </a:cxn>
                      <a:cxn ang="0">
                        <a:pos x="120" y="169"/>
                      </a:cxn>
                      <a:cxn ang="0">
                        <a:pos x="107" y="169"/>
                      </a:cxn>
                      <a:cxn ang="0">
                        <a:pos x="93" y="160"/>
                      </a:cxn>
                      <a:cxn ang="0">
                        <a:pos x="84" y="161"/>
                      </a:cxn>
                      <a:cxn ang="0">
                        <a:pos x="78" y="151"/>
                      </a:cxn>
                      <a:cxn ang="0">
                        <a:pos x="77" y="126"/>
                      </a:cxn>
                      <a:cxn ang="0">
                        <a:pos x="64" y="122"/>
                      </a:cxn>
                      <a:cxn ang="0">
                        <a:pos x="57" y="131"/>
                      </a:cxn>
                      <a:cxn ang="0">
                        <a:pos x="41" y="131"/>
                      </a:cxn>
                      <a:cxn ang="0">
                        <a:pos x="35" y="115"/>
                      </a:cxn>
                      <a:cxn ang="0">
                        <a:pos x="8" y="111"/>
                      </a:cxn>
                      <a:cxn ang="0">
                        <a:pos x="0" y="111"/>
                      </a:cxn>
                      <a:cxn ang="0">
                        <a:pos x="8" y="100"/>
                      </a:cxn>
                      <a:cxn ang="0">
                        <a:pos x="18" y="102"/>
                      </a:cxn>
                      <a:cxn ang="0">
                        <a:pos x="32" y="85"/>
                      </a:cxn>
                      <a:cxn ang="0">
                        <a:pos x="46" y="53"/>
                      </a:cxn>
                      <a:cxn ang="0">
                        <a:pos x="47" y="30"/>
                      </a:cxn>
                      <a:cxn ang="0">
                        <a:pos x="52" y="13"/>
                      </a:cxn>
                      <a:cxn ang="0">
                        <a:pos x="67" y="13"/>
                      </a:cxn>
                      <a:cxn ang="0">
                        <a:pos x="93" y="8"/>
                      </a:cxn>
                      <a:cxn ang="0">
                        <a:pos x="116" y="7"/>
                      </a:cxn>
                      <a:cxn ang="0">
                        <a:pos x="130" y="13"/>
                      </a:cxn>
                      <a:cxn ang="0">
                        <a:pos x="143" y="14"/>
                      </a:cxn>
                      <a:cxn ang="0">
                        <a:pos x="150" y="33"/>
                      </a:cxn>
                      <a:cxn ang="0">
                        <a:pos x="139" y="68"/>
                      </a:cxn>
                      <a:cxn ang="0">
                        <a:pos x="133" y="82"/>
                      </a:cxn>
                      <a:cxn ang="0">
                        <a:pos x="138" y="99"/>
                      </a:cxn>
                    </a:cxnLst>
                    <a:rect l="0" t="0" r="r" b="b"/>
                    <a:pathLst>
                      <a:path w="155" h="191">
                        <a:moveTo>
                          <a:pt x="138" y="99"/>
                        </a:moveTo>
                        <a:cubicBezTo>
                          <a:pt x="136" y="105"/>
                          <a:pt x="139" y="108"/>
                          <a:pt x="138" y="112"/>
                        </a:cubicBezTo>
                        <a:cubicBezTo>
                          <a:pt x="136" y="117"/>
                          <a:pt x="144" y="123"/>
                          <a:pt x="146" y="126"/>
                        </a:cubicBezTo>
                        <a:cubicBezTo>
                          <a:pt x="146" y="131"/>
                          <a:pt x="147" y="132"/>
                          <a:pt x="149" y="134"/>
                        </a:cubicBezTo>
                        <a:cubicBezTo>
                          <a:pt x="143" y="135"/>
                          <a:pt x="133" y="134"/>
                          <a:pt x="133" y="138"/>
                        </a:cubicBezTo>
                        <a:cubicBezTo>
                          <a:pt x="133" y="145"/>
                          <a:pt x="127" y="143"/>
                          <a:pt x="130" y="146"/>
                        </a:cubicBezTo>
                        <a:cubicBezTo>
                          <a:pt x="135" y="152"/>
                          <a:pt x="129" y="151"/>
                          <a:pt x="130" y="155"/>
                        </a:cubicBezTo>
                        <a:cubicBezTo>
                          <a:pt x="133" y="158"/>
                          <a:pt x="127" y="165"/>
                          <a:pt x="129" y="168"/>
                        </a:cubicBezTo>
                        <a:cubicBezTo>
                          <a:pt x="130" y="171"/>
                          <a:pt x="132" y="174"/>
                          <a:pt x="135" y="175"/>
                        </a:cubicBezTo>
                        <a:cubicBezTo>
                          <a:pt x="139" y="177"/>
                          <a:pt x="141" y="166"/>
                          <a:pt x="141" y="178"/>
                        </a:cubicBezTo>
                        <a:cubicBezTo>
                          <a:pt x="139" y="191"/>
                          <a:pt x="139" y="181"/>
                          <a:pt x="138" y="183"/>
                        </a:cubicBezTo>
                        <a:cubicBezTo>
                          <a:pt x="135" y="186"/>
                          <a:pt x="135" y="186"/>
                          <a:pt x="132" y="180"/>
                        </a:cubicBezTo>
                        <a:cubicBezTo>
                          <a:pt x="129" y="175"/>
                          <a:pt x="127" y="174"/>
                          <a:pt x="124" y="174"/>
                        </a:cubicBezTo>
                        <a:cubicBezTo>
                          <a:pt x="123" y="174"/>
                          <a:pt x="121" y="171"/>
                          <a:pt x="120" y="169"/>
                        </a:cubicBezTo>
                        <a:cubicBezTo>
                          <a:pt x="120" y="166"/>
                          <a:pt x="118" y="165"/>
                          <a:pt x="118" y="169"/>
                        </a:cubicBezTo>
                        <a:cubicBezTo>
                          <a:pt x="116" y="172"/>
                          <a:pt x="115" y="171"/>
                          <a:pt x="107" y="169"/>
                        </a:cubicBezTo>
                        <a:cubicBezTo>
                          <a:pt x="101" y="168"/>
                          <a:pt x="109" y="160"/>
                          <a:pt x="101" y="165"/>
                        </a:cubicBezTo>
                        <a:cubicBezTo>
                          <a:pt x="95" y="168"/>
                          <a:pt x="101" y="160"/>
                          <a:pt x="93" y="160"/>
                        </a:cubicBezTo>
                        <a:cubicBezTo>
                          <a:pt x="93" y="161"/>
                          <a:pt x="93" y="161"/>
                          <a:pt x="90" y="161"/>
                        </a:cubicBezTo>
                        <a:cubicBezTo>
                          <a:pt x="89" y="160"/>
                          <a:pt x="87" y="163"/>
                          <a:pt x="84" y="161"/>
                        </a:cubicBezTo>
                        <a:cubicBezTo>
                          <a:pt x="81" y="161"/>
                          <a:pt x="83" y="165"/>
                          <a:pt x="80" y="165"/>
                        </a:cubicBezTo>
                        <a:cubicBezTo>
                          <a:pt x="77" y="163"/>
                          <a:pt x="83" y="157"/>
                          <a:pt x="78" y="151"/>
                        </a:cubicBezTo>
                        <a:cubicBezTo>
                          <a:pt x="74" y="145"/>
                          <a:pt x="78" y="138"/>
                          <a:pt x="77" y="134"/>
                        </a:cubicBezTo>
                        <a:cubicBezTo>
                          <a:pt x="75" y="129"/>
                          <a:pt x="77" y="129"/>
                          <a:pt x="77" y="126"/>
                        </a:cubicBezTo>
                        <a:cubicBezTo>
                          <a:pt x="77" y="123"/>
                          <a:pt x="64" y="128"/>
                          <a:pt x="67" y="123"/>
                        </a:cubicBezTo>
                        <a:cubicBezTo>
                          <a:pt x="67" y="122"/>
                          <a:pt x="66" y="120"/>
                          <a:pt x="64" y="122"/>
                        </a:cubicBezTo>
                        <a:cubicBezTo>
                          <a:pt x="63" y="123"/>
                          <a:pt x="58" y="120"/>
                          <a:pt x="58" y="125"/>
                        </a:cubicBezTo>
                        <a:cubicBezTo>
                          <a:pt x="58" y="129"/>
                          <a:pt x="57" y="126"/>
                          <a:pt x="57" y="131"/>
                        </a:cubicBezTo>
                        <a:cubicBezTo>
                          <a:pt x="58" y="134"/>
                          <a:pt x="54" y="132"/>
                          <a:pt x="52" y="132"/>
                        </a:cubicBezTo>
                        <a:cubicBezTo>
                          <a:pt x="51" y="131"/>
                          <a:pt x="43" y="135"/>
                          <a:pt x="41" y="131"/>
                        </a:cubicBezTo>
                        <a:cubicBezTo>
                          <a:pt x="40" y="126"/>
                          <a:pt x="38" y="128"/>
                          <a:pt x="38" y="123"/>
                        </a:cubicBezTo>
                        <a:cubicBezTo>
                          <a:pt x="38" y="120"/>
                          <a:pt x="37" y="120"/>
                          <a:pt x="35" y="115"/>
                        </a:cubicBezTo>
                        <a:cubicBezTo>
                          <a:pt x="35" y="111"/>
                          <a:pt x="35" y="111"/>
                          <a:pt x="24" y="112"/>
                        </a:cubicBezTo>
                        <a:cubicBezTo>
                          <a:pt x="12" y="112"/>
                          <a:pt x="14" y="111"/>
                          <a:pt x="8" y="111"/>
                        </a:cubicBezTo>
                        <a:cubicBezTo>
                          <a:pt x="6" y="111"/>
                          <a:pt x="6" y="111"/>
                          <a:pt x="3" y="111"/>
                        </a:cubicBezTo>
                        <a:cubicBezTo>
                          <a:pt x="2" y="112"/>
                          <a:pt x="2" y="112"/>
                          <a:pt x="0" y="111"/>
                        </a:cubicBezTo>
                        <a:cubicBezTo>
                          <a:pt x="5" y="111"/>
                          <a:pt x="2" y="105"/>
                          <a:pt x="3" y="102"/>
                        </a:cubicBezTo>
                        <a:cubicBezTo>
                          <a:pt x="6" y="100"/>
                          <a:pt x="6" y="100"/>
                          <a:pt x="8" y="100"/>
                        </a:cubicBezTo>
                        <a:cubicBezTo>
                          <a:pt x="11" y="105"/>
                          <a:pt x="14" y="95"/>
                          <a:pt x="17" y="97"/>
                        </a:cubicBezTo>
                        <a:cubicBezTo>
                          <a:pt x="20" y="99"/>
                          <a:pt x="15" y="102"/>
                          <a:pt x="18" y="102"/>
                        </a:cubicBezTo>
                        <a:cubicBezTo>
                          <a:pt x="23" y="103"/>
                          <a:pt x="26" y="94"/>
                          <a:pt x="28" y="94"/>
                        </a:cubicBezTo>
                        <a:cubicBezTo>
                          <a:pt x="31" y="94"/>
                          <a:pt x="34" y="88"/>
                          <a:pt x="32" y="85"/>
                        </a:cubicBezTo>
                        <a:cubicBezTo>
                          <a:pt x="29" y="79"/>
                          <a:pt x="37" y="66"/>
                          <a:pt x="41" y="65"/>
                        </a:cubicBezTo>
                        <a:cubicBezTo>
                          <a:pt x="46" y="62"/>
                          <a:pt x="43" y="59"/>
                          <a:pt x="46" y="53"/>
                        </a:cubicBezTo>
                        <a:cubicBezTo>
                          <a:pt x="47" y="48"/>
                          <a:pt x="44" y="50"/>
                          <a:pt x="46" y="42"/>
                        </a:cubicBezTo>
                        <a:cubicBezTo>
                          <a:pt x="47" y="34"/>
                          <a:pt x="44" y="36"/>
                          <a:pt x="47" y="30"/>
                        </a:cubicBezTo>
                        <a:cubicBezTo>
                          <a:pt x="52" y="25"/>
                          <a:pt x="52" y="23"/>
                          <a:pt x="52" y="22"/>
                        </a:cubicBezTo>
                        <a:cubicBezTo>
                          <a:pt x="51" y="17"/>
                          <a:pt x="49" y="14"/>
                          <a:pt x="52" y="13"/>
                        </a:cubicBezTo>
                        <a:cubicBezTo>
                          <a:pt x="54" y="11"/>
                          <a:pt x="54" y="4"/>
                          <a:pt x="61" y="7"/>
                        </a:cubicBezTo>
                        <a:cubicBezTo>
                          <a:pt x="67" y="10"/>
                          <a:pt x="64" y="13"/>
                          <a:pt x="67" y="13"/>
                        </a:cubicBezTo>
                        <a:cubicBezTo>
                          <a:pt x="77" y="13"/>
                          <a:pt x="81" y="19"/>
                          <a:pt x="84" y="11"/>
                        </a:cubicBezTo>
                        <a:cubicBezTo>
                          <a:pt x="87" y="4"/>
                          <a:pt x="84" y="14"/>
                          <a:pt x="93" y="8"/>
                        </a:cubicBezTo>
                        <a:cubicBezTo>
                          <a:pt x="101" y="4"/>
                          <a:pt x="101" y="10"/>
                          <a:pt x="104" y="5"/>
                        </a:cubicBezTo>
                        <a:cubicBezTo>
                          <a:pt x="107" y="0"/>
                          <a:pt x="115" y="10"/>
                          <a:pt x="116" y="7"/>
                        </a:cubicBezTo>
                        <a:cubicBezTo>
                          <a:pt x="120" y="4"/>
                          <a:pt x="120" y="7"/>
                          <a:pt x="123" y="7"/>
                        </a:cubicBezTo>
                        <a:cubicBezTo>
                          <a:pt x="126" y="11"/>
                          <a:pt x="129" y="16"/>
                          <a:pt x="130" y="13"/>
                        </a:cubicBezTo>
                        <a:cubicBezTo>
                          <a:pt x="133" y="10"/>
                          <a:pt x="135" y="16"/>
                          <a:pt x="136" y="11"/>
                        </a:cubicBezTo>
                        <a:cubicBezTo>
                          <a:pt x="139" y="8"/>
                          <a:pt x="141" y="10"/>
                          <a:pt x="143" y="14"/>
                        </a:cubicBezTo>
                        <a:cubicBezTo>
                          <a:pt x="146" y="19"/>
                          <a:pt x="146" y="16"/>
                          <a:pt x="149" y="22"/>
                        </a:cubicBezTo>
                        <a:cubicBezTo>
                          <a:pt x="149" y="30"/>
                          <a:pt x="146" y="31"/>
                          <a:pt x="150" y="33"/>
                        </a:cubicBezTo>
                        <a:cubicBezTo>
                          <a:pt x="155" y="36"/>
                          <a:pt x="149" y="39"/>
                          <a:pt x="144" y="43"/>
                        </a:cubicBezTo>
                        <a:cubicBezTo>
                          <a:pt x="139" y="48"/>
                          <a:pt x="139" y="59"/>
                          <a:pt x="139" y="68"/>
                        </a:cubicBezTo>
                        <a:cubicBezTo>
                          <a:pt x="130" y="74"/>
                          <a:pt x="138" y="74"/>
                          <a:pt x="135" y="77"/>
                        </a:cubicBezTo>
                        <a:cubicBezTo>
                          <a:pt x="132" y="79"/>
                          <a:pt x="133" y="79"/>
                          <a:pt x="133" y="82"/>
                        </a:cubicBezTo>
                        <a:cubicBezTo>
                          <a:pt x="135" y="85"/>
                          <a:pt x="136" y="85"/>
                          <a:pt x="135" y="89"/>
                        </a:cubicBezTo>
                        <a:cubicBezTo>
                          <a:pt x="135" y="94"/>
                          <a:pt x="138" y="95"/>
                          <a:pt x="138" y="9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73"/>
                  <p:cNvSpPr>
                    <a:spLocks/>
                  </p:cNvSpPr>
                  <p:nvPr/>
                </p:nvSpPr>
                <p:spPr bwMode="auto">
                  <a:xfrm>
                    <a:off x="3256" y="2732"/>
                    <a:ext cx="125" cy="178"/>
                  </a:xfrm>
                  <a:custGeom>
                    <a:avLst/>
                    <a:gdLst/>
                    <a:ahLst/>
                    <a:cxnLst>
                      <a:cxn ang="0">
                        <a:pos x="2" y="8"/>
                      </a:cxn>
                      <a:cxn ang="0">
                        <a:pos x="8" y="22"/>
                      </a:cxn>
                      <a:cxn ang="0">
                        <a:pos x="6" y="40"/>
                      </a:cxn>
                      <a:cxn ang="0">
                        <a:pos x="2" y="59"/>
                      </a:cxn>
                      <a:cxn ang="0">
                        <a:pos x="29" y="77"/>
                      </a:cxn>
                      <a:cxn ang="0">
                        <a:pos x="33" y="85"/>
                      </a:cxn>
                      <a:cxn ang="0">
                        <a:pos x="45" y="94"/>
                      </a:cxn>
                      <a:cxn ang="0">
                        <a:pos x="49" y="85"/>
                      </a:cxn>
                      <a:cxn ang="0">
                        <a:pos x="52" y="77"/>
                      </a:cxn>
                      <a:cxn ang="0">
                        <a:pos x="57" y="70"/>
                      </a:cxn>
                      <a:cxn ang="0">
                        <a:pos x="63" y="65"/>
                      </a:cxn>
                      <a:cxn ang="0">
                        <a:pos x="59" y="56"/>
                      </a:cxn>
                      <a:cxn ang="0">
                        <a:pos x="59" y="22"/>
                      </a:cxn>
                      <a:cxn ang="0">
                        <a:pos x="66" y="11"/>
                      </a:cxn>
                      <a:cxn ang="0">
                        <a:pos x="59" y="10"/>
                      </a:cxn>
                      <a:cxn ang="0">
                        <a:pos x="52" y="10"/>
                      </a:cxn>
                      <a:cxn ang="0">
                        <a:pos x="45" y="16"/>
                      </a:cxn>
                      <a:cxn ang="0">
                        <a:pos x="40" y="14"/>
                      </a:cxn>
                      <a:cxn ang="0">
                        <a:pos x="29" y="10"/>
                      </a:cxn>
                      <a:cxn ang="0">
                        <a:pos x="17" y="5"/>
                      </a:cxn>
                      <a:cxn ang="0">
                        <a:pos x="14" y="2"/>
                      </a:cxn>
                      <a:cxn ang="0">
                        <a:pos x="8" y="2"/>
                      </a:cxn>
                      <a:cxn ang="0">
                        <a:pos x="2" y="8"/>
                      </a:cxn>
                    </a:cxnLst>
                    <a:rect l="0" t="0" r="r" b="b"/>
                    <a:pathLst>
                      <a:path w="66" h="94">
                        <a:moveTo>
                          <a:pt x="2" y="8"/>
                        </a:moveTo>
                        <a:cubicBezTo>
                          <a:pt x="8" y="16"/>
                          <a:pt x="5" y="17"/>
                          <a:pt x="8" y="22"/>
                        </a:cubicBezTo>
                        <a:cubicBezTo>
                          <a:pt x="11" y="27"/>
                          <a:pt x="11" y="34"/>
                          <a:pt x="6" y="40"/>
                        </a:cubicBezTo>
                        <a:cubicBezTo>
                          <a:pt x="0" y="47"/>
                          <a:pt x="3" y="51"/>
                          <a:pt x="2" y="59"/>
                        </a:cubicBezTo>
                        <a:cubicBezTo>
                          <a:pt x="19" y="70"/>
                          <a:pt x="25" y="74"/>
                          <a:pt x="29" y="77"/>
                        </a:cubicBezTo>
                        <a:cubicBezTo>
                          <a:pt x="36" y="80"/>
                          <a:pt x="29" y="80"/>
                          <a:pt x="33" y="85"/>
                        </a:cubicBezTo>
                        <a:cubicBezTo>
                          <a:pt x="37" y="88"/>
                          <a:pt x="43" y="94"/>
                          <a:pt x="45" y="94"/>
                        </a:cubicBezTo>
                        <a:cubicBezTo>
                          <a:pt x="48" y="89"/>
                          <a:pt x="49" y="89"/>
                          <a:pt x="49" y="85"/>
                        </a:cubicBezTo>
                        <a:cubicBezTo>
                          <a:pt x="49" y="79"/>
                          <a:pt x="52" y="85"/>
                          <a:pt x="52" y="77"/>
                        </a:cubicBezTo>
                        <a:cubicBezTo>
                          <a:pt x="51" y="71"/>
                          <a:pt x="59" y="74"/>
                          <a:pt x="57" y="70"/>
                        </a:cubicBezTo>
                        <a:cubicBezTo>
                          <a:pt x="57" y="66"/>
                          <a:pt x="59" y="71"/>
                          <a:pt x="63" y="65"/>
                        </a:cubicBezTo>
                        <a:cubicBezTo>
                          <a:pt x="62" y="60"/>
                          <a:pt x="59" y="62"/>
                          <a:pt x="59" y="56"/>
                        </a:cubicBezTo>
                        <a:cubicBezTo>
                          <a:pt x="59" y="48"/>
                          <a:pt x="59" y="22"/>
                          <a:pt x="59" y="22"/>
                        </a:cubicBezTo>
                        <a:cubicBezTo>
                          <a:pt x="59" y="22"/>
                          <a:pt x="63" y="14"/>
                          <a:pt x="66" y="11"/>
                        </a:cubicBezTo>
                        <a:cubicBezTo>
                          <a:pt x="63" y="11"/>
                          <a:pt x="60" y="11"/>
                          <a:pt x="59" y="10"/>
                        </a:cubicBezTo>
                        <a:cubicBezTo>
                          <a:pt x="57" y="8"/>
                          <a:pt x="57" y="7"/>
                          <a:pt x="52" y="10"/>
                        </a:cubicBezTo>
                        <a:cubicBezTo>
                          <a:pt x="46" y="13"/>
                          <a:pt x="48" y="17"/>
                          <a:pt x="45" y="16"/>
                        </a:cubicBezTo>
                        <a:cubicBezTo>
                          <a:pt x="45" y="14"/>
                          <a:pt x="43" y="16"/>
                          <a:pt x="40" y="14"/>
                        </a:cubicBezTo>
                        <a:cubicBezTo>
                          <a:pt x="37" y="13"/>
                          <a:pt x="37" y="17"/>
                          <a:pt x="29" y="10"/>
                        </a:cubicBezTo>
                        <a:cubicBezTo>
                          <a:pt x="22" y="2"/>
                          <a:pt x="22" y="10"/>
                          <a:pt x="17" y="5"/>
                        </a:cubicBezTo>
                        <a:cubicBezTo>
                          <a:pt x="16" y="5"/>
                          <a:pt x="13" y="5"/>
                          <a:pt x="14" y="2"/>
                        </a:cubicBezTo>
                        <a:cubicBezTo>
                          <a:pt x="14" y="0"/>
                          <a:pt x="11" y="2"/>
                          <a:pt x="8" y="2"/>
                        </a:cubicBezTo>
                        <a:cubicBezTo>
                          <a:pt x="5" y="4"/>
                          <a:pt x="3" y="7"/>
                          <a:pt x="2" y="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74"/>
                  <p:cNvSpPr>
                    <a:spLocks/>
                  </p:cNvSpPr>
                  <p:nvPr/>
                </p:nvSpPr>
                <p:spPr bwMode="auto">
                  <a:xfrm>
                    <a:off x="3196" y="2747"/>
                    <a:ext cx="81" cy="105"/>
                  </a:xfrm>
                  <a:custGeom>
                    <a:avLst/>
                    <a:gdLst/>
                    <a:ahLst/>
                    <a:cxnLst>
                      <a:cxn ang="0">
                        <a:pos x="10" y="8"/>
                      </a:cxn>
                      <a:cxn ang="0">
                        <a:pos x="11" y="18"/>
                      </a:cxn>
                      <a:cxn ang="0">
                        <a:pos x="5" y="29"/>
                      </a:cxn>
                      <a:cxn ang="0">
                        <a:pos x="0" y="54"/>
                      </a:cxn>
                      <a:cxn ang="0">
                        <a:pos x="3" y="55"/>
                      </a:cxn>
                      <a:cxn ang="0">
                        <a:pos x="6" y="51"/>
                      </a:cxn>
                      <a:cxn ang="0">
                        <a:pos x="34" y="51"/>
                      </a:cxn>
                      <a:cxn ang="0">
                        <a:pos x="39" y="32"/>
                      </a:cxn>
                      <a:cxn ang="0">
                        <a:pos x="40" y="14"/>
                      </a:cxn>
                      <a:cxn ang="0">
                        <a:pos x="34" y="0"/>
                      </a:cxn>
                      <a:cxn ang="0">
                        <a:pos x="29" y="5"/>
                      </a:cxn>
                      <a:cxn ang="0">
                        <a:pos x="28" y="3"/>
                      </a:cxn>
                      <a:cxn ang="0">
                        <a:pos x="19" y="6"/>
                      </a:cxn>
                      <a:cxn ang="0">
                        <a:pos x="16" y="5"/>
                      </a:cxn>
                      <a:cxn ang="0">
                        <a:pos x="10" y="8"/>
                      </a:cxn>
                    </a:cxnLst>
                    <a:rect l="0" t="0" r="r" b="b"/>
                    <a:pathLst>
                      <a:path w="43" h="55">
                        <a:moveTo>
                          <a:pt x="10" y="8"/>
                        </a:moveTo>
                        <a:cubicBezTo>
                          <a:pt x="10" y="15"/>
                          <a:pt x="6" y="17"/>
                          <a:pt x="11" y="18"/>
                        </a:cubicBezTo>
                        <a:cubicBezTo>
                          <a:pt x="16" y="22"/>
                          <a:pt x="10" y="25"/>
                          <a:pt x="5" y="29"/>
                        </a:cubicBezTo>
                        <a:cubicBezTo>
                          <a:pt x="0" y="34"/>
                          <a:pt x="0" y="45"/>
                          <a:pt x="0" y="54"/>
                        </a:cubicBezTo>
                        <a:cubicBezTo>
                          <a:pt x="3" y="52"/>
                          <a:pt x="0" y="55"/>
                          <a:pt x="3" y="55"/>
                        </a:cubicBezTo>
                        <a:cubicBezTo>
                          <a:pt x="5" y="54"/>
                          <a:pt x="5" y="52"/>
                          <a:pt x="6" y="51"/>
                        </a:cubicBezTo>
                        <a:cubicBezTo>
                          <a:pt x="10" y="51"/>
                          <a:pt x="29" y="51"/>
                          <a:pt x="34" y="51"/>
                        </a:cubicBezTo>
                        <a:cubicBezTo>
                          <a:pt x="36" y="43"/>
                          <a:pt x="33" y="39"/>
                          <a:pt x="39" y="32"/>
                        </a:cubicBezTo>
                        <a:cubicBezTo>
                          <a:pt x="43" y="26"/>
                          <a:pt x="43" y="18"/>
                          <a:pt x="40" y="14"/>
                        </a:cubicBezTo>
                        <a:cubicBezTo>
                          <a:pt x="37" y="9"/>
                          <a:pt x="40" y="8"/>
                          <a:pt x="34" y="0"/>
                        </a:cubicBezTo>
                        <a:cubicBezTo>
                          <a:pt x="33" y="3"/>
                          <a:pt x="33" y="5"/>
                          <a:pt x="29" y="5"/>
                        </a:cubicBezTo>
                        <a:cubicBezTo>
                          <a:pt x="26" y="5"/>
                          <a:pt x="29" y="5"/>
                          <a:pt x="28" y="3"/>
                        </a:cubicBezTo>
                        <a:cubicBezTo>
                          <a:pt x="23" y="3"/>
                          <a:pt x="20" y="9"/>
                          <a:pt x="19" y="6"/>
                        </a:cubicBezTo>
                        <a:cubicBezTo>
                          <a:pt x="17" y="5"/>
                          <a:pt x="17" y="3"/>
                          <a:pt x="16" y="5"/>
                        </a:cubicBezTo>
                        <a:cubicBezTo>
                          <a:pt x="14" y="8"/>
                          <a:pt x="13" y="0"/>
                          <a:pt x="10" y="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5"/>
                  <p:cNvSpPr>
                    <a:spLocks/>
                  </p:cNvSpPr>
                  <p:nvPr/>
                </p:nvSpPr>
                <p:spPr bwMode="auto">
                  <a:xfrm>
                    <a:off x="2921" y="2931"/>
                    <a:ext cx="193" cy="229"/>
                  </a:xfrm>
                  <a:custGeom>
                    <a:avLst/>
                    <a:gdLst/>
                    <a:ahLst/>
                    <a:cxnLst>
                      <a:cxn ang="0">
                        <a:pos x="95" y="114"/>
                      </a:cxn>
                      <a:cxn ang="0">
                        <a:pos x="84" y="98"/>
                      </a:cxn>
                      <a:cxn ang="0">
                        <a:pos x="84" y="72"/>
                      </a:cxn>
                      <a:cxn ang="0">
                        <a:pos x="98" y="70"/>
                      </a:cxn>
                      <a:cxn ang="0">
                        <a:pos x="99" y="64"/>
                      </a:cxn>
                      <a:cxn ang="0">
                        <a:pos x="99" y="58"/>
                      </a:cxn>
                      <a:cxn ang="0">
                        <a:pos x="99" y="49"/>
                      </a:cxn>
                      <a:cxn ang="0">
                        <a:pos x="96" y="50"/>
                      </a:cxn>
                      <a:cxn ang="0">
                        <a:pos x="90" y="50"/>
                      </a:cxn>
                      <a:cxn ang="0">
                        <a:pos x="86" y="53"/>
                      </a:cxn>
                      <a:cxn ang="0">
                        <a:pos x="84" y="39"/>
                      </a:cxn>
                      <a:cxn ang="0">
                        <a:pos x="82" y="22"/>
                      </a:cxn>
                      <a:cxn ang="0">
                        <a:pos x="82" y="15"/>
                      </a:cxn>
                      <a:cxn ang="0">
                        <a:pos x="73" y="12"/>
                      </a:cxn>
                      <a:cxn ang="0">
                        <a:pos x="70" y="10"/>
                      </a:cxn>
                      <a:cxn ang="0">
                        <a:pos x="64" y="13"/>
                      </a:cxn>
                      <a:cxn ang="0">
                        <a:pos x="63" y="19"/>
                      </a:cxn>
                      <a:cxn ang="0">
                        <a:pos x="58" y="21"/>
                      </a:cxn>
                      <a:cxn ang="0">
                        <a:pos x="47" y="19"/>
                      </a:cxn>
                      <a:cxn ang="0">
                        <a:pos x="44" y="12"/>
                      </a:cxn>
                      <a:cxn ang="0">
                        <a:pos x="41" y="4"/>
                      </a:cxn>
                      <a:cxn ang="0">
                        <a:pos x="31" y="1"/>
                      </a:cxn>
                      <a:cxn ang="0">
                        <a:pos x="14" y="0"/>
                      </a:cxn>
                      <a:cxn ang="0">
                        <a:pos x="8" y="3"/>
                      </a:cxn>
                      <a:cxn ang="0">
                        <a:pos x="14" y="27"/>
                      </a:cxn>
                      <a:cxn ang="0">
                        <a:pos x="18" y="45"/>
                      </a:cxn>
                      <a:cxn ang="0">
                        <a:pos x="14" y="65"/>
                      </a:cxn>
                      <a:cxn ang="0">
                        <a:pos x="5" y="95"/>
                      </a:cxn>
                      <a:cxn ang="0">
                        <a:pos x="2" y="111"/>
                      </a:cxn>
                      <a:cxn ang="0">
                        <a:pos x="12" y="108"/>
                      </a:cxn>
                      <a:cxn ang="0">
                        <a:pos x="21" y="113"/>
                      </a:cxn>
                      <a:cxn ang="0">
                        <a:pos x="50" y="113"/>
                      </a:cxn>
                      <a:cxn ang="0">
                        <a:pos x="58" y="114"/>
                      </a:cxn>
                      <a:cxn ang="0">
                        <a:pos x="72" y="118"/>
                      </a:cxn>
                      <a:cxn ang="0">
                        <a:pos x="76" y="118"/>
                      </a:cxn>
                      <a:cxn ang="0">
                        <a:pos x="79" y="119"/>
                      </a:cxn>
                      <a:cxn ang="0">
                        <a:pos x="95" y="114"/>
                      </a:cxn>
                    </a:cxnLst>
                    <a:rect l="0" t="0" r="r" b="b"/>
                    <a:pathLst>
                      <a:path w="102" h="121">
                        <a:moveTo>
                          <a:pt x="95" y="114"/>
                        </a:moveTo>
                        <a:cubicBezTo>
                          <a:pt x="90" y="110"/>
                          <a:pt x="84" y="104"/>
                          <a:pt x="84" y="98"/>
                        </a:cubicBezTo>
                        <a:cubicBezTo>
                          <a:pt x="84" y="95"/>
                          <a:pt x="84" y="76"/>
                          <a:pt x="84" y="72"/>
                        </a:cubicBezTo>
                        <a:cubicBezTo>
                          <a:pt x="84" y="68"/>
                          <a:pt x="89" y="70"/>
                          <a:pt x="98" y="70"/>
                        </a:cubicBezTo>
                        <a:cubicBezTo>
                          <a:pt x="101" y="70"/>
                          <a:pt x="98" y="67"/>
                          <a:pt x="99" y="64"/>
                        </a:cubicBezTo>
                        <a:cubicBezTo>
                          <a:pt x="102" y="62"/>
                          <a:pt x="98" y="62"/>
                          <a:pt x="99" y="58"/>
                        </a:cubicBezTo>
                        <a:cubicBezTo>
                          <a:pt x="101" y="52"/>
                          <a:pt x="99" y="50"/>
                          <a:pt x="99" y="49"/>
                        </a:cubicBezTo>
                        <a:cubicBezTo>
                          <a:pt x="99" y="50"/>
                          <a:pt x="99" y="50"/>
                          <a:pt x="96" y="50"/>
                        </a:cubicBezTo>
                        <a:cubicBezTo>
                          <a:pt x="95" y="49"/>
                          <a:pt x="93" y="52"/>
                          <a:pt x="90" y="50"/>
                        </a:cubicBezTo>
                        <a:cubicBezTo>
                          <a:pt x="87" y="50"/>
                          <a:pt x="89" y="53"/>
                          <a:pt x="86" y="53"/>
                        </a:cubicBezTo>
                        <a:cubicBezTo>
                          <a:pt x="82" y="52"/>
                          <a:pt x="89" y="45"/>
                          <a:pt x="84" y="39"/>
                        </a:cubicBezTo>
                        <a:cubicBezTo>
                          <a:pt x="79" y="33"/>
                          <a:pt x="84" y="27"/>
                          <a:pt x="82" y="22"/>
                        </a:cubicBezTo>
                        <a:cubicBezTo>
                          <a:pt x="81" y="18"/>
                          <a:pt x="82" y="18"/>
                          <a:pt x="82" y="15"/>
                        </a:cubicBezTo>
                        <a:cubicBezTo>
                          <a:pt x="82" y="12"/>
                          <a:pt x="70" y="16"/>
                          <a:pt x="73" y="12"/>
                        </a:cubicBezTo>
                        <a:cubicBezTo>
                          <a:pt x="73" y="10"/>
                          <a:pt x="72" y="9"/>
                          <a:pt x="70" y="10"/>
                        </a:cubicBezTo>
                        <a:cubicBezTo>
                          <a:pt x="69" y="12"/>
                          <a:pt x="64" y="9"/>
                          <a:pt x="64" y="13"/>
                        </a:cubicBezTo>
                        <a:cubicBezTo>
                          <a:pt x="64" y="18"/>
                          <a:pt x="63" y="15"/>
                          <a:pt x="63" y="19"/>
                        </a:cubicBezTo>
                        <a:cubicBezTo>
                          <a:pt x="64" y="22"/>
                          <a:pt x="60" y="21"/>
                          <a:pt x="58" y="21"/>
                        </a:cubicBezTo>
                        <a:cubicBezTo>
                          <a:pt x="57" y="19"/>
                          <a:pt x="49" y="24"/>
                          <a:pt x="47" y="19"/>
                        </a:cubicBezTo>
                        <a:cubicBezTo>
                          <a:pt x="46" y="15"/>
                          <a:pt x="44" y="16"/>
                          <a:pt x="44" y="12"/>
                        </a:cubicBezTo>
                        <a:cubicBezTo>
                          <a:pt x="44" y="9"/>
                          <a:pt x="43" y="9"/>
                          <a:pt x="41" y="4"/>
                        </a:cubicBezTo>
                        <a:cubicBezTo>
                          <a:pt x="41" y="0"/>
                          <a:pt x="41" y="0"/>
                          <a:pt x="31" y="1"/>
                        </a:cubicBezTo>
                        <a:cubicBezTo>
                          <a:pt x="18" y="1"/>
                          <a:pt x="20" y="0"/>
                          <a:pt x="14" y="0"/>
                        </a:cubicBezTo>
                        <a:cubicBezTo>
                          <a:pt x="9" y="3"/>
                          <a:pt x="6" y="1"/>
                          <a:pt x="8" y="3"/>
                        </a:cubicBezTo>
                        <a:cubicBezTo>
                          <a:pt x="8" y="6"/>
                          <a:pt x="17" y="24"/>
                          <a:pt x="14" y="27"/>
                        </a:cubicBezTo>
                        <a:cubicBezTo>
                          <a:pt x="11" y="32"/>
                          <a:pt x="15" y="39"/>
                          <a:pt x="18" y="45"/>
                        </a:cubicBezTo>
                        <a:cubicBezTo>
                          <a:pt x="20" y="52"/>
                          <a:pt x="20" y="61"/>
                          <a:pt x="14" y="65"/>
                        </a:cubicBezTo>
                        <a:cubicBezTo>
                          <a:pt x="5" y="72"/>
                          <a:pt x="8" y="88"/>
                          <a:pt x="5" y="95"/>
                        </a:cubicBezTo>
                        <a:cubicBezTo>
                          <a:pt x="0" y="101"/>
                          <a:pt x="3" y="102"/>
                          <a:pt x="2" y="111"/>
                        </a:cubicBezTo>
                        <a:cubicBezTo>
                          <a:pt x="8" y="111"/>
                          <a:pt x="8" y="111"/>
                          <a:pt x="12" y="108"/>
                        </a:cubicBezTo>
                        <a:cubicBezTo>
                          <a:pt x="18" y="105"/>
                          <a:pt x="17" y="113"/>
                          <a:pt x="21" y="113"/>
                        </a:cubicBezTo>
                        <a:cubicBezTo>
                          <a:pt x="26" y="113"/>
                          <a:pt x="46" y="113"/>
                          <a:pt x="50" y="113"/>
                        </a:cubicBezTo>
                        <a:cubicBezTo>
                          <a:pt x="55" y="113"/>
                          <a:pt x="57" y="111"/>
                          <a:pt x="58" y="114"/>
                        </a:cubicBezTo>
                        <a:cubicBezTo>
                          <a:pt x="60" y="121"/>
                          <a:pt x="69" y="116"/>
                          <a:pt x="72" y="118"/>
                        </a:cubicBezTo>
                        <a:cubicBezTo>
                          <a:pt x="75" y="119"/>
                          <a:pt x="75" y="119"/>
                          <a:pt x="76" y="118"/>
                        </a:cubicBezTo>
                        <a:cubicBezTo>
                          <a:pt x="76" y="116"/>
                          <a:pt x="78" y="119"/>
                          <a:pt x="79" y="119"/>
                        </a:cubicBezTo>
                        <a:cubicBezTo>
                          <a:pt x="82" y="118"/>
                          <a:pt x="95" y="114"/>
                          <a:pt x="95" y="11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76"/>
                  <p:cNvSpPr>
                    <a:spLocks/>
                  </p:cNvSpPr>
                  <p:nvPr/>
                </p:nvSpPr>
                <p:spPr bwMode="auto">
                  <a:xfrm>
                    <a:off x="3080" y="2975"/>
                    <a:ext cx="176" cy="187"/>
                  </a:xfrm>
                  <a:custGeom>
                    <a:avLst/>
                    <a:gdLst/>
                    <a:ahLst/>
                    <a:cxnLst>
                      <a:cxn ang="0">
                        <a:pos x="26" y="93"/>
                      </a:cxn>
                      <a:cxn ang="0">
                        <a:pos x="11" y="91"/>
                      </a:cxn>
                      <a:cxn ang="0">
                        <a:pos x="0" y="75"/>
                      </a:cxn>
                      <a:cxn ang="0">
                        <a:pos x="0" y="49"/>
                      </a:cxn>
                      <a:cxn ang="0">
                        <a:pos x="14" y="47"/>
                      </a:cxn>
                      <a:cxn ang="0">
                        <a:pos x="16" y="41"/>
                      </a:cxn>
                      <a:cxn ang="0">
                        <a:pos x="16" y="35"/>
                      </a:cxn>
                      <a:cxn ang="0">
                        <a:pos x="16" y="26"/>
                      </a:cxn>
                      <a:cxn ang="0">
                        <a:pos x="23" y="30"/>
                      </a:cxn>
                      <a:cxn ang="0">
                        <a:pos x="29" y="35"/>
                      </a:cxn>
                      <a:cxn ang="0">
                        <a:pos x="40" y="35"/>
                      </a:cxn>
                      <a:cxn ang="0">
                        <a:pos x="42" y="35"/>
                      </a:cxn>
                      <a:cxn ang="0">
                        <a:pos x="46" y="39"/>
                      </a:cxn>
                      <a:cxn ang="0">
                        <a:pos x="54" y="45"/>
                      </a:cxn>
                      <a:cxn ang="0">
                        <a:pos x="60" y="49"/>
                      </a:cxn>
                      <a:cxn ang="0">
                        <a:pos x="63" y="44"/>
                      </a:cxn>
                      <a:cxn ang="0">
                        <a:pos x="57" y="41"/>
                      </a:cxn>
                      <a:cxn ang="0">
                        <a:pos x="51" y="33"/>
                      </a:cxn>
                      <a:cxn ang="0">
                        <a:pos x="52" y="21"/>
                      </a:cxn>
                      <a:cxn ang="0">
                        <a:pos x="52" y="12"/>
                      </a:cxn>
                      <a:cxn ang="0">
                        <a:pos x="55" y="4"/>
                      </a:cxn>
                      <a:cxn ang="0">
                        <a:pos x="70" y="0"/>
                      </a:cxn>
                      <a:cxn ang="0">
                        <a:pos x="77" y="6"/>
                      </a:cxn>
                      <a:cxn ang="0">
                        <a:pos x="80" y="7"/>
                      </a:cxn>
                      <a:cxn ang="0">
                        <a:pos x="87" y="12"/>
                      </a:cxn>
                      <a:cxn ang="0">
                        <a:pos x="90" y="15"/>
                      </a:cxn>
                      <a:cxn ang="0">
                        <a:pos x="90" y="19"/>
                      </a:cxn>
                      <a:cxn ang="0">
                        <a:pos x="92" y="26"/>
                      </a:cxn>
                      <a:cxn ang="0">
                        <a:pos x="90" y="30"/>
                      </a:cxn>
                      <a:cxn ang="0">
                        <a:pos x="90" y="36"/>
                      </a:cxn>
                      <a:cxn ang="0">
                        <a:pos x="90" y="42"/>
                      </a:cxn>
                      <a:cxn ang="0">
                        <a:pos x="86" y="52"/>
                      </a:cxn>
                      <a:cxn ang="0">
                        <a:pos x="89" y="56"/>
                      </a:cxn>
                      <a:cxn ang="0">
                        <a:pos x="66" y="65"/>
                      </a:cxn>
                      <a:cxn ang="0">
                        <a:pos x="67" y="72"/>
                      </a:cxn>
                      <a:cxn ang="0">
                        <a:pos x="57" y="75"/>
                      </a:cxn>
                      <a:cxn ang="0">
                        <a:pos x="52" y="82"/>
                      </a:cxn>
                      <a:cxn ang="0">
                        <a:pos x="40" y="95"/>
                      </a:cxn>
                      <a:cxn ang="0">
                        <a:pos x="32" y="95"/>
                      </a:cxn>
                      <a:cxn ang="0">
                        <a:pos x="26" y="93"/>
                      </a:cxn>
                    </a:cxnLst>
                    <a:rect l="0" t="0" r="r" b="b"/>
                    <a:pathLst>
                      <a:path w="93" h="99">
                        <a:moveTo>
                          <a:pt x="26" y="93"/>
                        </a:moveTo>
                        <a:cubicBezTo>
                          <a:pt x="23" y="88"/>
                          <a:pt x="19" y="90"/>
                          <a:pt x="11" y="91"/>
                        </a:cubicBezTo>
                        <a:cubicBezTo>
                          <a:pt x="6" y="87"/>
                          <a:pt x="0" y="81"/>
                          <a:pt x="0" y="75"/>
                        </a:cubicBezTo>
                        <a:cubicBezTo>
                          <a:pt x="0" y="72"/>
                          <a:pt x="0" y="53"/>
                          <a:pt x="0" y="49"/>
                        </a:cubicBezTo>
                        <a:cubicBezTo>
                          <a:pt x="0" y="45"/>
                          <a:pt x="5" y="47"/>
                          <a:pt x="14" y="47"/>
                        </a:cubicBezTo>
                        <a:cubicBezTo>
                          <a:pt x="17" y="47"/>
                          <a:pt x="14" y="44"/>
                          <a:pt x="16" y="41"/>
                        </a:cubicBezTo>
                        <a:cubicBezTo>
                          <a:pt x="19" y="39"/>
                          <a:pt x="14" y="39"/>
                          <a:pt x="16" y="35"/>
                        </a:cubicBezTo>
                        <a:cubicBezTo>
                          <a:pt x="17" y="29"/>
                          <a:pt x="16" y="27"/>
                          <a:pt x="16" y="26"/>
                        </a:cubicBezTo>
                        <a:cubicBezTo>
                          <a:pt x="23" y="26"/>
                          <a:pt x="17" y="33"/>
                          <a:pt x="23" y="30"/>
                        </a:cubicBezTo>
                        <a:cubicBezTo>
                          <a:pt x="31" y="26"/>
                          <a:pt x="23" y="33"/>
                          <a:pt x="29" y="35"/>
                        </a:cubicBezTo>
                        <a:cubicBezTo>
                          <a:pt x="37" y="36"/>
                          <a:pt x="38" y="38"/>
                          <a:pt x="40" y="35"/>
                        </a:cubicBezTo>
                        <a:cubicBezTo>
                          <a:pt x="40" y="30"/>
                          <a:pt x="42" y="32"/>
                          <a:pt x="42" y="35"/>
                        </a:cubicBezTo>
                        <a:cubicBezTo>
                          <a:pt x="43" y="36"/>
                          <a:pt x="45" y="39"/>
                          <a:pt x="46" y="39"/>
                        </a:cubicBezTo>
                        <a:cubicBezTo>
                          <a:pt x="49" y="39"/>
                          <a:pt x="51" y="41"/>
                          <a:pt x="54" y="45"/>
                        </a:cubicBezTo>
                        <a:cubicBezTo>
                          <a:pt x="57" y="52"/>
                          <a:pt x="57" y="52"/>
                          <a:pt x="60" y="49"/>
                        </a:cubicBezTo>
                        <a:cubicBezTo>
                          <a:pt x="61" y="47"/>
                          <a:pt x="61" y="56"/>
                          <a:pt x="63" y="44"/>
                        </a:cubicBezTo>
                        <a:cubicBezTo>
                          <a:pt x="63" y="32"/>
                          <a:pt x="61" y="42"/>
                          <a:pt x="57" y="41"/>
                        </a:cubicBezTo>
                        <a:cubicBezTo>
                          <a:pt x="54" y="39"/>
                          <a:pt x="52" y="36"/>
                          <a:pt x="51" y="33"/>
                        </a:cubicBezTo>
                        <a:cubicBezTo>
                          <a:pt x="49" y="30"/>
                          <a:pt x="55" y="24"/>
                          <a:pt x="52" y="21"/>
                        </a:cubicBezTo>
                        <a:cubicBezTo>
                          <a:pt x="51" y="16"/>
                          <a:pt x="57" y="18"/>
                          <a:pt x="52" y="12"/>
                        </a:cubicBezTo>
                        <a:cubicBezTo>
                          <a:pt x="49" y="9"/>
                          <a:pt x="55" y="10"/>
                          <a:pt x="55" y="4"/>
                        </a:cubicBezTo>
                        <a:cubicBezTo>
                          <a:pt x="55" y="0"/>
                          <a:pt x="64" y="1"/>
                          <a:pt x="70" y="0"/>
                        </a:cubicBezTo>
                        <a:cubicBezTo>
                          <a:pt x="72" y="4"/>
                          <a:pt x="75" y="3"/>
                          <a:pt x="77" y="6"/>
                        </a:cubicBezTo>
                        <a:cubicBezTo>
                          <a:pt x="78" y="9"/>
                          <a:pt x="78" y="4"/>
                          <a:pt x="80" y="7"/>
                        </a:cubicBezTo>
                        <a:cubicBezTo>
                          <a:pt x="81" y="10"/>
                          <a:pt x="80" y="7"/>
                          <a:pt x="87" y="12"/>
                        </a:cubicBezTo>
                        <a:cubicBezTo>
                          <a:pt x="87" y="15"/>
                          <a:pt x="87" y="12"/>
                          <a:pt x="90" y="15"/>
                        </a:cubicBezTo>
                        <a:cubicBezTo>
                          <a:pt x="92" y="16"/>
                          <a:pt x="89" y="16"/>
                          <a:pt x="90" y="19"/>
                        </a:cubicBezTo>
                        <a:cubicBezTo>
                          <a:pt x="93" y="21"/>
                          <a:pt x="93" y="22"/>
                          <a:pt x="92" y="26"/>
                        </a:cubicBezTo>
                        <a:cubicBezTo>
                          <a:pt x="89" y="27"/>
                          <a:pt x="92" y="29"/>
                          <a:pt x="90" y="30"/>
                        </a:cubicBezTo>
                        <a:cubicBezTo>
                          <a:pt x="89" y="32"/>
                          <a:pt x="90" y="33"/>
                          <a:pt x="90" y="36"/>
                        </a:cubicBezTo>
                        <a:cubicBezTo>
                          <a:pt x="89" y="41"/>
                          <a:pt x="93" y="42"/>
                          <a:pt x="90" y="42"/>
                        </a:cubicBezTo>
                        <a:cubicBezTo>
                          <a:pt x="86" y="42"/>
                          <a:pt x="89" y="49"/>
                          <a:pt x="86" y="52"/>
                        </a:cubicBezTo>
                        <a:cubicBezTo>
                          <a:pt x="84" y="53"/>
                          <a:pt x="87" y="55"/>
                          <a:pt x="89" y="56"/>
                        </a:cubicBezTo>
                        <a:cubicBezTo>
                          <a:pt x="87" y="58"/>
                          <a:pt x="67" y="65"/>
                          <a:pt x="66" y="65"/>
                        </a:cubicBezTo>
                        <a:cubicBezTo>
                          <a:pt x="64" y="65"/>
                          <a:pt x="66" y="70"/>
                          <a:pt x="67" y="72"/>
                        </a:cubicBezTo>
                        <a:cubicBezTo>
                          <a:pt x="64" y="73"/>
                          <a:pt x="61" y="72"/>
                          <a:pt x="57" y="75"/>
                        </a:cubicBezTo>
                        <a:cubicBezTo>
                          <a:pt x="52" y="78"/>
                          <a:pt x="57" y="81"/>
                          <a:pt x="52" y="82"/>
                        </a:cubicBezTo>
                        <a:cubicBezTo>
                          <a:pt x="46" y="85"/>
                          <a:pt x="43" y="90"/>
                          <a:pt x="40" y="95"/>
                        </a:cubicBezTo>
                        <a:cubicBezTo>
                          <a:pt x="37" y="99"/>
                          <a:pt x="35" y="93"/>
                          <a:pt x="32" y="95"/>
                        </a:cubicBezTo>
                        <a:cubicBezTo>
                          <a:pt x="31" y="96"/>
                          <a:pt x="31" y="93"/>
                          <a:pt x="26" y="9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77"/>
                  <p:cNvSpPr>
                    <a:spLocks/>
                  </p:cNvSpPr>
                  <p:nvPr/>
                </p:nvSpPr>
                <p:spPr bwMode="auto">
                  <a:xfrm>
                    <a:off x="3201" y="3018"/>
                    <a:ext cx="167" cy="305"/>
                  </a:xfrm>
                  <a:custGeom>
                    <a:avLst/>
                    <a:gdLst/>
                    <a:ahLst/>
                    <a:cxnLst>
                      <a:cxn ang="0">
                        <a:pos x="17" y="161"/>
                      </a:cxn>
                      <a:cxn ang="0">
                        <a:pos x="23" y="161"/>
                      </a:cxn>
                      <a:cxn ang="0">
                        <a:pos x="22" y="153"/>
                      </a:cxn>
                      <a:cxn ang="0">
                        <a:pos x="34" y="142"/>
                      </a:cxn>
                      <a:cxn ang="0">
                        <a:pos x="43" y="130"/>
                      </a:cxn>
                      <a:cxn ang="0">
                        <a:pos x="45" y="118"/>
                      </a:cxn>
                      <a:cxn ang="0">
                        <a:pos x="42" y="112"/>
                      </a:cxn>
                      <a:cxn ang="0">
                        <a:pos x="39" y="99"/>
                      </a:cxn>
                      <a:cxn ang="0">
                        <a:pos x="37" y="92"/>
                      </a:cxn>
                      <a:cxn ang="0">
                        <a:pos x="43" y="85"/>
                      </a:cxn>
                      <a:cxn ang="0">
                        <a:pos x="54" y="76"/>
                      </a:cxn>
                      <a:cxn ang="0">
                        <a:pos x="69" y="64"/>
                      </a:cxn>
                      <a:cxn ang="0">
                        <a:pos x="83" y="47"/>
                      </a:cxn>
                      <a:cxn ang="0">
                        <a:pos x="86" y="41"/>
                      </a:cxn>
                      <a:cxn ang="0">
                        <a:pos x="83" y="30"/>
                      </a:cxn>
                      <a:cxn ang="0">
                        <a:pos x="83" y="12"/>
                      </a:cxn>
                      <a:cxn ang="0">
                        <a:pos x="83" y="0"/>
                      </a:cxn>
                      <a:cxn ang="0">
                        <a:pos x="71" y="7"/>
                      </a:cxn>
                      <a:cxn ang="0">
                        <a:pos x="63" y="7"/>
                      </a:cxn>
                      <a:cxn ang="0">
                        <a:pos x="56" y="10"/>
                      </a:cxn>
                      <a:cxn ang="0">
                        <a:pos x="48" y="10"/>
                      </a:cxn>
                      <a:cxn ang="0">
                        <a:pos x="37" y="9"/>
                      </a:cxn>
                      <a:cxn ang="0">
                        <a:pos x="36" y="13"/>
                      </a:cxn>
                      <a:cxn ang="0">
                        <a:pos x="36" y="26"/>
                      </a:cxn>
                      <a:cxn ang="0">
                        <a:pos x="43" y="35"/>
                      </a:cxn>
                      <a:cxn ang="0">
                        <a:pos x="46" y="47"/>
                      </a:cxn>
                      <a:cxn ang="0">
                        <a:pos x="45" y="55"/>
                      </a:cxn>
                      <a:cxn ang="0">
                        <a:pos x="42" y="59"/>
                      </a:cxn>
                      <a:cxn ang="0">
                        <a:pos x="40" y="64"/>
                      </a:cxn>
                      <a:cxn ang="0">
                        <a:pos x="36" y="55"/>
                      </a:cxn>
                      <a:cxn ang="0">
                        <a:pos x="36" y="46"/>
                      </a:cxn>
                      <a:cxn ang="0">
                        <a:pos x="29" y="38"/>
                      </a:cxn>
                      <a:cxn ang="0">
                        <a:pos x="25" y="33"/>
                      </a:cxn>
                      <a:cxn ang="0">
                        <a:pos x="2" y="43"/>
                      </a:cxn>
                      <a:cxn ang="0">
                        <a:pos x="3" y="49"/>
                      </a:cxn>
                      <a:cxn ang="0">
                        <a:pos x="13" y="55"/>
                      </a:cxn>
                      <a:cxn ang="0">
                        <a:pos x="22" y="59"/>
                      </a:cxn>
                      <a:cxn ang="0">
                        <a:pos x="23" y="66"/>
                      </a:cxn>
                      <a:cxn ang="0">
                        <a:pos x="22" y="81"/>
                      </a:cxn>
                      <a:cxn ang="0">
                        <a:pos x="22" y="85"/>
                      </a:cxn>
                      <a:cxn ang="0">
                        <a:pos x="23" y="95"/>
                      </a:cxn>
                      <a:cxn ang="0">
                        <a:pos x="17" y="107"/>
                      </a:cxn>
                      <a:cxn ang="0">
                        <a:pos x="10" y="116"/>
                      </a:cxn>
                      <a:cxn ang="0">
                        <a:pos x="16" y="153"/>
                      </a:cxn>
                      <a:cxn ang="0">
                        <a:pos x="17" y="161"/>
                      </a:cxn>
                    </a:cxnLst>
                    <a:rect l="0" t="0" r="r" b="b"/>
                    <a:pathLst>
                      <a:path w="88" h="161">
                        <a:moveTo>
                          <a:pt x="17" y="161"/>
                        </a:moveTo>
                        <a:cubicBezTo>
                          <a:pt x="23" y="161"/>
                          <a:pt x="23" y="161"/>
                          <a:pt x="23" y="161"/>
                        </a:cubicBezTo>
                        <a:cubicBezTo>
                          <a:pt x="25" y="150"/>
                          <a:pt x="22" y="158"/>
                          <a:pt x="22" y="153"/>
                        </a:cubicBezTo>
                        <a:cubicBezTo>
                          <a:pt x="20" y="150"/>
                          <a:pt x="26" y="145"/>
                          <a:pt x="34" y="142"/>
                        </a:cubicBezTo>
                        <a:cubicBezTo>
                          <a:pt x="42" y="139"/>
                          <a:pt x="45" y="135"/>
                          <a:pt x="43" y="130"/>
                        </a:cubicBezTo>
                        <a:cubicBezTo>
                          <a:pt x="42" y="127"/>
                          <a:pt x="45" y="127"/>
                          <a:pt x="45" y="118"/>
                        </a:cubicBezTo>
                        <a:cubicBezTo>
                          <a:pt x="43" y="109"/>
                          <a:pt x="43" y="119"/>
                          <a:pt x="42" y="112"/>
                        </a:cubicBezTo>
                        <a:cubicBezTo>
                          <a:pt x="40" y="102"/>
                          <a:pt x="42" y="104"/>
                          <a:pt x="39" y="99"/>
                        </a:cubicBezTo>
                        <a:cubicBezTo>
                          <a:pt x="36" y="96"/>
                          <a:pt x="37" y="95"/>
                          <a:pt x="37" y="92"/>
                        </a:cubicBezTo>
                        <a:cubicBezTo>
                          <a:pt x="37" y="89"/>
                          <a:pt x="39" y="93"/>
                          <a:pt x="43" y="85"/>
                        </a:cubicBezTo>
                        <a:cubicBezTo>
                          <a:pt x="49" y="79"/>
                          <a:pt x="48" y="85"/>
                          <a:pt x="54" y="76"/>
                        </a:cubicBezTo>
                        <a:cubicBezTo>
                          <a:pt x="59" y="66"/>
                          <a:pt x="65" y="66"/>
                          <a:pt x="69" y="64"/>
                        </a:cubicBezTo>
                        <a:cubicBezTo>
                          <a:pt x="75" y="62"/>
                          <a:pt x="79" y="56"/>
                          <a:pt x="83" y="47"/>
                        </a:cubicBezTo>
                        <a:cubicBezTo>
                          <a:pt x="86" y="41"/>
                          <a:pt x="83" y="46"/>
                          <a:pt x="86" y="41"/>
                        </a:cubicBezTo>
                        <a:cubicBezTo>
                          <a:pt x="88" y="36"/>
                          <a:pt x="83" y="39"/>
                          <a:pt x="83" y="30"/>
                        </a:cubicBezTo>
                        <a:cubicBezTo>
                          <a:pt x="85" y="23"/>
                          <a:pt x="85" y="18"/>
                          <a:pt x="83" y="12"/>
                        </a:cubicBezTo>
                        <a:cubicBezTo>
                          <a:pt x="82" y="3"/>
                          <a:pt x="88" y="7"/>
                          <a:pt x="83" y="0"/>
                        </a:cubicBezTo>
                        <a:cubicBezTo>
                          <a:pt x="80" y="3"/>
                          <a:pt x="77" y="4"/>
                          <a:pt x="71" y="7"/>
                        </a:cubicBezTo>
                        <a:cubicBezTo>
                          <a:pt x="65" y="10"/>
                          <a:pt x="63" y="3"/>
                          <a:pt x="63" y="7"/>
                        </a:cubicBezTo>
                        <a:cubicBezTo>
                          <a:pt x="62" y="12"/>
                          <a:pt x="57" y="12"/>
                          <a:pt x="56" y="10"/>
                        </a:cubicBezTo>
                        <a:cubicBezTo>
                          <a:pt x="54" y="9"/>
                          <a:pt x="51" y="13"/>
                          <a:pt x="48" y="10"/>
                        </a:cubicBezTo>
                        <a:cubicBezTo>
                          <a:pt x="45" y="6"/>
                          <a:pt x="45" y="12"/>
                          <a:pt x="37" y="9"/>
                        </a:cubicBezTo>
                        <a:cubicBezTo>
                          <a:pt x="36" y="10"/>
                          <a:pt x="37" y="12"/>
                          <a:pt x="36" y="13"/>
                        </a:cubicBezTo>
                        <a:cubicBezTo>
                          <a:pt x="34" y="16"/>
                          <a:pt x="36" y="21"/>
                          <a:pt x="36" y="26"/>
                        </a:cubicBezTo>
                        <a:cubicBezTo>
                          <a:pt x="37" y="29"/>
                          <a:pt x="39" y="29"/>
                          <a:pt x="43" y="35"/>
                        </a:cubicBezTo>
                        <a:cubicBezTo>
                          <a:pt x="49" y="41"/>
                          <a:pt x="46" y="43"/>
                          <a:pt x="46" y="47"/>
                        </a:cubicBezTo>
                        <a:cubicBezTo>
                          <a:pt x="46" y="52"/>
                          <a:pt x="46" y="53"/>
                          <a:pt x="45" y="55"/>
                        </a:cubicBezTo>
                        <a:cubicBezTo>
                          <a:pt x="42" y="55"/>
                          <a:pt x="40" y="56"/>
                          <a:pt x="42" y="59"/>
                        </a:cubicBezTo>
                        <a:cubicBezTo>
                          <a:pt x="42" y="62"/>
                          <a:pt x="42" y="66"/>
                          <a:pt x="40" y="64"/>
                        </a:cubicBezTo>
                        <a:cubicBezTo>
                          <a:pt x="39" y="64"/>
                          <a:pt x="40" y="61"/>
                          <a:pt x="36" y="55"/>
                        </a:cubicBezTo>
                        <a:cubicBezTo>
                          <a:pt x="31" y="50"/>
                          <a:pt x="36" y="52"/>
                          <a:pt x="36" y="46"/>
                        </a:cubicBezTo>
                        <a:cubicBezTo>
                          <a:pt x="37" y="39"/>
                          <a:pt x="36" y="36"/>
                          <a:pt x="29" y="38"/>
                        </a:cubicBezTo>
                        <a:cubicBezTo>
                          <a:pt x="28" y="39"/>
                          <a:pt x="26" y="36"/>
                          <a:pt x="25" y="33"/>
                        </a:cubicBezTo>
                        <a:cubicBezTo>
                          <a:pt x="23" y="35"/>
                          <a:pt x="3" y="43"/>
                          <a:pt x="2" y="43"/>
                        </a:cubicBezTo>
                        <a:cubicBezTo>
                          <a:pt x="0" y="43"/>
                          <a:pt x="2" y="47"/>
                          <a:pt x="3" y="49"/>
                        </a:cubicBezTo>
                        <a:cubicBezTo>
                          <a:pt x="2" y="56"/>
                          <a:pt x="8" y="50"/>
                          <a:pt x="13" y="55"/>
                        </a:cubicBezTo>
                        <a:cubicBezTo>
                          <a:pt x="17" y="58"/>
                          <a:pt x="19" y="56"/>
                          <a:pt x="22" y="59"/>
                        </a:cubicBezTo>
                        <a:cubicBezTo>
                          <a:pt x="25" y="61"/>
                          <a:pt x="22" y="61"/>
                          <a:pt x="23" y="66"/>
                        </a:cubicBezTo>
                        <a:cubicBezTo>
                          <a:pt x="25" y="69"/>
                          <a:pt x="23" y="81"/>
                          <a:pt x="22" y="81"/>
                        </a:cubicBezTo>
                        <a:cubicBezTo>
                          <a:pt x="20" y="81"/>
                          <a:pt x="23" y="82"/>
                          <a:pt x="22" y="85"/>
                        </a:cubicBezTo>
                        <a:cubicBezTo>
                          <a:pt x="20" y="90"/>
                          <a:pt x="26" y="89"/>
                          <a:pt x="23" y="95"/>
                        </a:cubicBezTo>
                        <a:cubicBezTo>
                          <a:pt x="17" y="102"/>
                          <a:pt x="20" y="104"/>
                          <a:pt x="17" y="107"/>
                        </a:cubicBezTo>
                        <a:cubicBezTo>
                          <a:pt x="16" y="110"/>
                          <a:pt x="10" y="116"/>
                          <a:pt x="10" y="116"/>
                        </a:cubicBezTo>
                        <a:cubicBezTo>
                          <a:pt x="13" y="124"/>
                          <a:pt x="17" y="144"/>
                          <a:pt x="16" y="153"/>
                        </a:cubicBezTo>
                        <a:cubicBezTo>
                          <a:pt x="17" y="161"/>
                          <a:pt x="17" y="161"/>
                          <a:pt x="17" y="161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78"/>
                  <p:cNvSpPr>
                    <a:spLocks/>
                  </p:cNvSpPr>
                  <p:nvPr/>
                </p:nvSpPr>
                <p:spPr bwMode="auto">
                  <a:xfrm>
                    <a:off x="2921" y="3132"/>
                    <a:ext cx="208" cy="23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15" y="41"/>
                      </a:cxn>
                      <a:cxn ang="0">
                        <a:pos x="23" y="67"/>
                      </a:cxn>
                      <a:cxn ang="0">
                        <a:pos x="29" y="99"/>
                      </a:cxn>
                      <a:cxn ang="0">
                        <a:pos x="40" y="119"/>
                      </a:cxn>
                      <a:cxn ang="0">
                        <a:pos x="46" y="114"/>
                      </a:cxn>
                      <a:cxn ang="0">
                        <a:pos x="51" y="122"/>
                      </a:cxn>
                      <a:cxn ang="0">
                        <a:pos x="60" y="122"/>
                      </a:cxn>
                      <a:cxn ang="0">
                        <a:pos x="69" y="118"/>
                      </a:cxn>
                      <a:cxn ang="0">
                        <a:pos x="69" y="81"/>
                      </a:cxn>
                      <a:cxn ang="0">
                        <a:pos x="69" y="53"/>
                      </a:cxn>
                      <a:cxn ang="0">
                        <a:pos x="77" y="53"/>
                      </a:cxn>
                      <a:cxn ang="0">
                        <a:pos x="77" y="16"/>
                      </a:cxn>
                      <a:cxn ang="0">
                        <a:pos x="87" y="13"/>
                      </a:cxn>
                      <a:cxn ang="0">
                        <a:pos x="97" y="15"/>
                      </a:cxn>
                      <a:cxn ang="0">
                        <a:pos x="103" y="13"/>
                      </a:cxn>
                      <a:cxn ang="0">
                        <a:pos x="110" y="10"/>
                      </a:cxn>
                      <a:cxn ang="0">
                        <a:pos x="95" y="9"/>
                      </a:cxn>
                      <a:cxn ang="0">
                        <a:pos x="80" y="13"/>
                      </a:cxn>
                      <a:cxn ang="0">
                        <a:pos x="77" y="12"/>
                      </a:cxn>
                      <a:cxn ang="0">
                        <a:pos x="72" y="12"/>
                      </a:cxn>
                      <a:cxn ang="0">
                        <a:pos x="58" y="9"/>
                      </a:cxn>
                      <a:cxn ang="0">
                        <a:pos x="51" y="7"/>
                      </a:cxn>
                      <a:cxn ang="0">
                        <a:pos x="21" y="7"/>
                      </a:cxn>
                      <a:cxn ang="0">
                        <a:pos x="12" y="3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110" h="124">
                        <a:moveTo>
                          <a:pt x="2" y="6"/>
                        </a:moveTo>
                        <a:cubicBezTo>
                          <a:pt x="0" y="15"/>
                          <a:pt x="11" y="24"/>
                          <a:pt x="15" y="41"/>
                        </a:cubicBezTo>
                        <a:cubicBezTo>
                          <a:pt x="18" y="56"/>
                          <a:pt x="26" y="49"/>
                          <a:pt x="23" y="67"/>
                        </a:cubicBezTo>
                        <a:cubicBezTo>
                          <a:pt x="23" y="75"/>
                          <a:pt x="28" y="88"/>
                          <a:pt x="29" y="99"/>
                        </a:cubicBezTo>
                        <a:cubicBezTo>
                          <a:pt x="29" y="111"/>
                          <a:pt x="37" y="116"/>
                          <a:pt x="40" y="119"/>
                        </a:cubicBezTo>
                        <a:cubicBezTo>
                          <a:pt x="44" y="118"/>
                          <a:pt x="43" y="111"/>
                          <a:pt x="46" y="114"/>
                        </a:cubicBezTo>
                        <a:cubicBezTo>
                          <a:pt x="49" y="118"/>
                          <a:pt x="44" y="119"/>
                          <a:pt x="51" y="122"/>
                        </a:cubicBezTo>
                        <a:cubicBezTo>
                          <a:pt x="55" y="124"/>
                          <a:pt x="58" y="121"/>
                          <a:pt x="60" y="122"/>
                        </a:cubicBezTo>
                        <a:cubicBezTo>
                          <a:pt x="61" y="124"/>
                          <a:pt x="64" y="119"/>
                          <a:pt x="69" y="118"/>
                        </a:cubicBezTo>
                        <a:cubicBezTo>
                          <a:pt x="69" y="81"/>
                          <a:pt x="69" y="81"/>
                          <a:pt x="69" y="81"/>
                        </a:cubicBezTo>
                        <a:cubicBezTo>
                          <a:pt x="69" y="53"/>
                          <a:pt x="69" y="53"/>
                          <a:pt x="69" y="53"/>
                        </a:cubicBezTo>
                        <a:cubicBezTo>
                          <a:pt x="77" y="53"/>
                          <a:pt x="77" y="53"/>
                          <a:pt x="77" y="53"/>
                        </a:cubicBezTo>
                        <a:cubicBezTo>
                          <a:pt x="77" y="16"/>
                          <a:pt x="77" y="16"/>
                          <a:pt x="77" y="16"/>
                        </a:cubicBezTo>
                        <a:cubicBezTo>
                          <a:pt x="77" y="16"/>
                          <a:pt x="81" y="15"/>
                          <a:pt x="87" y="13"/>
                        </a:cubicBezTo>
                        <a:cubicBezTo>
                          <a:pt x="93" y="13"/>
                          <a:pt x="95" y="12"/>
                          <a:pt x="97" y="15"/>
                        </a:cubicBezTo>
                        <a:cubicBezTo>
                          <a:pt x="98" y="20"/>
                          <a:pt x="100" y="13"/>
                          <a:pt x="103" y="13"/>
                        </a:cubicBezTo>
                        <a:cubicBezTo>
                          <a:pt x="106" y="13"/>
                          <a:pt x="106" y="12"/>
                          <a:pt x="110" y="10"/>
                        </a:cubicBezTo>
                        <a:cubicBezTo>
                          <a:pt x="107" y="6"/>
                          <a:pt x="103" y="7"/>
                          <a:pt x="95" y="9"/>
                        </a:cubicBezTo>
                        <a:cubicBezTo>
                          <a:pt x="95" y="9"/>
                          <a:pt x="83" y="12"/>
                          <a:pt x="80" y="13"/>
                        </a:cubicBezTo>
                        <a:cubicBezTo>
                          <a:pt x="78" y="13"/>
                          <a:pt x="77" y="10"/>
                          <a:pt x="77" y="12"/>
                        </a:cubicBezTo>
                        <a:cubicBezTo>
                          <a:pt x="75" y="13"/>
                          <a:pt x="75" y="13"/>
                          <a:pt x="72" y="12"/>
                        </a:cubicBezTo>
                        <a:cubicBezTo>
                          <a:pt x="69" y="10"/>
                          <a:pt x="60" y="15"/>
                          <a:pt x="58" y="9"/>
                        </a:cubicBezTo>
                        <a:cubicBezTo>
                          <a:pt x="57" y="6"/>
                          <a:pt x="55" y="7"/>
                          <a:pt x="51" y="7"/>
                        </a:cubicBezTo>
                        <a:cubicBezTo>
                          <a:pt x="46" y="7"/>
                          <a:pt x="26" y="7"/>
                          <a:pt x="21" y="7"/>
                        </a:cubicBezTo>
                        <a:cubicBezTo>
                          <a:pt x="17" y="7"/>
                          <a:pt x="18" y="0"/>
                          <a:pt x="12" y="3"/>
                        </a:cubicBezTo>
                        <a:cubicBezTo>
                          <a:pt x="8" y="6"/>
                          <a:pt x="8" y="6"/>
                          <a:pt x="2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79"/>
                  <p:cNvSpPr>
                    <a:spLocks/>
                  </p:cNvSpPr>
                  <p:nvPr/>
                </p:nvSpPr>
                <p:spPr bwMode="auto">
                  <a:xfrm>
                    <a:off x="3052" y="3151"/>
                    <a:ext cx="138" cy="178"/>
                  </a:xfrm>
                  <a:custGeom>
                    <a:avLst/>
                    <a:gdLst/>
                    <a:ahLst/>
                    <a:cxnLst>
                      <a:cxn ang="0">
                        <a:pos x="41" y="0"/>
                      </a:cxn>
                      <a:cxn ang="0">
                        <a:pos x="34" y="3"/>
                      </a:cxn>
                      <a:cxn ang="0">
                        <a:pos x="27" y="5"/>
                      </a:cxn>
                      <a:cxn ang="0">
                        <a:pos x="18" y="3"/>
                      </a:cxn>
                      <a:cxn ang="0">
                        <a:pos x="8" y="6"/>
                      </a:cxn>
                      <a:cxn ang="0">
                        <a:pos x="8" y="43"/>
                      </a:cxn>
                      <a:cxn ang="0">
                        <a:pos x="0" y="43"/>
                      </a:cxn>
                      <a:cxn ang="0">
                        <a:pos x="0" y="71"/>
                      </a:cxn>
                      <a:cxn ang="0">
                        <a:pos x="4" y="86"/>
                      </a:cxn>
                      <a:cxn ang="0">
                        <a:pos x="6" y="92"/>
                      </a:cxn>
                      <a:cxn ang="0">
                        <a:pos x="17" y="88"/>
                      </a:cxn>
                      <a:cxn ang="0">
                        <a:pos x="31" y="78"/>
                      </a:cxn>
                      <a:cxn ang="0">
                        <a:pos x="46" y="74"/>
                      </a:cxn>
                      <a:cxn ang="0">
                        <a:pos x="55" y="61"/>
                      </a:cxn>
                      <a:cxn ang="0">
                        <a:pos x="63" y="52"/>
                      </a:cxn>
                      <a:cxn ang="0">
                        <a:pos x="73" y="45"/>
                      </a:cxn>
                      <a:cxn ang="0">
                        <a:pos x="66" y="38"/>
                      </a:cxn>
                      <a:cxn ang="0">
                        <a:pos x="61" y="29"/>
                      </a:cxn>
                      <a:cxn ang="0">
                        <a:pos x="58" y="25"/>
                      </a:cxn>
                      <a:cxn ang="0">
                        <a:pos x="47" y="15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73" h="94">
                        <a:moveTo>
                          <a:pt x="41" y="0"/>
                        </a:moveTo>
                        <a:cubicBezTo>
                          <a:pt x="37" y="2"/>
                          <a:pt x="37" y="3"/>
                          <a:pt x="34" y="3"/>
                        </a:cubicBezTo>
                        <a:cubicBezTo>
                          <a:pt x="31" y="3"/>
                          <a:pt x="29" y="9"/>
                          <a:pt x="27" y="5"/>
                        </a:cubicBezTo>
                        <a:cubicBezTo>
                          <a:pt x="26" y="2"/>
                          <a:pt x="24" y="3"/>
                          <a:pt x="18" y="3"/>
                        </a:cubicBezTo>
                        <a:cubicBezTo>
                          <a:pt x="12" y="5"/>
                          <a:pt x="8" y="6"/>
                          <a:pt x="8" y="6"/>
                        </a:cubicBezTo>
                        <a:cubicBezTo>
                          <a:pt x="8" y="43"/>
                          <a:pt x="8" y="43"/>
                          <a:pt x="8" y="43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71"/>
                          <a:pt x="0" y="71"/>
                          <a:pt x="0" y="71"/>
                        </a:cubicBezTo>
                        <a:cubicBezTo>
                          <a:pt x="3" y="74"/>
                          <a:pt x="6" y="83"/>
                          <a:pt x="4" y="86"/>
                        </a:cubicBezTo>
                        <a:cubicBezTo>
                          <a:pt x="3" y="88"/>
                          <a:pt x="3" y="92"/>
                          <a:pt x="6" y="92"/>
                        </a:cubicBezTo>
                        <a:cubicBezTo>
                          <a:pt x="9" y="91"/>
                          <a:pt x="11" y="94"/>
                          <a:pt x="17" y="88"/>
                        </a:cubicBezTo>
                        <a:cubicBezTo>
                          <a:pt x="21" y="81"/>
                          <a:pt x="20" y="71"/>
                          <a:pt x="31" y="78"/>
                        </a:cubicBezTo>
                        <a:cubicBezTo>
                          <a:pt x="41" y="84"/>
                          <a:pt x="43" y="78"/>
                          <a:pt x="46" y="74"/>
                        </a:cubicBezTo>
                        <a:cubicBezTo>
                          <a:pt x="47" y="68"/>
                          <a:pt x="53" y="69"/>
                          <a:pt x="55" y="61"/>
                        </a:cubicBezTo>
                        <a:cubicBezTo>
                          <a:pt x="56" y="55"/>
                          <a:pt x="61" y="57"/>
                          <a:pt x="63" y="52"/>
                        </a:cubicBezTo>
                        <a:cubicBezTo>
                          <a:pt x="64" y="48"/>
                          <a:pt x="69" y="49"/>
                          <a:pt x="73" y="45"/>
                        </a:cubicBezTo>
                        <a:cubicBezTo>
                          <a:pt x="72" y="40"/>
                          <a:pt x="70" y="40"/>
                          <a:pt x="66" y="38"/>
                        </a:cubicBezTo>
                        <a:cubicBezTo>
                          <a:pt x="63" y="37"/>
                          <a:pt x="60" y="34"/>
                          <a:pt x="61" y="29"/>
                        </a:cubicBezTo>
                        <a:cubicBezTo>
                          <a:pt x="61" y="25"/>
                          <a:pt x="58" y="29"/>
                          <a:pt x="58" y="25"/>
                        </a:cubicBezTo>
                        <a:cubicBezTo>
                          <a:pt x="58" y="22"/>
                          <a:pt x="49" y="22"/>
                          <a:pt x="47" y="15"/>
                        </a:cubicBezTo>
                        <a:cubicBezTo>
                          <a:pt x="46" y="11"/>
                          <a:pt x="43" y="8"/>
                          <a:pt x="41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80"/>
                  <p:cNvSpPr>
                    <a:spLocks/>
                  </p:cNvSpPr>
                  <p:nvPr/>
                </p:nvSpPr>
                <p:spPr bwMode="auto">
                  <a:xfrm>
                    <a:off x="3129" y="3111"/>
                    <a:ext cx="122" cy="127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6" y="36"/>
                      </a:cxn>
                      <a:cxn ang="0">
                        <a:pos x="17" y="46"/>
                      </a:cxn>
                      <a:cxn ang="0">
                        <a:pos x="20" y="50"/>
                      </a:cxn>
                      <a:cxn ang="0">
                        <a:pos x="25" y="59"/>
                      </a:cxn>
                      <a:cxn ang="0">
                        <a:pos x="32" y="66"/>
                      </a:cxn>
                      <a:cxn ang="0">
                        <a:pos x="43" y="67"/>
                      </a:cxn>
                      <a:cxn ang="0">
                        <a:pos x="48" y="67"/>
                      </a:cxn>
                      <a:cxn ang="0">
                        <a:pos x="55" y="58"/>
                      </a:cxn>
                      <a:cxn ang="0">
                        <a:pos x="61" y="46"/>
                      </a:cxn>
                      <a:cxn ang="0">
                        <a:pos x="60" y="36"/>
                      </a:cxn>
                      <a:cxn ang="0">
                        <a:pos x="60" y="32"/>
                      </a:cxn>
                      <a:cxn ang="0">
                        <a:pos x="61" y="16"/>
                      </a:cxn>
                      <a:cxn ang="0">
                        <a:pos x="60" y="10"/>
                      </a:cxn>
                      <a:cxn ang="0">
                        <a:pos x="51" y="6"/>
                      </a:cxn>
                      <a:cxn ang="0">
                        <a:pos x="41" y="0"/>
                      </a:cxn>
                      <a:cxn ang="0">
                        <a:pos x="31" y="3"/>
                      </a:cxn>
                      <a:cxn ang="0">
                        <a:pos x="26" y="10"/>
                      </a:cxn>
                      <a:cxn ang="0">
                        <a:pos x="14" y="23"/>
                      </a:cxn>
                      <a:cxn ang="0">
                        <a:pos x="6" y="23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64" h="67">
                        <a:moveTo>
                          <a:pt x="0" y="21"/>
                        </a:moveTo>
                        <a:cubicBezTo>
                          <a:pt x="2" y="29"/>
                          <a:pt x="5" y="32"/>
                          <a:pt x="6" y="36"/>
                        </a:cubicBezTo>
                        <a:cubicBezTo>
                          <a:pt x="8" y="43"/>
                          <a:pt x="17" y="43"/>
                          <a:pt x="17" y="46"/>
                        </a:cubicBezTo>
                        <a:cubicBezTo>
                          <a:pt x="17" y="50"/>
                          <a:pt x="20" y="46"/>
                          <a:pt x="20" y="50"/>
                        </a:cubicBezTo>
                        <a:cubicBezTo>
                          <a:pt x="19" y="55"/>
                          <a:pt x="22" y="58"/>
                          <a:pt x="25" y="59"/>
                        </a:cubicBezTo>
                        <a:cubicBezTo>
                          <a:pt x="29" y="61"/>
                          <a:pt x="31" y="61"/>
                          <a:pt x="32" y="66"/>
                        </a:cubicBezTo>
                        <a:cubicBezTo>
                          <a:pt x="37" y="64"/>
                          <a:pt x="40" y="67"/>
                          <a:pt x="43" y="67"/>
                        </a:cubicBezTo>
                        <a:cubicBezTo>
                          <a:pt x="44" y="66"/>
                          <a:pt x="46" y="67"/>
                          <a:pt x="48" y="67"/>
                        </a:cubicBezTo>
                        <a:cubicBezTo>
                          <a:pt x="48" y="67"/>
                          <a:pt x="54" y="61"/>
                          <a:pt x="55" y="58"/>
                        </a:cubicBezTo>
                        <a:cubicBezTo>
                          <a:pt x="58" y="55"/>
                          <a:pt x="55" y="53"/>
                          <a:pt x="61" y="46"/>
                        </a:cubicBezTo>
                        <a:cubicBezTo>
                          <a:pt x="64" y="40"/>
                          <a:pt x="58" y="41"/>
                          <a:pt x="60" y="36"/>
                        </a:cubicBezTo>
                        <a:cubicBezTo>
                          <a:pt x="61" y="33"/>
                          <a:pt x="58" y="32"/>
                          <a:pt x="60" y="32"/>
                        </a:cubicBezTo>
                        <a:cubicBezTo>
                          <a:pt x="61" y="32"/>
                          <a:pt x="63" y="20"/>
                          <a:pt x="61" y="16"/>
                        </a:cubicBezTo>
                        <a:cubicBezTo>
                          <a:pt x="60" y="12"/>
                          <a:pt x="63" y="12"/>
                          <a:pt x="60" y="10"/>
                        </a:cubicBezTo>
                        <a:cubicBezTo>
                          <a:pt x="57" y="7"/>
                          <a:pt x="55" y="9"/>
                          <a:pt x="51" y="6"/>
                        </a:cubicBezTo>
                        <a:cubicBezTo>
                          <a:pt x="46" y="1"/>
                          <a:pt x="40" y="7"/>
                          <a:pt x="41" y="0"/>
                        </a:cubicBezTo>
                        <a:cubicBezTo>
                          <a:pt x="38" y="1"/>
                          <a:pt x="35" y="0"/>
                          <a:pt x="31" y="3"/>
                        </a:cubicBezTo>
                        <a:cubicBezTo>
                          <a:pt x="26" y="6"/>
                          <a:pt x="31" y="9"/>
                          <a:pt x="26" y="10"/>
                        </a:cubicBezTo>
                        <a:cubicBezTo>
                          <a:pt x="20" y="13"/>
                          <a:pt x="17" y="18"/>
                          <a:pt x="14" y="23"/>
                        </a:cubicBezTo>
                        <a:cubicBezTo>
                          <a:pt x="11" y="27"/>
                          <a:pt x="9" y="21"/>
                          <a:pt x="6" y="23"/>
                        </a:cubicBezTo>
                        <a:cubicBezTo>
                          <a:pt x="5" y="24"/>
                          <a:pt x="5" y="21"/>
                          <a:pt x="0" y="2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81"/>
                  <p:cNvSpPr>
                    <a:spLocks/>
                  </p:cNvSpPr>
                  <p:nvPr/>
                </p:nvSpPr>
                <p:spPr bwMode="auto">
                  <a:xfrm>
                    <a:off x="2997" y="3232"/>
                    <a:ext cx="248" cy="250"/>
                  </a:xfrm>
                  <a:custGeom>
                    <a:avLst/>
                    <a:gdLst/>
                    <a:ahLst/>
                    <a:cxnLst>
                      <a:cxn ang="0">
                        <a:pos x="102" y="2"/>
                      </a:cxn>
                      <a:cxn ang="0">
                        <a:pos x="113" y="3"/>
                      </a:cxn>
                      <a:cxn ang="0">
                        <a:pos x="118" y="3"/>
                      </a:cxn>
                      <a:cxn ang="0">
                        <a:pos x="124" y="40"/>
                      </a:cxn>
                      <a:cxn ang="0">
                        <a:pos x="114" y="43"/>
                      </a:cxn>
                      <a:cxn ang="0">
                        <a:pos x="122" y="54"/>
                      </a:cxn>
                      <a:cxn ang="0">
                        <a:pos x="125" y="48"/>
                      </a:cxn>
                      <a:cxn ang="0">
                        <a:pos x="131" y="48"/>
                      </a:cxn>
                      <a:cxn ang="0">
                        <a:pos x="116" y="80"/>
                      </a:cxn>
                      <a:cxn ang="0">
                        <a:pos x="102" y="100"/>
                      </a:cxn>
                      <a:cxn ang="0">
                        <a:pos x="84" y="118"/>
                      </a:cxn>
                      <a:cxn ang="0">
                        <a:pos x="73" y="121"/>
                      </a:cxn>
                      <a:cxn ang="0">
                        <a:pos x="67" y="123"/>
                      </a:cxn>
                      <a:cxn ang="0">
                        <a:pos x="56" y="123"/>
                      </a:cxn>
                      <a:cxn ang="0">
                        <a:pos x="47" y="123"/>
                      </a:cxn>
                      <a:cxn ang="0">
                        <a:pos x="41" y="126"/>
                      </a:cxn>
                      <a:cxn ang="0">
                        <a:pos x="33" y="127"/>
                      </a:cxn>
                      <a:cxn ang="0">
                        <a:pos x="29" y="130"/>
                      </a:cxn>
                      <a:cxn ang="0">
                        <a:pos x="24" y="130"/>
                      </a:cxn>
                      <a:cxn ang="0">
                        <a:pos x="23" y="127"/>
                      </a:cxn>
                      <a:cxn ang="0">
                        <a:pos x="20" y="124"/>
                      </a:cxn>
                      <a:cxn ang="0">
                        <a:pos x="17" y="124"/>
                      </a:cxn>
                      <a:cxn ang="0">
                        <a:pos x="15" y="121"/>
                      </a:cxn>
                      <a:cxn ang="0">
                        <a:pos x="12" y="115"/>
                      </a:cxn>
                      <a:cxn ang="0">
                        <a:pos x="12" y="109"/>
                      </a:cxn>
                      <a:cxn ang="0">
                        <a:pos x="11" y="93"/>
                      </a:cxn>
                      <a:cxn ang="0">
                        <a:pos x="0" y="66"/>
                      </a:cxn>
                      <a:cxn ang="0">
                        <a:pos x="6" y="61"/>
                      </a:cxn>
                      <a:cxn ang="0">
                        <a:pos x="11" y="69"/>
                      </a:cxn>
                      <a:cxn ang="0">
                        <a:pos x="20" y="69"/>
                      </a:cxn>
                      <a:cxn ang="0">
                        <a:pos x="29" y="64"/>
                      </a:cxn>
                      <a:cxn ang="0">
                        <a:pos x="29" y="28"/>
                      </a:cxn>
                      <a:cxn ang="0">
                        <a:pos x="33" y="43"/>
                      </a:cxn>
                      <a:cxn ang="0">
                        <a:pos x="35" y="49"/>
                      </a:cxn>
                      <a:cxn ang="0">
                        <a:pos x="46" y="45"/>
                      </a:cxn>
                      <a:cxn ang="0">
                        <a:pos x="60" y="35"/>
                      </a:cxn>
                      <a:cxn ang="0">
                        <a:pos x="75" y="31"/>
                      </a:cxn>
                      <a:cxn ang="0">
                        <a:pos x="84" y="19"/>
                      </a:cxn>
                      <a:cxn ang="0">
                        <a:pos x="92" y="9"/>
                      </a:cxn>
                      <a:cxn ang="0">
                        <a:pos x="102" y="2"/>
                      </a:cxn>
                    </a:cxnLst>
                    <a:rect l="0" t="0" r="r" b="b"/>
                    <a:pathLst>
                      <a:path w="131" h="132">
                        <a:moveTo>
                          <a:pt x="102" y="2"/>
                        </a:moveTo>
                        <a:cubicBezTo>
                          <a:pt x="107" y="0"/>
                          <a:pt x="110" y="3"/>
                          <a:pt x="113" y="3"/>
                        </a:cubicBezTo>
                        <a:cubicBezTo>
                          <a:pt x="114" y="2"/>
                          <a:pt x="116" y="3"/>
                          <a:pt x="118" y="3"/>
                        </a:cubicBezTo>
                        <a:cubicBezTo>
                          <a:pt x="121" y="11"/>
                          <a:pt x="125" y="31"/>
                          <a:pt x="124" y="40"/>
                        </a:cubicBezTo>
                        <a:cubicBezTo>
                          <a:pt x="118" y="35"/>
                          <a:pt x="116" y="38"/>
                          <a:pt x="114" y="43"/>
                        </a:cubicBezTo>
                        <a:cubicBezTo>
                          <a:pt x="113" y="49"/>
                          <a:pt x="119" y="54"/>
                          <a:pt x="122" y="54"/>
                        </a:cubicBezTo>
                        <a:cubicBezTo>
                          <a:pt x="125" y="54"/>
                          <a:pt x="122" y="48"/>
                          <a:pt x="125" y="48"/>
                        </a:cubicBezTo>
                        <a:cubicBezTo>
                          <a:pt x="131" y="48"/>
                          <a:pt x="131" y="48"/>
                          <a:pt x="131" y="48"/>
                        </a:cubicBezTo>
                        <a:cubicBezTo>
                          <a:pt x="128" y="74"/>
                          <a:pt x="124" y="61"/>
                          <a:pt x="116" y="80"/>
                        </a:cubicBezTo>
                        <a:cubicBezTo>
                          <a:pt x="108" y="97"/>
                          <a:pt x="105" y="93"/>
                          <a:pt x="102" y="100"/>
                        </a:cubicBezTo>
                        <a:cubicBezTo>
                          <a:pt x="95" y="110"/>
                          <a:pt x="87" y="115"/>
                          <a:pt x="84" y="118"/>
                        </a:cubicBezTo>
                        <a:cubicBezTo>
                          <a:pt x="79" y="121"/>
                          <a:pt x="73" y="118"/>
                          <a:pt x="73" y="121"/>
                        </a:cubicBezTo>
                        <a:cubicBezTo>
                          <a:pt x="75" y="124"/>
                          <a:pt x="69" y="119"/>
                          <a:pt x="67" y="123"/>
                        </a:cubicBezTo>
                        <a:cubicBezTo>
                          <a:pt x="64" y="127"/>
                          <a:pt x="58" y="121"/>
                          <a:pt x="56" y="123"/>
                        </a:cubicBezTo>
                        <a:cubicBezTo>
                          <a:pt x="53" y="124"/>
                          <a:pt x="50" y="121"/>
                          <a:pt x="47" y="123"/>
                        </a:cubicBezTo>
                        <a:cubicBezTo>
                          <a:pt x="44" y="123"/>
                          <a:pt x="46" y="124"/>
                          <a:pt x="41" y="126"/>
                        </a:cubicBezTo>
                        <a:cubicBezTo>
                          <a:pt x="37" y="127"/>
                          <a:pt x="38" y="126"/>
                          <a:pt x="33" y="127"/>
                        </a:cubicBezTo>
                        <a:cubicBezTo>
                          <a:pt x="29" y="127"/>
                          <a:pt x="30" y="132"/>
                          <a:pt x="29" y="130"/>
                        </a:cubicBezTo>
                        <a:cubicBezTo>
                          <a:pt x="27" y="130"/>
                          <a:pt x="26" y="132"/>
                          <a:pt x="24" y="130"/>
                        </a:cubicBezTo>
                        <a:cubicBezTo>
                          <a:pt x="24" y="129"/>
                          <a:pt x="23" y="130"/>
                          <a:pt x="23" y="127"/>
                        </a:cubicBezTo>
                        <a:cubicBezTo>
                          <a:pt x="23" y="124"/>
                          <a:pt x="20" y="129"/>
                          <a:pt x="20" y="124"/>
                        </a:cubicBezTo>
                        <a:cubicBezTo>
                          <a:pt x="20" y="123"/>
                          <a:pt x="17" y="123"/>
                          <a:pt x="17" y="124"/>
                        </a:cubicBezTo>
                        <a:cubicBezTo>
                          <a:pt x="15" y="127"/>
                          <a:pt x="14" y="123"/>
                          <a:pt x="15" y="121"/>
                        </a:cubicBezTo>
                        <a:cubicBezTo>
                          <a:pt x="17" y="119"/>
                          <a:pt x="15" y="118"/>
                          <a:pt x="12" y="115"/>
                        </a:cubicBezTo>
                        <a:cubicBezTo>
                          <a:pt x="9" y="110"/>
                          <a:pt x="11" y="107"/>
                          <a:pt x="12" y="109"/>
                        </a:cubicBezTo>
                        <a:cubicBezTo>
                          <a:pt x="14" y="110"/>
                          <a:pt x="18" y="104"/>
                          <a:pt x="11" y="93"/>
                        </a:cubicBezTo>
                        <a:cubicBezTo>
                          <a:pt x="3" y="80"/>
                          <a:pt x="6" y="74"/>
                          <a:pt x="0" y="66"/>
                        </a:cubicBezTo>
                        <a:cubicBezTo>
                          <a:pt x="4" y="64"/>
                          <a:pt x="3" y="58"/>
                          <a:pt x="6" y="61"/>
                        </a:cubicBezTo>
                        <a:cubicBezTo>
                          <a:pt x="9" y="64"/>
                          <a:pt x="4" y="66"/>
                          <a:pt x="11" y="69"/>
                        </a:cubicBezTo>
                        <a:cubicBezTo>
                          <a:pt x="15" y="71"/>
                          <a:pt x="18" y="67"/>
                          <a:pt x="20" y="69"/>
                        </a:cubicBezTo>
                        <a:cubicBezTo>
                          <a:pt x="21" y="71"/>
                          <a:pt x="24" y="66"/>
                          <a:pt x="29" y="64"/>
                        </a:cubicBezTo>
                        <a:cubicBezTo>
                          <a:pt x="29" y="28"/>
                          <a:pt x="29" y="28"/>
                          <a:pt x="29" y="28"/>
                        </a:cubicBezTo>
                        <a:cubicBezTo>
                          <a:pt x="32" y="31"/>
                          <a:pt x="35" y="40"/>
                          <a:pt x="33" y="43"/>
                        </a:cubicBezTo>
                        <a:cubicBezTo>
                          <a:pt x="32" y="45"/>
                          <a:pt x="32" y="49"/>
                          <a:pt x="35" y="49"/>
                        </a:cubicBezTo>
                        <a:cubicBezTo>
                          <a:pt x="38" y="48"/>
                          <a:pt x="40" y="51"/>
                          <a:pt x="46" y="45"/>
                        </a:cubicBezTo>
                        <a:cubicBezTo>
                          <a:pt x="50" y="38"/>
                          <a:pt x="49" y="28"/>
                          <a:pt x="60" y="35"/>
                        </a:cubicBezTo>
                        <a:cubicBezTo>
                          <a:pt x="70" y="41"/>
                          <a:pt x="72" y="35"/>
                          <a:pt x="75" y="31"/>
                        </a:cubicBezTo>
                        <a:cubicBezTo>
                          <a:pt x="76" y="25"/>
                          <a:pt x="82" y="26"/>
                          <a:pt x="84" y="19"/>
                        </a:cubicBezTo>
                        <a:cubicBezTo>
                          <a:pt x="85" y="12"/>
                          <a:pt x="90" y="14"/>
                          <a:pt x="92" y="9"/>
                        </a:cubicBezTo>
                        <a:cubicBezTo>
                          <a:pt x="93" y="5"/>
                          <a:pt x="98" y="6"/>
                          <a:pt x="102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82"/>
                  <p:cNvSpPr>
                    <a:spLocks/>
                  </p:cNvSpPr>
                  <p:nvPr/>
                </p:nvSpPr>
                <p:spPr bwMode="auto">
                  <a:xfrm>
                    <a:off x="3152" y="3351"/>
                    <a:ext cx="44" cy="49"/>
                  </a:xfrm>
                  <a:custGeom>
                    <a:avLst/>
                    <a:gdLst/>
                    <a:ahLst/>
                    <a:cxnLst>
                      <a:cxn ang="0">
                        <a:pos x="8" y="24"/>
                      </a:cxn>
                      <a:cxn ang="0">
                        <a:pos x="3" y="12"/>
                      </a:cxn>
                      <a:cxn ang="0">
                        <a:pos x="16" y="3"/>
                      </a:cxn>
                      <a:cxn ang="0">
                        <a:pos x="20" y="13"/>
                      </a:cxn>
                      <a:cxn ang="0">
                        <a:pos x="11" y="21"/>
                      </a:cxn>
                      <a:cxn ang="0">
                        <a:pos x="8" y="24"/>
                      </a:cxn>
                    </a:cxnLst>
                    <a:rect l="0" t="0" r="r" b="b"/>
                    <a:pathLst>
                      <a:path w="23" h="26">
                        <a:moveTo>
                          <a:pt x="8" y="24"/>
                        </a:moveTo>
                        <a:cubicBezTo>
                          <a:pt x="5" y="20"/>
                          <a:pt x="0" y="17"/>
                          <a:pt x="3" y="12"/>
                        </a:cubicBezTo>
                        <a:cubicBezTo>
                          <a:pt x="6" y="7"/>
                          <a:pt x="14" y="0"/>
                          <a:pt x="16" y="3"/>
                        </a:cubicBezTo>
                        <a:cubicBezTo>
                          <a:pt x="19" y="6"/>
                          <a:pt x="23" y="7"/>
                          <a:pt x="20" y="13"/>
                        </a:cubicBezTo>
                        <a:cubicBezTo>
                          <a:pt x="19" y="18"/>
                          <a:pt x="13" y="18"/>
                          <a:pt x="11" y="21"/>
                        </a:cubicBezTo>
                        <a:cubicBezTo>
                          <a:pt x="10" y="24"/>
                          <a:pt x="10" y="26"/>
                          <a:pt x="8" y="2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83"/>
                  <p:cNvSpPr>
                    <a:spLocks/>
                  </p:cNvSpPr>
                  <p:nvPr/>
                </p:nvSpPr>
                <p:spPr bwMode="auto">
                  <a:xfrm>
                    <a:off x="3211" y="3298"/>
                    <a:ext cx="23" cy="36"/>
                  </a:xfrm>
                  <a:custGeom>
                    <a:avLst/>
                    <a:gdLst/>
                    <a:ahLst/>
                    <a:cxnLst>
                      <a:cxn ang="0">
                        <a:pos x="11" y="5"/>
                      </a:cxn>
                      <a:cxn ang="0">
                        <a:pos x="12" y="13"/>
                      </a:cxn>
                      <a:cxn ang="0">
                        <a:pos x="9" y="19"/>
                      </a:cxn>
                      <a:cxn ang="0">
                        <a:pos x="1" y="8"/>
                      </a:cxn>
                      <a:cxn ang="0">
                        <a:pos x="11" y="5"/>
                      </a:cxn>
                    </a:cxnLst>
                    <a:rect l="0" t="0" r="r" b="b"/>
                    <a:pathLst>
                      <a:path w="12" h="19">
                        <a:moveTo>
                          <a:pt x="11" y="5"/>
                        </a:moveTo>
                        <a:cubicBezTo>
                          <a:pt x="12" y="13"/>
                          <a:pt x="12" y="13"/>
                          <a:pt x="12" y="13"/>
                        </a:cubicBezTo>
                        <a:cubicBezTo>
                          <a:pt x="9" y="13"/>
                          <a:pt x="12" y="19"/>
                          <a:pt x="9" y="19"/>
                        </a:cubicBezTo>
                        <a:cubicBezTo>
                          <a:pt x="6" y="19"/>
                          <a:pt x="0" y="14"/>
                          <a:pt x="1" y="8"/>
                        </a:cubicBezTo>
                        <a:cubicBezTo>
                          <a:pt x="3" y="3"/>
                          <a:pt x="4" y="0"/>
                          <a:pt x="11" y="5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84"/>
                  <p:cNvSpPr>
                    <a:spLocks/>
                  </p:cNvSpPr>
                  <p:nvPr/>
                </p:nvSpPr>
                <p:spPr bwMode="auto">
                  <a:xfrm>
                    <a:off x="3239" y="2997"/>
                    <a:ext cx="55" cy="146"/>
                  </a:xfrm>
                  <a:custGeom>
                    <a:avLst/>
                    <a:gdLst/>
                    <a:ahLst/>
                    <a:cxnLst>
                      <a:cxn ang="0">
                        <a:pos x="5" y="44"/>
                      </a:cxn>
                      <a:cxn ang="0">
                        <a:pos x="9" y="49"/>
                      </a:cxn>
                      <a:cxn ang="0">
                        <a:pos x="16" y="57"/>
                      </a:cxn>
                      <a:cxn ang="0">
                        <a:pos x="16" y="66"/>
                      </a:cxn>
                      <a:cxn ang="0">
                        <a:pos x="20" y="75"/>
                      </a:cxn>
                      <a:cxn ang="0">
                        <a:pos x="22" y="70"/>
                      </a:cxn>
                      <a:cxn ang="0">
                        <a:pos x="25" y="66"/>
                      </a:cxn>
                      <a:cxn ang="0">
                        <a:pos x="26" y="58"/>
                      </a:cxn>
                      <a:cxn ang="0">
                        <a:pos x="23" y="46"/>
                      </a:cxn>
                      <a:cxn ang="0">
                        <a:pos x="16" y="37"/>
                      </a:cxn>
                      <a:cxn ang="0">
                        <a:pos x="16" y="25"/>
                      </a:cxn>
                      <a:cxn ang="0">
                        <a:pos x="17" y="20"/>
                      </a:cxn>
                      <a:cxn ang="0">
                        <a:pos x="16" y="11"/>
                      </a:cxn>
                      <a:cxn ang="0">
                        <a:pos x="11" y="2"/>
                      </a:cxn>
                      <a:cxn ang="0">
                        <a:pos x="3" y="0"/>
                      </a:cxn>
                      <a:cxn ang="0">
                        <a:pos x="6" y="3"/>
                      </a:cxn>
                      <a:cxn ang="0">
                        <a:pos x="6" y="8"/>
                      </a:cxn>
                      <a:cxn ang="0">
                        <a:pos x="8" y="14"/>
                      </a:cxn>
                      <a:cxn ang="0">
                        <a:pos x="6" y="18"/>
                      </a:cxn>
                      <a:cxn ang="0">
                        <a:pos x="6" y="25"/>
                      </a:cxn>
                      <a:cxn ang="0">
                        <a:pos x="6" y="31"/>
                      </a:cxn>
                      <a:cxn ang="0">
                        <a:pos x="2" y="40"/>
                      </a:cxn>
                      <a:cxn ang="0">
                        <a:pos x="5" y="44"/>
                      </a:cxn>
                    </a:cxnLst>
                    <a:rect l="0" t="0" r="r" b="b"/>
                    <a:pathLst>
                      <a:path w="29" h="77">
                        <a:moveTo>
                          <a:pt x="5" y="44"/>
                        </a:moveTo>
                        <a:cubicBezTo>
                          <a:pt x="6" y="48"/>
                          <a:pt x="8" y="51"/>
                          <a:pt x="9" y="49"/>
                        </a:cubicBezTo>
                        <a:cubicBezTo>
                          <a:pt x="16" y="48"/>
                          <a:pt x="17" y="51"/>
                          <a:pt x="16" y="57"/>
                        </a:cubicBezTo>
                        <a:cubicBezTo>
                          <a:pt x="16" y="63"/>
                          <a:pt x="11" y="61"/>
                          <a:pt x="16" y="66"/>
                        </a:cubicBezTo>
                        <a:cubicBezTo>
                          <a:pt x="20" y="72"/>
                          <a:pt x="19" y="75"/>
                          <a:pt x="20" y="75"/>
                        </a:cubicBezTo>
                        <a:cubicBezTo>
                          <a:pt x="22" y="77"/>
                          <a:pt x="22" y="74"/>
                          <a:pt x="22" y="70"/>
                        </a:cubicBezTo>
                        <a:cubicBezTo>
                          <a:pt x="20" y="67"/>
                          <a:pt x="22" y="66"/>
                          <a:pt x="25" y="66"/>
                        </a:cubicBezTo>
                        <a:cubicBezTo>
                          <a:pt x="26" y="64"/>
                          <a:pt x="26" y="63"/>
                          <a:pt x="26" y="58"/>
                        </a:cubicBezTo>
                        <a:cubicBezTo>
                          <a:pt x="26" y="54"/>
                          <a:pt x="29" y="52"/>
                          <a:pt x="23" y="46"/>
                        </a:cubicBezTo>
                        <a:cubicBezTo>
                          <a:pt x="19" y="40"/>
                          <a:pt x="17" y="40"/>
                          <a:pt x="16" y="37"/>
                        </a:cubicBezTo>
                        <a:cubicBezTo>
                          <a:pt x="16" y="32"/>
                          <a:pt x="14" y="28"/>
                          <a:pt x="16" y="25"/>
                        </a:cubicBezTo>
                        <a:cubicBezTo>
                          <a:pt x="17" y="23"/>
                          <a:pt x="16" y="21"/>
                          <a:pt x="17" y="20"/>
                        </a:cubicBezTo>
                        <a:cubicBezTo>
                          <a:pt x="14" y="15"/>
                          <a:pt x="17" y="15"/>
                          <a:pt x="16" y="11"/>
                        </a:cubicBezTo>
                        <a:cubicBezTo>
                          <a:pt x="14" y="6"/>
                          <a:pt x="12" y="3"/>
                          <a:pt x="11" y="2"/>
                        </a:cubicBezTo>
                        <a:cubicBezTo>
                          <a:pt x="8" y="2"/>
                          <a:pt x="5" y="2"/>
                          <a:pt x="3" y="0"/>
                        </a:cubicBezTo>
                        <a:cubicBezTo>
                          <a:pt x="3" y="3"/>
                          <a:pt x="3" y="0"/>
                          <a:pt x="6" y="3"/>
                        </a:cubicBezTo>
                        <a:cubicBezTo>
                          <a:pt x="8" y="5"/>
                          <a:pt x="5" y="5"/>
                          <a:pt x="6" y="8"/>
                        </a:cubicBezTo>
                        <a:cubicBezTo>
                          <a:pt x="9" y="9"/>
                          <a:pt x="9" y="11"/>
                          <a:pt x="8" y="14"/>
                        </a:cubicBezTo>
                        <a:cubicBezTo>
                          <a:pt x="5" y="15"/>
                          <a:pt x="8" y="17"/>
                          <a:pt x="6" y="18"/>
                        </a:cubicBezTo>
                        <a:cubicBezTo>
                          <a:pt x="5" y="20"/>
                          <a:pt x="6" y="21"/>
                          <a:pt x="6" y="25"/>
                        </a:cubicBezTo>
                        <a:cubicBezTo>
                          <a:pt x="5" y="29"/>
                          <a:pt x="9" y="31"/>
                          <a:pt x="6" y="31"/>
                        </a:cubicBezTo>
                        <a:cubicBezTo>
                          <a:pt x="2" y="31"/>
                          <a:pt x="5" y="37"/>
                          <a:pt x="2" y="40"/>
                        </a:cubicBezTo>
                        <a:cubicBezTo>
                          <a:pt x="0" y="41"/>
                          <a:pt x="3" y="43"/>
                          <a:pt x="5" y="4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185"/>
                  <p:cNvSpPr>
                    <a:spLocks/>
                  </p:cNvSpPr>
                  <p:nvPr/>
                </p:nvSpPr>
                <p:spPr bwMode="auto">
                  <a:xfrm>
                    <a:off x="2948" y="2392"/>
                    <a:ext cx="166" cy="297"/>
                  </a:xfrm>
                  <a:custGeom>
                    <a:avLst/>
                    <a:gdLst/>
                    <a:ahLst/>
                    <a:cxnLst>
                      <a:cxn ang="0">
                        <a:pos x="18" y="156"/>
                      </a:cxn>
                      <a:cxn ang="0">
                        <a:pos x="26" y="154"/>
                      </a:cxn>
                      <a:cxn ang="0">
                        <a:pos x="30" y="154"/>
                      </a:cxn>
                      <a:cxn ang="0">
                        <a:pos x="46" y="148"/>
                      </a:cxn>
                      <a:cxn ang="0">
                        <a:pos x="46" y="142"/>
                      </a:cxn>
                      <a:cxn ang="0">
                        <a:pos x="62" y="136"/>
                      </a:cxn>
                      <a:cxn ang="0">
                        <a:pos x="67" y="127"/>
                      </a:cxn>
                      <a:cxn ang="0">
                        <a:pos x="78" y="124"/>
                      </a:cxn>
                      <a:cxn ang="0">
                        <a:pos x="75" y="116"/>
                      </a:cxn>
                      <a:cxn ang="0">
                        <a:pos x="73" y="108"/>
                      </a:cxn>
                      <a:cxn ang="0">
                        <a:pos x="69" y="107"/>
                      </a:cxn>
                      <a:cxn ang="0">
                        <a:pos x="72" y="98"/>
                      </a:cxn>
                      <a:cxn ang="0">
                        <a:pos x="73" y="90"/>
                      </a:cxn>
                      <a:cxn ang="0">
                        <a:pos x="76" y="86"/>
                      </a:cxn>
                      <a:cxn ang="0">
                        <a:pos x="78" y="81"/>
                      </a:cxn>
                      <a:cxn ang="0">
                        <a:pos x="84" y="76"/>
                      </a:cxn>
                      <a:cxn ang="0">
                        <a:pos x="85" y="75"/>
                      </a:cxn>
                      <a:cxn ang="0">
                        <a:pos x="85" y="40"/>
                      </a:cxn>
                      <a:cxn ang="0">
                        <a:pos x="23" y="0"/>
                      </a:cxn>
                      <a:cxn ang="0">
                        <a:pos x="14" y="4"/>
                      </a:cxn>
                      <a:cxn ang="0">
                        <a:pos x="18" y="26"/>
                      </a:cxn>
                      <a:cxn ang="0">
                        <a:pos x="20" y="43"/>
                      </a:cxn>
                      <a:cxn ang="0">
                        <a:pos x="17" y="67"/>
                      </a:cxn>
                      <a:cxn ang="0">
                        <a:pos x="3" y="96"/>
                      </a:cxn>
                      <a:cxn ang="0">
                        <a:pos x="8" y="102"/>
                      </a:cxn>
                      <a:cxn ang="0">
                        <a:pos x="12" y="105"/>
                      </a:cxn>
                      <a:cxn ang="0">
                        <a:pos x="14" y="112"/>
                      </a:cxn>
                      <a:cxn ang="0">
                        <a:pos x="20" y="131"/>
                      </a:cxn>
                      <a:cxn ang="0">
                        <a:pos x="11" y="133"/>
                      </a:cxn>
                      <a:cxn ang="0">
                        <a:pos x="8" y="138"/>
                      </a:cxn>
                      <a:cxn ang="0">
                        <a:pos x="17" y="150"/>
                      </a:cxn>
                      <a:cxn ang="0">
                        <a:pos x="18" y="156"/>
                      </a:cxn>
                    </a:cxnLst>
                    <a:rect l="0" t="0" r="r" b="b"/>
                    <a:pathLst>
                      <a:path w="88" h="157">
                        <a:moveTo>
                          <a:pt x="18" y="156"/>
                        </a:moveTo>
                        <a:cubicBezTo>
                          <a:pt x="21" y="157"/>
                          <a:pt x="24" y="156"/>
                          <a:pt x="26" y="154"/>
                        </a:cubicBezTo>
                        <a:cubicBezTo>
                          <a:pt x="27" y="151"/>
                          <a:pt x="27" y="157"/>
                          <a:pt x="30" y="154"/>
                        </a:cubicBezTo>
                        <a:cubicBezTo>
                          <a:pt x="37" y="150"/>
                          <a:pt x="41" y="154"/>
                          <a:pt x="46" y="148"/>
                        </a:cubicBezTo>
                        <a:cubicBezTo>
                          <a:pt x="49" y="144"/>
                          <a:pt x="44" y="144"/>
                          <a:pt x="46" y="142"/>
                        </a:cubicBezTo>
                        <a:cubicBezTo>
                          <a:pt x="47" y="141"/>
                          <a:pt x="56" y="144"/>
                          <a:pt x="62" y="136"/>
                        </a:cubicBezTo>
                        <a:cubicBezTo>
                          <a:pt x="67" y="128"/>
                          <a:pt x="69" y="131"/>
                          <a:pt x="67" y="127"/>
                        </a:cubicBezTo>
                        <a:cubicBezTo>
                          <a:pt x="67" y="125"/>
                          <a:pt x="75" y="122"/>
                          <a:pt x="78" y="124"/>
                        </a:cubicBezTo>
                        <a:cubicBezTo>
                          <a:pt x="79" y="118"/>
                          <a:pt x="75" y="121"/>
                          <a:pt x="75" y="116"/>
                        </a:cubicBezTo>
                        <a:cubicBezTo>
                          <a:pt x="75" y="112"/>
                          <a:pt x="73" y="113"/>
                          <a:pt x="73" y="108"/>
                        </a:cubicBezTo>
                        <a:cubicBezTo>
                          <a:pt x="73" y="104"/>
                          <a:pt x="70" y="108"/>
                          <a:pt x="69" y="107"/>
                        </a:cubicBezTo>
                        <a:cubicBezTo>
                          <a:pt x="67" y="102"/>
                          <a:pt x="75" y="102"/>
                          <a:pt x="72" y="98"/>
                        </a:cubicBezTo>
                        <a:cubicBezTo>
                          <a:pt x="69" y="93"/>
                          <a:pt x="76" y="95"/>
                          <a:pt x="73" y="90"/>
                        </a:cubicBezTo>
                        <a:cubicBezTo>
                          <a:pt x="72" y="86"/>
                          <a:pt x="76" y="90"/>
                          <a:pt x="76" y="86"/>
                        </a:cubicBezTo>
                        <a:cubicBezTo>
                          <a:pt x="75" y="82"/>
                          <a:pt x="78" y="86"/>
                          <a:pt x="78" y="81"/>
                        </a:cubicBezTo>
                        <a:cubicBezTo>
                          <a:pt x="78" y="76"/>
                          <a:pt x="81" y="76"/>
                          <a:pt x="84" y="76"/>
                        </a:cubicBezTo>
                        <a:cubicBezTo>
                          <a:pt x="88" y="78"/>
                          <a:pt x="85" y="75"/>
                          <a:pt x="85" y="75"/>
                        </a:cubicBezTo>
                        <a:cubicBezTo>
                          <a:pt x="85" y="40"/>
                          <a:pt x="85" y="40"/>
                          <a:pt x="85" y="40"/>
                        </a:cubicBezTo>
                        <a:cubicBezTo>
                          <a:pt x="85" y="40"/>
                          <a:pt x="44" y="12"/>
                          <a:pt x="23" y="0"/>
                        </a:cubicBezTo>
                        <a:cubicBezTo>
                          <a:pt x="21" y="0"/>
                          <a:pt x="17" y="3"/>
                          <a:pt x="14" y="4"/>
                        </a:cubicBezTo>
                        <a:cubicBezTo>
                          <a:pt x="18" y="14"/>
                          <a:pt x="14" y="17"/>
                          <a:pt x="18" y="26"/>
                        </a:cubicBezTo>
                        <a:cubicBezTo>
                          <a:pt x="24" y="37"/>
                          <a:pt x="20" y="32"/>
                          <a:pt x="20" y="43"/>
                        </a:cubicBezTo>
                        <a:cubicBezTo>
                          <a:pt x="20" y="52"/>
                          <a:pt x="18" y="66"/>
                          <a:pt x="17" y="67"/>
                        </a:cubicBezTo>
                        <a:cubicBezTo>
                          <a:pt x="15" y="69"/>
                          <a:pt x="0" y="87"/>
                          <a:pt x="3" y="96"/>
                        </a:cubicBezTo>
                        <a:cubicBezTo>
                          <a:pt x="8" y="102"/>
                          <a:pt x="8" y="102"/>
                          <a:pt x="8" y="102"/>
                        </a:cubicBezTo>
                        <a:cubicBezTo>
                          <a:pt x="17" y="102"/>
                          <a:pt x="8" y="104"/>
                          <a:pt x="12" y="105"/>
                        </a:cubicBezTo>
                        <a:cubicBezTo>
                          <a:pt x="15" y="107"/>
                          <a:pt x="12" y="112"/>
                          <a:pt x="14" y="112"/>
                        </a:cubicBezTo>
                        <a:cubicBezTo>
                          <a:pt x="17" y="113"/>
                          <a:pt x="12" y="127"/>
                          <a:pt x="20" y="131"/>
                        </a:cubicBezTo>
                        <a:cubicBezTo>
                          <a:pt x="15" y="135"/>
                          <a:pt x="12" y="133"/>
                          <a:pt x="11" y="133"/>
                        </a:cubicBezTo>
                        <a:cubicBezTo>
                          <a:pt x="8" y="131"/>
                          <a:pt x="6" y="136"/>
                          <a:pt x="8" y="138"/>
                        </a:cubicBezTo>
                        <a:cubicBezTo>
                          <a:pt x="14" y="147"/>
                          <a:pt x="17" y="145"/>
                          <a:pt x="17" y="150"/>
                        </a:cubicBezTo>
                        <a:cubicBezTo>
                          <a:pt x="18" y="156"/>
                          <a:pt x="20" y="153"/>
                          <a:pt x="18" y="15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186"/>
                  <p:cNvSpPr>
                    <a:spLocks/>
                  </p:cNvSpPr>
                  <p:nvPr/>
                </p:nvSpPr>
                <p:spPr bwMode="auto">
                  <a:xfrm>
                    <a:off x="2751" y="2392"/>
                    <a:ext cx="242" cy="219"/>
                  </a:xfrm>
                  <a:custGeom>
                    <a:avLst/>
                    <a:gdLst/>
                    <a:ahLst/>
                    <a:cxnLst>
                      <a:cxn ang="0">
                        <a:pos x="32" y="43"/>
                      </a:cxn>
                      <a:cxn ang="0">
                        <a:pos x="32" y="70"/>
                      </a:cxn>
                      <a:cxn ang="0">
                        <a:pos x="29" y="78"/>
                      </a:cxn>
                      <a:cxn ang="0">
                        <a:pos x="26" y="80"/>
                      </a:cxn>
                      <a:cxn ang="0">
                        <a:pos x="13" y="81"/>
                      </a:cxn>
                      <a:cxn ang="0">
                        <a:pos x="1" y="84"/>
                      </a:cxn>
                      <a:cxn ang="0">
                        <a:pos x="3" y="93"/>
                      </a:cxn>
                      <a:cxn ang="0">
                        <a:pos x="6" y="98"/>
                      </a:cxn>
                      <a:cxn ang="0">
                        <a:pos x="7" y="100"/>
                      </a:cxn>
                      <a:cxn ang="0">
                        <a:pos x="7" y="103"/>
                      </a:cxn>
                      <a:cxn ang="0">
                        <a:pos x="13" y="107"/>
                      </a:cxn>
                      <a:cxn ang="0">
                        <a:pos x="16" y="110"/>
                      </a:cxn>
                      <a:cxn ang="0">
                        <a:pos x="18" y="115"/>
                      </a:cxn>
                      <a:cxn ang="0">
                        <a:pos x="20" y="110"/>
                      </a:cxn>
                      <a:cxn ang="0">
                        <a:pos x="23" y="110"/>
                      </a:cxn>
                      <a:cxn ang="0">
                        <a:pos x="27" y="116"/>
                      </a:cxn>
                      <a:cxn ang="0">
                        <a:pos x="30" y="107"/>
                      </a:cxn>
                      <a:cxn ang="0">
                        <a:pos x="32" y="98"/>
                      </a:cxn>
                      <a:cxn ang="0">
                        <a:pos x="39" y="96"/>
                      </a:cxn>
                      <a:cxn ang="0">
                        <a:pos x="44" y="95"/>
                      </a:cxn>
                      <a:cxn ang="0">
                        <a:pos x="52" y="101"/>
                      </a:cxn>
                      <a:cxn ang="0">
                        <a:pos x="62" y="100"/>
                      </a:cxn>
                      <a:cxn ang="0">
                        <a:pos x="72" y="106"/>
                      </a:cxn>
                      <a:cxn ang="0">
                        <a:pos x="84" y="100"/>
                      </a:cxn>
                      <a:cxn ang="0">
                        <a:pos x="99" y="101"/>
                      </a:cxn>
                      <a:cxn ang="0">
                        <a:pos x="107" y="96"/>
                      </a:cxn>
                      <a:cxn ang="0">
                        <a:pos x="121" y="67"/>
                      </a:cxn>
                      <a:cxn ang="0">
                        <a:pos x="124" y="43"/>
                      </a:cxn>
                      <a:cxn ang="0">
                        <a:pos x="122" y="26"/>
                      </a:cxn>
                      <a:cxn ang="0">
                        <a:pos x="118" y="4"/>
                      </a:cxn>
                      <a:cxn ang="0">
                        <a:pos x="110" y="6"/>
                      </a:cxn>
                      <a:cxn ang="0">
                        <a:pos x="95" y="0"/>
                      </a:cxn>
                      <a:cxn ang="0">
                        <a:pos x="59" y="26"/>
                      </a:cxn>
                      <a:cxn ang="0">
                        <a:pos x="32" y="43"/>
                      </a:cxn>
                    </a:cxnLst>
                    <a:rect l="0" t="0" r="r" b="b"/>
                    <a:pathLst>
                      <a:path w="128" h="116">
                        <a:moveTo>
                          <a:pt x="32" y="43"/>
                        </a:moveTo>
                        <a:cubicBezTo>
                          <a:pt x="32" y="43"/>
                          <a:pt x="33" y="69"/>
                          <a:pt x="32" y="70"/>
                        </a:cubicBezTo>
                        <a:cubicBezTo>
                          <a:pt x="30" y="73"/>
                          <a:pt x="32" y="78"/>
                          <a:pt x="29" y="78"/>
                        </a:cubicBezTo>
                        <a:cubicBezTo>
                          <a:pt x="26" y="78"/>
                          <a:pt x="27" y="81"/>
                          <a:pt x="26" y="80"/>
                        </a:cubicBezTo>
                        <a:cubicBezTo>
                          <a:pt x="24" y="80"/>
                          <a:pt x="23" y="81"/>
                          <a:pt x="13" y="81"/>
                        </a:cubicBezTo>
                        <a:cubicBezTo>
                          <a:pt x="6" y="81"/>
                          <a:pt x="10" y="86"/>
                          <a:pt x="1" y="84"/>
                        </a:cubicBezTo>
                        <a:cubicBezTo>
                          <a:pt x="0" y="90"/>
                          <a:pt x="1" y="87"/>
                          <a:pt x="3" y="93"/>
                        </a:cubicBezTo>
                        <a:cubicBezTo>
                          <a:pt x="3" y="98"/>
                          <a:pt x="4" y="95"/>
                          <a:pt x="6" y="98"/>
                        </a:cubicBezTo>
                        <a:cubicBezTo>
                          <a:pt x="9" y="100"/>
                          <a:pt x="9" y="101"/>
                          <a:pt x="7" y="100"/>
                        </a:cubicBezTo>
                        <a:cubicBezTo>
                          <a:pt x="6" y="100"/>
                          <a:pt x="6" y="103"/>
                          <a:pt x="7" y="103"/>
                        </a:cubicBezTo>
                        <a:cubicBezTo>
                          <a:pt x="9" y="104"/>
                          <a:pt x="12" y="109"/>
                          <a:pt x="13" y="107"/>
                        </a:cubicBezTo>
                        <a:cubicBezTo>
                          <a:pt x="15" y="104"/>
                          <a:pt x="18" y="109"/>
                          <a:pt x="16" y="110"/>
                        </a:cubicBezTo>
                        <a:cubicBezTo>
                          <a:pt x="15" y="110"/>
                          <a:pt x="16" y="112"/>
                          <a:pt x="18" y="115"/>
                        </a:cubicBezTo>
                        <a:cubicBezTo>
                          <a:pt x="20" y="112"/>
                          <a:pt x="16" y="110"/>
                          <a:pt x="20" y="110"/>
                        </a:cubicBezTo>
                        <a:cubicBezTo>
                          <a:pt x="21" y="110"/>
                          <a:pt x="20" y="107"/>
                          <a:pt x="23" y="110"/>
                        </a:cubicBezTo>
                        <a:cubicBezTo>
                          <a:pt x="26" y="113"/>
                          <a:pt x="26" y="113"/>
                          <a:pt x="27" y="116"/>
                        </a:cubicBezTo>
                        <a:cubicBezTo>
                          <a:pt x="29" y="113"/>
                          <a:pt x="26" y="109"/>
                          <a:pt x="30" y="107"/>
                        </a:cubicBezTo>
                        <a:cubicBezTo>
                          <a:pt x="33" y="104"/>
                          <a:pt x="30" y="101"/>
                          <a:pt x="32" y="98"/>
                        </a:cubicBezTo>
                        <a:cubicBezTo>
                          <a:pt x="35" y="96"/>
                          <a:pt x="35" y="96"/>
                          <a:pt x="39" y="96"/>
                        </a:cubicBezTo>
                        <a:cubicBezTo>
                          <a:pt x="42" y="96"/>
                          <a:pt x="41" y="93"/>
                          <a:pt x="44" y="95"/>
                        </a:cubicBezTo>
                        <a:cubicBezTo>
                          <a:pt x="47" y="96"/>
                          <a:pt x="50" y="95"/>
                          <a:pt x="52" y="101"/>
                        </a:cubicBezTo>
                        <a:cubicBezTo>
                          <a:pt x="55" y="107"/>
                          <a:pt x="59" y="100"/>
                          <a:pt x="62" y="100"/>
                        </a:cubicBezTo>
                        <a:cubicBezTo>
                          <a:pt x="64" y="100"/>
                          <a:pt x="67" y="104"/>
                          <a:pt x="72" y="106"/>
                        </a:cubicBezTo>
                        <a:cubicBezTo>
                          <a:pt x="78" y="106"/>
                          <a:pt x="76" y="101"/>
                          <a:pt x="84" y="100"/>
                        </a:cubicBezTo>
                        <a:cubicBezTo>
                          <a:pt x="93" y="98"/>
                          <a:pt x="98" y="106"/>
                          <a:pt x="99" y="101"/>
                        </a:cubicBezTo>
                        <a:cubicBezTo>
                          <a:pt x="101" y="96"/>
                          <a:pt x="102" y="100"/>
                          <a:pt x="107" y="96"/>
                        </a:cubicBezTo>
                        <a:cubicBezTo>
                          <a:pt x="104" y="87"/>
                          <a:pt x="119" y="69"/>
                          <a:pt x="121" y="67"/>
                        </a:cubicBezTo>
                        <a:cubicBezTo>
                          <a:pt x="122" y="66"/>
                          <a:pt x="124" y="52"/>
                          <a:pt x="124" y="43"/>
                        </a:cubicBezTo>
                        <a:cubicBezTo>
                          <a:pt x="124" y="32"/>
                          <a:pt x="128" y="37"/>
                          <a:pt x="122" y="26"/>
                        </a:cubicBezTo>
                        <a:cubicBezTo>
                          <a:pt x="118" y="17"/>
                          <a:pt x="122" y="14"/>
                          <a:pt x="118" y="4"/>
                        </a:cubicBezTo>
                        <a:cubicBezTo>
                          <a:pt x="112" y="9"/>
                          <a:pt x="113" y="11"/>
                          <a:pt x="110" y="6"/>
                        </a:cubicBezTo>
                        <a:cubicBezTo>
                          <a:pt x="107" y="1"/>
                          <a:pt x="98" y="3"/>
                          <a:pt x="95" y="0"/>
                        </a:cubicBezTo>
                        <a:cubicBezTo>
                          <a:pt x="90" y="3"/>
                          <a:pt x="69" y="18"/>
                          <a:pt x="59" y="26"/>
                        </a:cubicBezTo>
                        <a:cubicBezTo>
                          <a:pt x="50" y="32"/>
                          <a:pt x="53" y="43"/>
                          <a:pt x="32" y="4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187"/>
                  <p:cNvSpPr>
                    <a:spLocks/>
                  </p:cNvSpPr>
                  <p:nvPr/>
                </p:nvSpPr>
                <p:spPr bwMode="auto">
                  <a:xfrm>
                    <a:off x="2562" y="2361"/>
                    <a:ext cx="251" cy="284"/>
                  </a:xfrm>
                  <a:custGeom>
                    <a:avLst/>
                    <a:gdLst/>
                    <a:ahLst/>
                    <a:cxnLst>
                      <a:cxn ang="0">
                        <a:pos x="101" y="100"/>
                      </a:cxn>
                      <a:cxn ang="0">
                        <a:pos x="114" y="97"/>
                      </a:cxn>
                      <a:cxn ang="0">
                        <a:pos x="126" y="95"/>
                      </a:cxn>
                      <a:cxn ang="0">
                        <a:pos x="129" y="94"/>
                      </a:cxn>
                      <a:cxn ang="0">
                        <a:pos x="132" y="86"/>
                      </a:cxn>
                      <a:cxn ang="0">
                        <a:pos x="132" y="59"/>
                      </a:cxn>
                      <a:cxn ang="0">
                        <a:pos x="124" y="59"/>
                      </a:cxn>
                      <a:cxn ang="0">
                        <a:pos x="121" y="51"/>
                      </a:cxn>
                      <a:cxn ang="0">
                        <a:pos x="115" y="48"/>
                      </a:cxn>
                      <a:cxn ang="0">
                        <a:pos x="111" y="43"/>
                      </a:cxn>
                      <a:cxn ang="0">
                        <a:pos x="107" y="39"/>
                      </a:cxn>
                      <a:cxn ang="0">
                        <a:pos x="61" y="0"/>
                      </a:cxn>
                      <a:cxn ang="0">
                        <a:pos x="46" y="0"/>
                      </a:cxn>
                      <a:cxn ang="0">
                        <a:pos x="54" y="85"/>
                      </a:cxn>
                      <a:cxn ang="0">
                        <a:pos x="55" y="95"/>
                      </a:cxn>
                      <a:cxn ang="0">
                        <a:pos x="26" y="95"/>
                      </a:cxn>
                      <a:cxn ang="0">
                        <a:pos x="23" y="95"/>
                      </a:cxn>
                      <a:cxn ang="0">
                        <a:pos x="15" y="95"/>
                      </a:cxn>
                      <a:cxn ang="0">
                        <a:pos x="11" y="98"/>
                      </a:cxn>
                      <a:cxn ang="0">
                        <a:pos x="5" y="95"/>
                      </a:cxn>
                      <a:cxn ang="0">
                        <a:pos x="2" y="103"/>
                      </a:cxn>
                      <a:cxn ang="0">
                        <a:pos x="3" y="109"/>
                      </a:cxn>
                      <a:cxn ang="0">
                        <a:pos x="3" y="114"/>
                      </a:cxn>
                      <a:cxn ang="0">
                        <a:pos x="8" y="118"/>
                      </a:cxn>
                      <a:cxn ang="0">
                        <a:pos x="8" y="124"/>
                      </a:cxn>
                      <a:cxn ang="0">
                        <a:pos x="11" y="127"/>
                      </a:cxn>
                      <a:cxn ang="0">
                        <a:pos x="12" y="129"/>
                      </a:cxn>
                      <a:cxn ang="0">
                        <a:pos x="20" y="127"/>
                      </a:cxn>
                      <a:cxn ang="0">
                        <a:pos x="23" y="126"/>
                      </a:cxn>
                      <a:cxn ang="0">
                        <a:pos x="26" y="124"/>
                      </a:cxn>
                      <a:cxn ang="0">
                        <a:pos x="28" y="129"/>
                      </a:cxn>
                      <a:cxn ang="0">
                        <a:pos x="29" y="132"/>
                      </a:cxn>
                      <a:cxn ang="0">
                        <a:pos x="31" y="135"/>
                      </a:cxn>
                      <a:cxn ang="0">
                        <a:pos x="31" y="138"/>
                      </a:cxn>
                      <a:cxn ang="0">
                        <a:pos x="32" y="143"/>
                      </a:cxn>
                      <a:cxn ang="0">
                        <a:pos x="35" y="147"/>
                      </a:cxn>
                      <a:cxn ang="0">
                        <a:pos x="45" y="146"/>
                      </a:cxn>
                      <a:cxn ang="0">
                        <a:pos x="49" y="144"/>
                      </a:cxn>
                      <a:cxn ang="0">
                        <a:pos x="55" y="144"/>
                      </a:cxn>
                      <a:cxn ang="0">
                        <a:pos x="55" y="138"/>
                      </a:cxn>
                      <a:cxn ang="0">
                        <a:pos x="57" y="131"/>
                      </a:cxn>
                      <a:cxn ang="0">
                        <a:pos x="63" y="127"/>
                      </a:cxn>
                      <a:cxn ang="0">
                        <a:pos x="63" y="123"/>
                      </a:cxn>
                      <a:cxn ang="0">
                        <a:pos x="66" y="120"/>
                      </a:cxn>
                      <a:cxn ang="0">
                        <a:pos x="66" y="115"/>
                      </a:cxn>
                      <a:cxn ang="0">
                        <a:pos x="69" y="117"/>
                      </a:cxn>
                      <a:cxn ang="0">
                        <a:pos x="72" y="114"/>
                      </a:cxn>
                      <a:cxn ang="0">
                        <a:pos x="77" y="112"/>
                      </a:cxn>
                      <a:cxn ang="0">
                        <a:pos x="81" y="108"/>
                      </a:cxn>
                      <a:cxn ang="0">
                        <a:pos x="86" y="103"/>
                      </a:cxn>
                      <a:cxn ang="0">
                        <a:pos x="95" y="98"/>
                      </a:cxn>
                      <a:cxn ang="0">
                        <a:pos x="98" y="100"/>
                      </a:cxn>
                      <a:cxn ang="0">
                        <a:pos x="101" y="100"/>
                      </a:cxn>
                    </a:cxnLst>
                    <a:rect l="0" t="0" r="r" b="b"/>
                    <a:pathLst>
                      <a:path w="133" h="150">
                        <a:moveTo>
                          <a:pt x="101" y="100"/>
                        </a:moveTo>
                        <a:cubicBezTo>
                          <a:pt x="111" y="101"/>
                          <a:pt x="106" y="97"/>
                          <a:pt x="114" y="97"/>
                        </a:cubicBezTo>
                        <a:cubicBezTo>
                          <a:pt x="123" y="97"/>
                          <a:pt x="124" y="95"/>
                          <a:pt x="126" y="95"/>
                        </a:cubicBezTo>
                        <a:cubicBezTo>
                          <a:pt x="127" y="97"/>
                          <a:pt x="126" y="94"/>
                          <a:pt x="129" y="94"/>
                        </a:cubicBezTo>
                        <a:cubicBezTo>
                          <a:pt x="132" y="94"/>
                          <a:pt x="130" y="89"/>
                          <a:pt x="132" y="86"/>
                        </a:cubicBezTo>
                        <a:cubicBezTo>
                          <a:pt x="133" y="85"/>
                          <a:pt x="132" y="59"/>
                          <a:pt x="132" y="59"/>
                        </a:cubicBezTo>
                        <a:cubicBezTo>
                          <a:pt x="124" y="62"/>
                          <a:pt x="123" y="60"/>
                          <a:pt x="124" y="59"/>
                        </a:cubicBezTo>
                        <a:cubicBezTo>
                          <a:pt x="126" y="55"/>
                          <a:pt x="126" y="51"/>
                          <a:pt x="121" y="51"/>
                        </a:cubicBezTo>
                        <a:cubicBezTo>
                          <a:pt x="117" y="51"/>
                          <a:pt x="120" y="48"/>
                          <a:pt x="115" y="48"/>
                        </a:cubicBezTo>
                        <a:cubicBezTo>
                          <a:pt x="112" y="49"/>
                          <a:pt x="114" y="45"/>
                          <a:pt x="111" y="43"/>
                        </a:cubicBezTo>
                        <a:cubicBezTo>
                          <a:pt x="107" y="42"/>
                          <a:pt x="111" y="42"/>
                          <a:pt x="107" y="39"/>
                        </a:cubicBezTo>
                        <a:cubicBezTo>
                          <a:pt x="106" y="37"/>
                          <a:pt x="61" y="0"/>
                          <a:pt x="61" y="0"/>
                        </a:cubicBez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6" y="0"/>
                          <a:pt x="54" y="80"/>
                          <a:pt x="54" y="85"/>
                        </a:cubicBezTo>
                        <a:cubicBezTo>
                          <a:pt x="55" y="89"/>
                          <a:pt x="58" y="82"/>
                          <a:pt x="55" y="95"/>
                        </a:cubicBezTo>
                        <a:cubicBezTo>
                          <a:pt x="55" y="95"/>
                          <a:pt x="31" y="95"/>
                          <a:pt x="26" y="95"/>
                        </a:cubicBezTo>
                        <a:cubicBezTo>
                          <a:pt x="23" y="95"/>
                          <a:pt x="25" y="92"/>
                          <a:pt x="23" y="95"/>
                        </a:cubicBezTo>
                        <a:cubicBezTo>
                          <a:pt x="23" y="97"/>
                          <a:pt x="19" y="97"/>
                          <a:pt x="15" y="95"/>
                        </a:cubicBezTo>
                        <a:cubicBezTo>
                          <a:pt x="11" y="94"/>
                          <a:pt x="12" y="101"/>
                          <a:pt x="11" y="98"/>
                        </a:cubicBezTo>
                        <a:cubicBezTo>
                          <a:pt x="9" y="95"/>
                          <a:pt x="8" y="91"/>
                          <a:pt x="5" y="95"/>
                        </a:cubicBezTo>
                        <a:cubicBezTo>
                          <a:pt x="2" y="100"/>
                          <a:pt x="8" y="100"/>
                          <a:pt x="2" y="103"/>
                        </a:cubicBezTo>
                        <a:cubicBezTo>
                          <a:pt x="0" y="108"/>
                          <a:pt x="3" y="104"/>
                          <a:pt x="3" y="109"/>
                        </a:cubicBezTo>
                        <a:cubicBezTo>
                          <a:pt x="3" y="114"/>
                          <a:pt x="2" y="111"/>
                          <a:pt x="3" y="114"/>
                        </a:cubicBezTo>
                        <a:cubicBezTo>
                          <a:pt x="5" y="118"/>
                          <a:pt x="5" y="114"/>
                          <a:pt x="8" y="118"/>
                        </a:cubicBezTo>
                        <a:cubicBezTo>
                          <a:pt x="9" y="121"/>
                          <a:pt x="8" y="121"/>
                          <a:pt x="8" y="124"/>
                        </a:cubicBezTo>
                        <a:cubicBezTo>
                          <a:pt x="6" y="129"/>
                          <a:pt x="9" y="131"/>
                          <a:pt x="11" y="127"/>
                        </a:cubicBezTo>
                        <a:cubicBezTo>
                          <a:pt x="11" y="126"/>
                          <a:pt x="12" y="127"/>
                          <a:pt x="12" y="129"/>
                        </a:cubicBezTo>
                        <a:cubicBezTo>
                          <a:pt x="15" y="132"/>
                          <a:pt x="14" y="124"/>
                          <a:pt x="20" y="127"/>
                        </a:cubicBezTo>
                        <a:cubicBezTo>
                          <a:pt x="23" y="131"/>
                          <a:pt x="22" y="127"/>
                          <a:pt x="23" y="126"/>
                        </a:cubicBezTo>
                        <a:cubicBezTo>
                          <a:pt x="26" y="126"/>
                          <a:pt x="22" y="123"/>
                          <a:pt x="26" y="124"/>
                        </a:cubicBezTo>
                        <a:cubicBezTo>
                          <a:pt x="29" y="126"/>
                          <a:pt x="28" y="127"/>
                          <a:pt x="28" y="129"/>
                        </a:cubicBezTo>
                        <a:cubicBezTo>
                          <a:pt x="29" y="129"/>
                          <a:pt x="28" y="132"/>
                          <a:pt x="29" y="132"/>
                        </a:cubicBezTo>
                        <a:cubicBezTo>
                          <a:pt x="31" y="132"/>
                          <a:pt x="34" y="135"/>
                          <a:pt x="31" y="135"/>
                        </a:cubicBezTo>
                        <a:cubicBezTo>
                          <a:pt x="29" y="137"/>
                          <a:pt x="29" y="141"/>
                          <a:pt x="31" y="138"/>
                        </a:cubicBezTo>
                        <a:cubicBezTo>
                          <a:pt x="32" y="137"/>
                          <a:pt x="34" y="138"/>
                          <a:pt x="32" y="143"/>
                        </a:cubicBezTo>
                        <a:cubicBezTo>
                          <a:pt x="32" y="146"/>
                          <a:pt x="34" y="143"/>
                          <a:pt x="35" y="147"/>
                        </a:cubicBezTo>
                        <a:cubicBezTo>
                          <a:pt x="42" y="140"/>
                          <a:pt x="40" y="150"/>
                          <a:pt x="45" y="146"/>
                        </a:cubicBezTo>
                        <a:cubicBezTo>
                          <a:pt x="48" y="141"/>
                          <a:pt x="49" y="138"/>
                          <a:pt x="49" y="144"/>
                        </a:cubicBezTo>
                        <a:cubicBezTo>
                          <a:pt x="49" y="149"/>
                          <a:pt x="52" y="144"/>
                          <a:pt x="55" y="144"/>
                        </a:cubicBezTo>
                        <a:cubicBezTo>
                          <a:pt x="57" y="140"/>
                          <a:pt x="54" y="138"/>
                          <a:pt x="55" y="138"/>
                        </a:cubicBezTo>
                        <a:cubicBezTo>
                          <a:pt x="57" y="137"/>
                          <a:pt x="57" y="132"/>
                          <a:pt x="57" y="131"/>
                        </a:cubicBezTo>
                        <a:cubicBezTo>
                          <a:pt x="55" y="129"/>
                          <a:pt x="61" y="131"/>
                          <a:pt x="63" y="127"/>
                        </a:cubicBezTo>
                        <a:cubicBezTo>
                          <a:pt x="65" y="124"/>
                          <a:pt x="65" y="124"/>
                          <a:pt x="63" y="123"/>
                        </a:cubicBezTo>
                        <a:cubicBezTo>
                          <a:pt x="63" y="121"/>
                          <a:pt x="68" y="123"/>
                          <a:pt x="66" y="120"/>
                        </a:cubicBezTo>
                        <a:cubicBezTo>
                          <a:pt x="65" y="118"/>
                          <a:pt x="65" y="117"/>
                          <a:pt x="66" y="115"/>
                        </a:cubicBezTo>
                        <a:cubicBezTo>
                          <a:pt x="68" y="114"/>
                          <a:pt x="66" y="117"/>
                          <a:pt x="69" y="117"/>
                        </a:cubicBezTo>
                        <a:cubicBezTo>
                          <a:pt x="72" y="118"/>
                          <a:pt x="72" y="115"/>
                          <a:pt x="72" y="114"/>
                        </a:cubicBezTo>
                        <a:cubicBezTo>
                          <a:pt x="72" y="111"/>
                          <a:pt x="77" y="115"/>
                          <a:pt x="77" y="112"/>
                        </a:cubicBezTo>
                        <a:cubicBezTo>
                          <a:pt x="77" y="108"/>
                          <a:pt x="78" y="106"/>
                          <a:pt x="81" y="108"/>
                        </a:cubicBezTo>
                        <a:cubicBezTo>
                          <a:pt x="84" y="109"/>
                          <a:pt x="81" y="104"/>
                          <a:pt x="86" y="103"/>
                        </a:cubicBezTo>
                        <a:cubicBezTo>
                          <a:pt x="95" y="100"/>
                          <a:pt x="92" y="97"/>
                          <a:pt x="95" y="98"/>
                        </a:cubicBezTo>
                        <a:cubicBezTo>
                          <a:pt x="97" y="100"/>
                          <a:pt x="97" y="98"/>
                          <a:pt x="98" y="100"/>
                        </a:cubicBezTo>
                        <a:cubicBezTo>
                          <a:pt x="100" y="100"/>
                          <a:pt x="100" y="100"/>
                          <a:pt x="101" y="10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188"/>
                  <p:cNvSpPr>
                    <a:spLocks/>
                  </p:cNvSpPr>
                  <p:nvPr/>
                </p:nvSpPr>
                <p:spPr bwMode="auto">
                  <a:xfrm>
                    <a:off x="2490" y="2318"/>
                    <a:ext cx="189" cy="238"/>
                  </a:xfrm>
                  <a:custGeom>
                    <a:avLst/>
                    <a:gdLst/>
                    <a:ahLst/>
                    <a:cxnLst>
                      <a:cxn ang="0">
                        <a:pos x="6" y="111"/>
                      </a:cxn>
                      <a:cxn ang="0">
                        <a:pos x="22" y="108"/>
                      </a:cxn>
                      <a:cxn ang="0">
                        <a:pos x="29" y="112"/>
                      </a:cxn>
                      <a:cxn ang="0">
                        <a:pos x="40" y="126"/>
                      </a:cxn>
                      <a:cxn ang="0">
                        <a:pos x="43" y="118"/>
                      </a:cxn>
                      <a:cxn ang="0">
                        <a:pos x="49" y="121"/>
                      </a:cxn>
                      <a:cxn ang="0">
                        <a:pos x="54" y="118"/>
                      </a:cxn>
                      <a:cxn ang="0">
                        <a:pos x="61" y="118"/>
                      </a:cxn>
                      <a:cxn ang="0">
                        <a:pos x="64" y="118"/>
                      </a:cxn>
                      <a:cxn ang="0">
                        <a:pos x="93" y="118"/>
                      </a:cxn>
                      <a:cxn ang="0">
                        <a:pos x="92" y="108"/>
                      </a:cxn>
                      <a:cxn ang="0">
                        <a:pos x="84" y="23"/>
                      </a:cxn>
                      <a:cxn ang="0">
                        <a:pos x="100" y="23"/>
                      </a:cxn>
                      <a:cxn ang="0">
                        <a:pos x="67" y="0"/>
                      </a:cxn>
                      <a:cxn ang="0">
                        <a:pos x="67" y="14"/>
                      </a:cxn>
                      <a:cxn ang="0">
                        <a:pos x="41" y="14"/>
                      </a:cxn>
                      <a:cxn ang="0">
                        <a:pos x="41" y="39"/>
                      </a:cxn>
                      <a:cxn ang="0">
                        <a:pos x="34" y="60"/>
                      </a:cxn>
                      <a:cxn ang="0">
                        <a:pos x="3" y="60"/>
                      </a:cxn>
                      <a:cxn ang="0">
                        <a:pos x="2" y="66"/>
                      </a:cxn>
                      <a:cxn ang="0">
                        <a:pos x="3" y="63"/>
                      </a:cxn>
                      <a:cxn ang="0">
                        <a:pos x="5" y="68"/>
                      </a:cxn>
                      <a:cxn ang="0">
                        <a:pos x="8" y="74"/>
                      </a:cxn>
                      <a:cxn ang="0">
                        <a:pos x="6" y="80"/>
                      </a:cxn>
                      <a:cxn ang="0">
                        <a:pos x="8" y="100"/>
                      </a:cxn>
                      <a:cxn ang="0">
                        <a:pos x="6" y="111"/>
                      </a:cxn>
                    </a:cxnLst>
                    <a:rect l="0" t="0" r="r" b="b"/>
                    <a:pathLst>
                      <a:path w="100" h="126">
                        <a:moveTo>
                          <a:pt x="6" y="111"/>
                        </a:moveTo>
                        <a:cubicBezTo>
                          <a:pt x="6" y="106"/>
                          <a:pt x="17" y="108"/>
                          <a:pt x="22" y="108"/>
                        </a:cubicBezTo>
                        <a:cubicBezTo>
                          <a:pt x="25" y="106"/>
                          <a:pt x="28" y="111"/>
                          <a:pt x="29" y="112"/>
                        </a:cubicBezTo>
                        <a:cubicBezTo>
                          <a:pt x="32" y="114"/>
                          <a:pt x="37" y="123"/>
                          <a:pt x="40" y="126"/>
                        </a:cubicBezTo>
                        <a:cubicBezTo>
                          <a:pt x="46" y="123"/>
                          <a:pt x="40" y="123"/>
                          <a:pt x="43" y="118"/>
                        </a:cubicBezTo>
                        <a:cubicBezTo>
                          <a:pt x="46" y="114"/>
                          <a:pt x="48" y="118"/>
                          <a:pt x="49" y="121"/>
                        </a:cubicBezTo>
                        <a:cubicBezTo>
                          <a:pt x="51" y="124"/>
                          <a:pt x="49" y="117"/>
                          <a:pt x="54" y="118"/>
                        </a:cubicBezTo>
                        <a:cubicBezTo>
                          <a:pt x="57" y="120"/>
                          <a:pt x="61" y="120"/>
                          <a:pt x="61" y="118"/>
                        </a:cubicBezTo>
                        <a:cubicBezTo>
                          <a:pt x="63" y="115"/>
                          <a:pt x="61" y="118"/>
                          <a:pt x="64" y="118"/>
                        </a:cubicBezTo>
                        <a:cubicBezTo>
                          <a:pt x="69" y="118"/>
                          <a:pt x="93" y="118"/>
                          <a:pt x="93" y="118"/>
                        </a:cubicBezTo>
                        <a:cubicBezTo>
                          <a:pt x="97" y="104"/>
                          <a:pt x="93" y="112"/>
                          <a:pt x="92" y="108"/>
                        </a:cubicBezTo>
                        <a:cubicBezTo>
                          <a:pt x="92" y="103"/>
                          <a:pt x="84" y="23"/>
                          <a:pt x="84" y="23"/>
                        </a:cubicBezTo>
                        <a:cubicBezTo>
                          <a:pt x="100" y="23"/>
                          <a:pt x="100" y="23"/>
                          <a:pt x="100" y="23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7" y="14"/>
                          <a:pt x="67" y="14"/>
                          <a:pt x="67" y="14"/>
                        </a:cubicBezTo>
                        <a:cubicBezTo>
                          <a:pt x="41" y="14"/>
                          <a:pt x="41" y="14"/>
                          <a:pt x="41" y="14"/>
                        </a:cubicBezTo>
                        <a:cubicBezTo>
                          <a:pt x="41" y="39"/>
                          <a:pt x="41" y="39"/>
                          <a:pt x="41" y="39"/>
                        </a:cubicBezTo>
                        <a:cubicBezTo>
                          <a:pt x="32" y="43"/>
                          <a:pt x="31" y="42"/>
                          <a:pt x="34" y="60"/>
                        </a:cubicBezTo>
                        <a:cubicBezTo>
                          <a:pt x="34" y="60"/>
                          <a:pt x="5" y="60"/>
                          <a:pt x="3" y="60"/>
                        </a:cubicBezTo>
                        <a:cubicBezTo>
                          <a:pt x="2" y="60"/>
                          <a:pt x="0" y="63"/>
                          <a:pt x="2" y="66"/>
                        </a:cubicBezTo>
                        <a:cubicBezTo>
                          <a:pt x="3" y="66"/>
                          <a:pt x="2" y="62"/>
                          <a:pt x="3" y="63"/>
                        </a:cubicBezTo>
                        <a:cubicBezTo>
                          <a:pt x="5" y="63"/>
                          <a:pt x="3" y="68"/>
                          <a:pt x="5" y="68"/>
                        </a:cubicBezTo>
                        <a:cubicBezTo>
                          <a:pt x="6" y="66"/>
                          <a:pt x="8" y="71"/>
                          <a:pt x="8" y="74"/>
                        </a:cubicBezTo>
                        <a:cubicBezTo>
                          <a:pt x="8" y="78"/>
                          <a:pt x="3" y="78"/>
                          <a:pt x="6" y="80"/>
                        </a:cubicBezTo>
                        <a:cubicBezTo>
                          <a:pt x="8" y="81"/>
                          <a:pt x="11" y="92"/>
                          <a:pt x="8" y="100"/>
                        </a:cubicBezTo>
                        <a:cubicBezTo>
                          <a:pt x="6" y="106"/>
                          <a:pt x="5" y="108"/>
                          <a:pt x="6" y="11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89"/>
                  <p:cNvSpPr>
                    <a:spLocks/>
                  </p:cNvSpPr>
                  <p:nvPr/>
                </p:nvSpPr>
                <p:spPr bwMode="auto">
                  <a:xfrm>
                    <a:off x="2791" y="2568"/>
                    <a:ext cx="181" cy="179"/>
                  </a:xfrm>
                  <a:custGeom>
                    <a:avLst/>
                    <a:gdLst/>
                    <a:ahLst/>
                    <a:cxnLst>
                      <a:cxn ang="0">
                        <a:pos x="90" y="10"/>
                      </a:cxn>
                      <a:cxn ang="0">
                        <a:pos x="93" y="22"/>
                      </a:cxn>
                      <a:cxn ang="0">
                        <a:pos x="84" y="39"/>
                      </a:cxn>
                      <a:cxn ang="0">
                        <a:pos x="78" y="54"/>
                      </a:cxn>
                      <a:cxn ang="0">
                        <a:pos x="70" y="69"/>
                      </a:cxn>
                      <a:cxn ang="0">
                        <a:pos x="64" y="71"/>
                      </a:cxn>
                      <a:cxn ang="0">
                        <a:pos x="57" y="72"/>
                      </a:cxn>
                      <a:cxn ang="0">
                        <a:pos x="51" y="78"/>
                      </a:cxn>
                      <a:cxn ang="0">
                        <a:pos x="46" y="90"/>
                      </a:cxn>
                      <a:cxn ang="0">
                        <a:pos x="43" y="87"/>
                      </a:cxn>
                      <a:cxn ang="0">
                        <a:pos x="35" y="92"/>
                      </a:cxn>
                      <a:cxn ang="0">
                        <a:pos x="32" y="93"/>
                      </a:cxn>
                      <a:cxn ang="0">
                        <a:pos x="26" y="95"/>
                      </a:cxn>
                      <a:cxn ang="0">
                        <a:pos x="18" y="80"/>
                      </a:cxn>
                      <a:cxn ang="0">
                        <a:pos x="9" y="74"/>
                      </a:cxn>
                      <a:cxn ang="0">
                        <a:pos x="5" y="74"/>
                      </a:cxn>
                      <a:cxn ang="0">
                        <a:pos x="0" y="75"/>
                      </a:cxn>
                      <a:cxn ang="0">
                        <a:pos x="0" y="54"/>
                      </a:cxn>
                      <a:cxn ang="0">
                        <a:pos x="3" y="46"/>
                      </a:cxn>
                      <a:cxn ang="0">
                        <a:pos x="8" y="35"/>
                      </a:cxn>
                      <a:cxn ang="0">
                        <a:pos x="6" y="23"/>
                      </a:cxn>
                      <a:cxn ang="0">
                        <a:pos x="9" y="14"/>
                      </a:cxn>
                      <a:cxn ang="0">
                        <a:pos x="11" y="5"/>
                      </a:cxn>
                      <a:cxn ang="0">
                        <a:pos x="18" y="3"/>
                      </a:cxn>
                      <a:cxn ang="0">
                        <a:pos x="23" y="2"/>
                      </a:cxn>
                      <a:cxn ang="0">
                        <a:pos x="31" y="8"/>
                      </a:cxn>
                      <a:cxn ang="0">
                        <a:pos x="41" y="7"/>
                      </a:cxn>
                      <a:cxn ang="0">
                        <a:pos x="51" y="13"/>
                      </a:cxn>
                      <a:cxn ang="0">
                        <a:pos x="63" y="7"/>
                      </a:cxn>
                      <a:cxn ang="0">
                        <a:pos x="78" y="8"/>
                      </a:cxn>
                      <a:cxn ang="0">
                        <a:pos x="86" y="3"/>
                      </a:cxn>
                      <a:cxn ang="0">
                        <a:pos x="90" y="10"/>
                      </a:cxn>
                    </a:cxnLst>
                    <a:rect l="0" t="0" r="r" b="b"/>
                    <a:pathLst>
                      <a:path w="96" h="95">
                        <a:moveTo>
                          <a:pt x="90" y="10"/>
                        </a:moveTo>
                        <a:cubicBezTo>
                          <a:pt x="89" y="22"/>
                          <a:pt x="96" y="14"/>
                          <a:pt x="93" y="22"/>
                        </a:cubicBezTo>
                        <a:cubicBezTo>
                          <a:pt x="92" y="31"/>
                          <a:pt x="89" y="23"/>
                          <a:pt x="84" y="39"/>
                        </a:cubicBezTo>
                        <a:cubicBezTo>
                          <a:pt x="81" y="52"/>
                          <a:pt x="81" y="52"/>
                          <a:pt x="78" y="54"/>
                        </a:cubicBezTo>
                        <a:cubicBezTo>
                          <a:pt x="75" y="55"/>
                          <a:pt x="74" y="64"/>
                          <a:pt x="70" y="69"/>
                        </a:cubicBezTo>
                        <a:cubicBezTo>
                          <a:pt x="67" y="75"/>
                          <a:pt x="69" y="75"/>
                          <a:pt x="64" y="71"/>
                        </a:cubicBezTo>
                        <a:cubicBezTo>
                          <a:pt x="61" y="66"/>
                          <a:pt x="57" y="68"/>
                          <a:pt x="57" y="72"/>
                        </a:cubicBezTo>
                        <a:cubicBezTo>
                          <a:pt x="55" y="75"/>
                          <a:pt x="52" y="72"/>
                          <a:pt x="51" y="78"/>
                        </a:cubicBezTo>
                        <a:cubicBezTo>
                          <a:pt x="47" y="83"/>
                          <a:pt x="49" y="84"/>
                          <a:pt x="46" y="90"/>
                        </a:cubicBezTo>
                        <a:cubicBezTo>
                          <a:pt x="43" y="87"/>
                          <a:pt x="43" y="87"/>
                          <a:pt x="43" y="87"/>
                        </a:cubicBezTo>
                        <a:cubicBezTo>
                          <a:pt x="47" y="93"/>
                          <a:pt x="37" y="93"/>
                          <a:pt x="35" y="92"/>
                        </a:cubicBezTo>
                        <a:cubicBezTo>
                          <a:pt x="34" y="90"/>
                          <a:pt x="37" y="93"/>
                          <a:pt x="32" y="93"/>
                        </a:cubicBezTo>
                        <a:cubicBezTo>
                          <a:pt x="31" y="95"/>
                          <a:pt x="31" y="95"/>
                          <a:pt x="26" y="95"/>
                        </a:cubicBezTo>
                        <a:cubicBezTo>
                          <a:pt x="21" y="95"/>
                          <a:pt x="20" y="83"/>
                          <a:pt x="18" y="80"/>
                        </a:cubicBezTo>
                        <a:cubicBezTo>
                          <a:pt x="14" y="75"/>
                          <a:pt x="12" y="74"/>
                          <a:pt x="9" y="74"/>
                        </a:cubicBezTo>
                        <a:cubicBezTo>
                          <a:pt x="5" y="75"/>
                          <a:pt x="6" y="72"/>
                          <a:pt x="5" y="74"/>
                        </a:cubicBezTo>
                        <a:cubicBezTo>
                          <a:pt x="5" y="75"/>
                          <a:pt x="3" y="75"/>
                          <a:pt x="0" y="75"/>
                        </a:cubicBezTo>
                        <a:cubicBezTo>
                          <a:pt x="2" y="66"/>
                          <a:pt x="0" y="61"/>
                          <a:pt x="0" y="54"/>
                        </a:cubicBezTo>
                        <a:cubicBezTo>
                          <a:pt x="0" y="46"/>
                          <a:pt x="2" y="51"/>
                          <a:pt x="3" y="46"/>
                        </a:cubicBezTo>
                        <a:cubicBezTo>
                          <a:pt x="3" y="42"/>
                          <a:pt x="5" y="43"/>
                          <a:pt x="8" y="35"/>
                        </a:cubicBezTo>
                        <a:cubicBezTo>
                          <a:pt x="11" y="28"/>
                          <a:pt x="5" y="28"/>
                          <a:pt x="6" y="23"/>
                        </a:cubicBezTo>
                        <a:cubicBezTo>
                          <a:pt x="8" y="20"/>
                          <a:pt x="5" y="16"/>
                          <a:pt x="9" y="14"/>
                        </a:cubicBezTo>
                        <a:cubicBezTo>
                          <a:pt x="12" y="11"/>
                          <a:pt x="9" y="8"/>
                          <a:pt x="11" y="5"/>
                        </a:cubicBezTo>
                        <a:cubicBezTo>
                          <a:pt x="14" y="3"/>
                          <a:pt x="14" y="3"/>
                          <a:pt x="18" y="3"/>
                        </a:cubicBezTo>
                        <a:cubicBezTo>
                          <a:pt x="21" y="3"/>
                          <a:pt x="20" y="0"/>
                          <a:pt x="23" y="2"/>
                        </a:cubicBezTo>
                        <a:cubicBezTo>
                          <a:pt x="26" y="3"/>
                          <a:pt x="29" y="2"/>
                          <a:pt x="31" y="8"/>
                        </a:cubicBezTo>
                        <a:cubicBezTo>
                          <a:pt x="34" y="14"/>
                          <a:pt x="38" y="7"/>
                          <a:pt x="41" y="7"/>
                        </a:cubicBezTo>
                        <a:cubicBezTo>
                          <a:pt x="43" y="7"/>
                          <a:pt x="46" y="11"/>
                          <a:pt x="51" y="13"/>
                        </a:cubicBezTo>
                        <a:cubicBezTo>
                          <a:pt x="57" y="13"/>
                          <a:pt x="55" y="8"/>
                          <a:pt x="63" y="7"/>
                        </a:cubicBezTo>
                        <a:cubicBezTo>
                          <a:pt x="72" y="5"/>
                          <a:pt x="77" y="13"/>
                          <a:pt x="78" y="8"/>
                        </a:cubicBezTo>
                        <a:cubicBezTo>
                          <a:pt x="80" y="3"/>
                          <a:pt x="81" y="7"/>
                          <a:pt x="86" y="3"/>
                        </a:cubicBezTo>
                        <a:cubicBezTo>
                          <a:pt x="90" y="10"/>
                          <a:pt x="90" y="10"/>
                          <a:pt x="90" y="10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90"/>
                  <p:cNvSpPr>
                    <a:spLocks/>
                  </p:cNvSpPr>
                  <p:nvPr/>
                </p:nvSpPr>
                <p:spPr bwMode="auto">
                  <a:xfrm>
                    <a:off x="2965" y="2622"/>
                    <a:ext cx="199" cy="163"/>
                  </a:xfrm>
                  <a:custGeom>
                    <a:avLst/>
                    <a:gdLst/>
                    <a:ahLst/>
                    <a:cxnLst>
                      <a:cxn ang="0">
                        <a:pos x="105" y="58"/>
                      </a:cxn>
                      <a:cxn ang="0">
                        <a:pos x="99" y="58"/>
                      </a:cxn>
                      <a:cxn ang="0">
                        <a:pos x="87" y="57"/>
                      </a:cxn>
                      <a:cxn ang="0">
                        <a:pos x="76" y="60"/>
                      </a:cxn>
                      <a:cxn ang="0">
                        <a:pos x="67" y="63"/>
                      </a:cxn>
                      <a:cxn ang="0">
                        <a:pos x="50" y="65"/>
                      </a:cxn>
                      <a:cxn ang="0">
                        <a:pos x="44" y="58"/>
                      </a:cxn>
                      <a:cxn ang="0">
                        <a:pos x="35" y="65"/>
                      </a:cxn>
                      <a:cxn ang="0">
                        <a:pos x="35" y="74"/>
                      </a:cxn>
                      <a:cxn ang="0">
                        <a:pos x="27" y="72"/>
                      </a:cxn>
                      <a:cxn ang="0">
                        <a:pos x="20" y="72"/>
                      </a:cxn>
                      <a:cxn ang="0">
                        <a:pos x="15" y="86"/>
                      </a:cxn>
                      <a:cxn ang="0">
                        <a:pos x="8" y="71"/>
                      </a:cxn>
                      <a:cxn ang="0">
                        <a:pos x="5" y="65"/>
                      </a:cxn>
                      <a:cxn ang="0">
                        <a:pos x="1" y="52"/>
                      </a:cxn>
                      <a:cxn ang="0">
                        <a:pos x="1" y="48"/>
                      </a:cxn>
                      <a:cxn ang="0">
                        <a:pos x="9" y="34"/>
                      </a:cxn>
                      <a:cxn ang="0">
                        <a:pos x="17" y="33"/>
                      </a:cxn>
                      <a:cxn ang="0">
                        <a:pos x="21" y="33"/>
                      </a:cxn>
                      <a:cxn ang="0">
                        <a:pos x="37" y="26"/>
                      </a:cxn>
                      <a:cxn ang="0">
                        <a:pos x="37" y="20"/>
                      </a:cxn>
                      <a:cxn ang="0">
                        <a:pos x="53" y="14"/>
                      </a:cxn>
                      <a:cxn ang="0">
                        <a:pos x="58" y="5"/>
                      </a:cxn>
                      <a:cxn ang="0">
                        <a:pos x="69" y="2"/>
                      </a:cxn>
                      <a:cxn ang="0">
                        <a:pos x="73" y="17"/>
                      </a:cxn>
                      <a:cxn ang="0">
                        <a:pos x="78" y="25"/>
                      </a:cxn>
                      <a:cxn ang="0">
                        <a:pos x="86" y="29"/>
                      </a:cxn>
                      <a:cxn ang="0">
                        <a:pos x="90" y="37"/>
                      </a:cxn>
                      <a:cxn ang="0">
                        <a:pos x="96" y="45"/>
                      </a:cxn>
                      <a:cxn ang="0">
                        <a:pos x="101" y="51"/>
                      </a:cxn>
                      <a:cxn ang="0">
                        <a:pos x="105" y="58"/>
                      </a:cxn>
                    </a:cxnLst>
                    <a:rect l="0" t="0" r="r" b="b"/>
                    <a:pathLst>
                      <a:path w="105" h="86">
                        <a:moveTo>
                          <a:pt x="105" y="58"/>
                        </a:moveTo>
                        <a:cubicBezTo>
                          <a:pt x="102" y="58"/>
                          <a:pt x="102" y="55"/>
                          <a:pt x="99" y="58"/>
                        </a:cubicBezTo>
                        <a:cubicBezTo>
                          <a:pt x="98" y="62"/>
                          <a:pt x="90" y="52"/>
                          <a:pt x="87" y="57"/>
                        </a:cubicBezTo>
                        <a:cubicBezTo>
                          <a:pt x="84" y="62"/>
                          <a:pt x="84" y="55"/>
                          <a:pt x="76" y="60"/>
                        </a:cubicBezTo>
                        <a:cubicBezTo>
                          <a:pt x="67" y="66"/>
                          <a:pt x="70" y="55"/>
                          <a:pt x="67" y="63"/>
                        </a:cubicBezTo>
                        <a:cubicBezTo>
                          <a:pt x="64" y="71"/>
                          <a:pt x="59" y="65"/>
                          <a:pt x="50" y="65"/>
                        </a:cubicBezTo>
                        <a:cubicBezTo>
                          <a:pt x="47" y="65"/>
                          <a:pt x="50" y="62"/>
                          <a:pt x="44" y="58"/>
                        </a:cubicBezTo>
                        <a:cubicBezTo>
                          <a:pt x="37" y="55"/>
                          <a:pt x="37" y="63"/>
                          <a:pt x="35" y="65"/>
                        </a:cubicBezTo>
                        <a:cubicBezTo>
                          <a:pt x="32" y="66"/>
                          <a:pt x="34" y="69"/>
                          <a:pt x="35" y="74"/>
                        </a:cubicBezTo>
                        <a:cubicBezTo>
                          <a:pt x="32" y="71"/>
                          <a:pt x="30" y="75"/>
                          <a:pt x="27" y="72"/>
                        </a:cubicBezTo>
                        <a:cubicBezTo>
                          <a:pt x="24" y="71"/>
                          <a:pt x="24" y="74"/>
                          <a:pt x="20" y="72"/>
                        </a:cubicBezTo>
                        <a:cubicBezTo>
                          <a:pt x="15" y="72"/>
                          <a:pt x="18" y="80"/>
                          <a:pt x="15" y="86"/>
                        </a:cubicBezTo>
                        <a:cubicBezTo>
                          <a:pt x="14" y="75"/>
                          <a:pt x="11" y="74"/>
                          <a:pt x="8" y="71"/>
                        </a:cubicBezTo>
                        <a:cubicBezTo>
                          <a:pt x="5" y="68"/>
                          <a:pt x="8" y="65"/>
                          <a:pt x="5" y="65"/>
                        </a:cubicBezTo>
                        <a:cubicBezTo>
                          <a:pt x="3" y="63"/>
                          <a:pt x="1" y="58"/>
                          <a:pt x="1" y="52"/>
                        </a:cubicBezTo>
                        <a:cubicBezTo>
                          <a:pt x="3" y="48"/>
                          <a:pt x="0" y="49"/>
                          <a:pt x="1" y="48"/>
                        </a:cubicBezTo>
                        <a:cubicBezTo>
                          <a:pt x="5" y="46"/>
                          <a:pt x="6" y="40"/>
                          <a:pt x="9" y="34"/>
                        </a:cubicBezTo>
                        <a:cubicBezTo>
                          <a:pt x="12" y="36"/>
                          <a:pt x="15" y="34"/>
                          <a:pt x="17" y="33"/>
                        </a:cubicBezTo>
                        <a:cubicBezTo>
                          <a:pt x="18" y="29"/>
                          <a:pt x="18" y="36"/>
                          <a:pt x="21" y="33"/>
                        </a:cubicBezTo>
                        <a:cubicBezTo>
                          <a:pt x="27" y="28"/>
                          <a:pt x="32" y="33"/>
                          <a:pt x="37" y="26"/>
                        </a:cubicBezTo>
                        <a:cubicBezTo>
                          <a:pt x="40" y="22"/>
                          <a:pt x="35" y="22"/>
                          <a:pt x="37" y="20"/>
                        </a:cubicBezTo>
                        <a:cubicBezTo>
                          <a:pt x="38" y="19"/>
                          <a:pt x="47" y="22"/>
                          <a:pt x="53" y="14"/>
                        </a:cubicBezTo>
                        <a:cubicBezTo>
                          <a:pt x="58" y="7"/>
                          <a:pt x="59" y="10"/>
                          <a:pt x="58" y="5"/>
                        </a:cubicBezTo>
                        <a:cubicBezTo>
                          <a:pt x="58" y="3"/>
                          <a:pt x="66" y="0"/>
                          <a:pt x="69" y="2"/>
                        </a:cubicBezTo>
                        <a:cubicBezTo>
                          <a:pt x="72" y="7"/>
                          <a:pt x="76" y="11"/>
                          <a:pt x="73" y="17"/>
                        </a:cubicBezTo>
                        <a:cubicBezTo>
                          <a:pt x="72" y="28"/>
                          <a:pt x="81" y="22"/>
                          <a:pt x="78" y="25"/>
                        </a:cubicBezTo>
                        <a:cubicBezTo>
                          <a:pt x="76" y="29"/>
                          <a:pt x="82" y="26"/>
                          <a:pt x="86" y="29"/>
                        </a:cubicBezTo>
                        <a:cubicBezTo>
                          <a:pt x="89" y="34"/>
                          <a:pt x="84" y="33"/>
                          <a:pt x="90" y="37"/>
                        </a:cubicBezTo>
                        <a:cubicBezTo>
                          <a:pt x="95" y="42"/>
                          <a:pt x="96" y="42"/>
                          <a:pt x="96" y="45"/>
                        </a:cubicBezTo>
                        <a:cubicBezTo>
                          <a:pt x="95" y="48"/>
                          <a:pt x="96" y="48"/>
                          <a:pt x="101" y="51"/>
                        </a:cubicBezTo>
                        <a:cubicBezTo>
                          <a:pt x="104" y="51"/>
                          <a:pt x="102" y="55"/>
                          <a:pt x="105" y="5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91"/>
                  <p:cNvSpPr>
                    <a:spLocks/>
                  </p:cNvSpPr>
                  <p:nvPr/>
                </p:nvSpPr>
                <p:spPr bwMode="auto">
                  <a:xfrm>
                    <a:off x="2878" y="2585"/>
                    <a:ext cx="115" cy="212"/>
                  </a:xfrm>
                  <a:custGeom>
                    <a:avLst/>
                    <a:gdLst/>
                    <a:ahLst/>
                    <a:cxnLst>
                      <a:cxn ang="0">
                        <a:pos x="38" y="106"/>
                      </a:cxn>
                      <a:cxn ang="0">
                        <a:pos x="49" y="106"/>
                      </a:cxn>
                      <a:cxn ang="0">
                        <a:pos x="55" y="107"/>
                      </a:cxn>
                      <a:cxn ang="0">
                        <a:pos x="60" y="110"/>
                      </a:cxn>
                      <a:cxn ang="0">
                        <a:pos x="61" y="106"/>
                      </a:cxn>
                      <a:cxn ang="0">
                        <a:pos x="54" y="91"/>
                      </a:cxn>
                      <a:cxn ang="0">
                        <a:pos x="51" y="84"/>
                      </a:cxn>
                      <a:cxn ang="0">
                        <a:pos x="48" y="72"/>
                      </a:cxn>
                      <a:cxn ang="0">
                        <a:pos x="48" y="68"/>
                      </a:cxn>
                      <a:cxn ang="0">
                        <a:pos x="55" y="54"/>
                      </a:cxn>
                      <a:cxn ang="0">
                        <a:pos x="54" y="48"/>
                      </a:cxn>
                      <a:cxn ang="0">
                        <a:pos x="45" y="36"/>
                      </a:cxn>
                      <a:cxn ang="0">
                        <a:pos x="48" y="31"/>
                      </a:cxn>
                      <a:cxn ang="0">
                        <a:pos x="57" y="29"/>
                      </a:cxn>
                      <a:cxn ang="0">
                        <a:pos x="51" y="10"/>
                      </a:cxn>
                      <a:cxn ang="0">
                        <a:pos x="49" y="3"/>
                      </a:cxn>
                      <a:cxn ang="0">
                        <a:pos x="45" y="0"/>
                      </a:cxn>
                      <a:cxn ang="0">
                        <a:pos x="48" y="13"/>
                      </a:cxn>
                      <a:cxn ang="0">
                        <a:pos x="38" y="29"/>
                      </a:cxn>
                      <a:cxn ang="0">
                        <a:pos x="32" y="45"/>
                      </a:cxn>
                      <a:cxn ang="0">
                        <a:pos x="25" y="60"/>
                      </a:cxn>
                      <a:cxn ang="0">
                        <a:pos x="18" y="62"/>
                      </a:cxn>
                      <a:cxn ang="0">
                        <a:pos x="11" y="63"/>
                      </a:cxn>
                      <a:cxn ang="0">
                        <a:pos x="5" y="69"/>
                      </a:cxn>
                      <a:cxn ang="0">
                        <a:pos x="0" y="81"/>
                      </a:cxn>
                      <a:cxn ang="0">
                        <a:pos x="3" y="84"/>
                      </a:cxn>
                      <a:cxn ang="0">
                        <a:pos x="5" y="89"/>
                      </a:cxn>
                      <a:cxn ang="0">
                        <a:pos x="9" y="88"/>
                      </a:cxn>
                      <a:cxn ang="0">
                        <a:pos x="9" y="92"/>
                      </a:cxn>
                      <a:cxn ang="0">
                        <a:pos x="9" y="95"/>
                      </a:cxn>
                      <a:cxn ang="0">
                        <a:pos x="9" y="104"/>
                      </a:cxn>
                      <a:cxn ang="0">
                        <a:pos x="22" y="106"/>
                      </a:cxn>
                      <a:cxn ang="0">
                        <a:pos x="31" y="104"/>
                      </a:cxn>
                      <a:cxn ang="0">
                        <a:pos x="38" y="106"/>
                      </a:cxn>
                    </a:cxnLst>
                    <a:rect l="0" t="0" r="r" b="b"/>
                    <a:pathLst>
                      <a:path w="61" h="112">
                        <a:moveTo>
                          <a:pt x="38" y="106"/>
                        </a:moveTo>
                        <a:cubicBezTo>
                          <a:pt x="49" y="106"/>
                          <a:pt x="49" y="106"/>
                          <a:pt x="49" y="106"/>
                        </a:cubicBezTo>
                        <a:cubicBezTo>
                          <a:pt x="49" y="106"/>
                          <a:pt x="52" y="107"/>
                          <a:pt x="55" y="107"/>
                        </a:cubicBezTo>
                        <a:cubicBezTo>
                          <a:pt x="58" y="109"/>
                          <a:pt x="60" y="112"/>
                          <a:pt x="60" y="110"/>
                        </a:cubicBezTo>
                        <a:cubicBezTo>
                          <a:pt x="61" y="110"/>
                          <a:pt x="60" y="107"/>
                          <a:pt x="61" y="106"/>
                        </a:cubicBezTo>
                        <a:cubicBezTo>
                          <a:pt x="60" y="95"/>
                          <a:pt x="57" y="94"/>
                          <a:pt x="54" y="91"/>
                        </a:cubicBezTo>
                        <a:cubicBezTo>
                          <a:pt x="51" y="88"/>
                          <a:pt x="54" y="84"/>
                          <a:pt x="51" y="84"/>
                        </a:cubicBezTo>
                        <a:cubicBezTo>
                          <a:pt x="49" y="83"/>
                          <a:pt x="48" y="78"/>
                          <a:pt x="48" y="72"/>
                        </a:cubicBezTo>
                        <a:cubicBezTo>
                          <a:pt x="49" y="68"/>
                          <a:pt x="46" y="69"/>
                          <a:pt x="48" y="68"/>
                        </a:cubicBezTo>
                        <a:cubicBezTo>
                          <a:pt x="51" y="66"/>
                          <a:pt x="52" y="60"/>
                          <a:pt x="55" y="54"/>
                        </a:cubicBezTo>
                        <a:cubicBezTo>
                          <a:pt x="57" y="51"/>
                          <a:pt x="55" y="54"/>
                          <a:pt x="54" y="48"/>
                        </a:cubicBezTo>
                        <a:cubicBezTo>
                          <a:pt x="54" y="43"/>
                          <a:pt x="51" y="45"/>
                          <a:pt x="45" y="36"/>
                        </a:cubicBezTo>
                        <a:cubicBezTo>
                          <a:pt x="43" y="34"/>
                          <a:pt x="45" y="29"/>
                          <a:pt x="48" y="31"/>
                        </a:cubicBezTo>
                        <a:cubicBezTo>
                          <a:pt x="49" y="31"/>
                          <a:pt x="52" y="33"/>
                          <a:pt x="57" y="29"/>
                        </a:cubicBezTo>
                        <a:cubicBezTo>
                          <a:pt x="49" y="25"/>
                          <a:pt x="54" y="11"/>
                          <a:pt x="51" y="10"/>
                        </a:cubicBezTo>
                        <a:cubicBezTo>
                          <a:pt x="49" y="10"/>
                          <a:pt x="52" y="5"/>
                          <a:pt x="49" y="3"/>
                        </a:cubicBezTo>
                        <a:cubicBezTo>
                          <a:pt x="45" y="2"/>
                          <a:pt x="54" y="0"/>
                          <a:pt x="45" y="0"/>
                        </a:cubicBezTo>
                        <a:cubicBezTo>
                          <a:pt x="43" y="13"/>
                          <a:pt x="51" y="5"/>
                          <a:pt x="48" y="13"/>
                        </a:cubicBezTo>
                        <a:cubicBezTo>
                          <a:pt x="46" y="22"/>
                          <a:pt x="43" y="14"/>
                          <a:pt x="38" y="29"/>
                        </a:cubicBezTo>
                        <a:cubicBezTo>
                          <a:pt x="35" y="43"/>
                          <a:pt x="35" y="43"/>
                          <a:pt x="32" y="45"/>
                        </a:cubicBezTo>
                        <a:cubicBezTo>
                          <a:pt x="29" y="46"/>
                          <a:pt x="28" y="55"/>
                          <a:pt x="25" y="60"/>
                        </a:cubicBezTo>
                        <a:cubicBezTo>
                          <a:pt x="22" y="66"/>
                          <a:pt x="23" y="66"/>
                          <a:pt x="18" y="62"/>
                        </a:cubicBezTo>
                        <a:cubicBezTo>
                          <a:pt x="15" y="57"/>
                          <a:pt x="11" y="58"/>
                          <a:pt x="11" y="63"/>
                        </a:cubicBezTo>
                        <a:cubicBezTo>
                          <a:pt x="9" y="66"/>
                          <a:pt x="6" y="63"/>
                          <a:pt x="5" y="69"/>
                        </a:cubicBezTo>
                        <a:cubicBezTo>
                          <a:pt x="1" y="74"/>
                          <a:pt x="3" y="75"/>
                          <a:pt x="0" y="81"/>
                        </a:cubicBezTo>
                        <a:cubicBezTo>
                          <a:pt x="0" y="86"/>
                          <a:pt x="1" y="80"/>
                          <a:pt x="3" y="84"/>
                        </a:cubicBezTo>
                        <a:cubicBezTo>
                          <a:pt x="3" y="88"/>
                          <a:pt x="3" y="88"/>
                          <a:pt x="5" y="89"/>
                        </a:cubicBezTo>
                        <a:cubicBezTo>
                          <a:pt x="8" y="91"/>
                          <a:pt x="6" y="86"/>
                          <a:pt x="9" y="88"/>
                        </a:cubicBezTo>
                        <a:cubicBezTo>
                          <a:pt x="11" y="89"/>
                          <a:pt x="6" y="89"/>
                          <a:pt x="9" y="92"/>
                        </a:cubicBezTo>
                        <a:cubicBezTo>
                          <a:pt x="11" y="94"/>
                          <a:pt x="8" y="92"/>
                          <a:pt x="9" y="95"/>
                        </a:cubicBezTo>
                        <a:cubicBezTo>
                          <a:pt x="12" y="98"/>
                          <a:pt x="9" y="101"/>
                          <a:pt x="9" y="104"/>
                        </a:cubicBezTo>
                        <a:cubicBezTo>
                          <a:pt x="12" y="107"/>
                          <a:pt x="14" y="106"/>
                          <a:pt x="22" y="106"/>
                        </a:cubicBezTo>
                        <a:cubicBezTo>
                          <a:pt x="23" y="104"/>
                          <a:pt x="23" y="104"/>
                          <a:pt x="31" y="104"/>
                        </a:cubicBezTo>
                        <a:cubicBezTo>
                          <a:pt x="40" y="104"/>
                          <a:pt x="37" y="104"/>
                          <a:pt x="38" y="10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2"/>
                  <p:cNvSpPr>
                    <a:spLocks/>
                  </p:cNvSpPr>
                  <p:nvPr/>
                </p:nvSpPr>
                <p:spPr bwMode="auto">
                  <a:xfrm>
                    <a:off x="2929" y="2905"/>
                    <a:ext cx="19" cy="2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7" y="1"/>
                      </a:cxn>
                      <a:cxn ang="0">
                        <a:pos x="10" y="3"/>
                      </a:cxn>
                      <a:cxn ang="0">
                        <a:pos x="5" y="4"/>
                      </a:cxn>
                      <a:cxn ang="0">
                        <a:pos x="2" y="14"/>
                      </a:cxn>
                      <a:cxn ang="0">
                        <a:pos x="2" y="11"/>
                      </a:cxn>
                      <a:cxn ang="0">
                        <a:pos x="0" y="6"/>
                      </a:cxn>
                    </a:cxnLst>
                    <a:rect l="0" t="0" r="r" b="b"/>
                    <a:pathLst>
                      <a:path w="10" h="14">
                        <a:moveTo>
                          <a:pt x="0" y="6"/>
                        </a:moveTo>
                        <a:cubicBezTo>
                          <a:pt x="2" y="3"/>
                          <a:pt x="5" y="1"/>
                          <a:pt x="7" y="1"/>
                        </a:cubicBezTo>
                        <a:cubicBezTo>
                          <a:pt x="7" y="0"/>
                          <a:pt x="8" y="1"/>
                          <a:pt x="10" y="3"/>
                        </a:cubicBezTo>
                        <a:cubicBezTo>
                          <a:pt x="8" y="3"/>
                          <a:pt x="8" y="3"/>
                          <a:pt x="5" y="4"/>
                        </a:cubicBezTo>
                        <a:cubicBezTo>
                          <a:pt x="4" y="7"/>
                          <a:pt x="7" y="14"/>
                          <a:pt x="2" y="14"/>
                        </a:cubicBezTo>
                        <a:cubicBezTo>
                          <a:pt x="2" y="12"/>
                          <a:pt x="0" y="14"/>
                          <a:pt x="2" y="11"/>
                        </a:cubicBezTo>
                        <a:cubicBezTo>
                          <a:pt x="2" y="9"/>
                          <a:pt x="2" y="7"/>
                          <a:pt x="0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193"/>
                  <p:cNvSpPr>
                    <a:spLocks/>
                  </p:cNvSpPr>
                  <p:nvPr/>
                </p:nvSpPr>
                <p:spPr bwMode="auto">
                  <a:xfrm>
                    <a:off x="2916" y="2757"/>
                    <a:ext cx="115" cy="161"/>
                  </a:xfrm>
                  <a:custGeom>
                    <a:avLst/>
                    <a:gdLst/>
                    <a:ahLst/>
                    <a:cxnLst>
                      <a:cxn ang="0">
                        <a:pos x="18" y="15"/>
                      </a:cxn>
                      <a:cxn ang="0">
                        <a:pos x="17" y="23"/>
                      </a:cxn>
                      <a:cxn ang="0">
                        <a:pos x="23" y="23"/>
                      </a:cxn>
                      <a:cxn ang="0">
                        <a:pos x="26" y="29"/>
                      </a:cxn>
                      <a:cxn ang="0">
                        <a:pos x="23" y="37"/>
                      </a:cxn>
                      <a:cxn ang="0">
                        <a:pos x="27" y="43"/>
                      </a:cxn>
                      <a:cxn ang="0">
                        <a:pos x="26" y="55"/>
                      </a:cxn>
                      <a:cxn ang="0">
                        <a:pos x="24" y="60"/>
                      </a:cxn>
                      <a:cxn ang="0">
                        <a:pos x="21" y="58"/>
                      </a:cxn>
                      <a:cxn ang="0">
                        <a:pos x="14" y="55"/>
                      </a:cxn>
                      <a:cxn ang="0">
                        <a:pos x="12" y="57"/>
                      </a:cxn>
                      <a:cxn ang="0">
                        <a:pos x="6" y="60"/>
                      </a:cxn>
                      <a:cxn ang="0">
                        <a:pos x="6" y="67"/>
                      </a:cxn>
                      <a:cxn ang="0">
                        <a:pos x="5" y="72"/>
                      </a:cxn>
                      <a:cxn ang="0">
                        <a:pos x="0" y="73"/>
                      </a:cxn>
                      <a:cxn ang="0">
                        <a:pos x="6" y="81"/>
                      </a:cxn>
                      <a:cxn ang="0">
                        <a:pos x="8" y="84"/>
                      </a:cxn>
                      <a:cxn ang="0">
                        <a:pos x="14" y="79"/>
                      </a:cxn>
                      <a:cxn ang="0">
                        <a:pos x="17" y="81"/>
                      </a:cxn>
                      <a:cxn ang="0">
                        <a:pos x="26" y="78"/>
                      </a:cxn>
                      <a:cxn ang="0">
                        <a:pos x="27" y="82"/>
                      </a:cxn>
                      <a:cxn ang="0">
                        <a:pos x="37" y="75"/>
                      </a:cxn>
                      <a:cxn ang="0">
                        <a:pos x="41" y="66"/>
                      </a:cxn>
                      <a:cxn ang="0">
                        <a:pos x="50" y="46"/>
                      </a:cxn>
                      <a:cxn ang="0">
                        <a:pos x="55" y="34"/>
                      </a:cxn>
                      <a:cxn ang="0">
                        <a:pos x="55" y="23"/>
                      </a:cxn>
                      <a:cxn ang="0">
                        <a:pos x="56" y="11"/>
                      </a:cxn>
                      <a:cxn ang="0">
                        <a:pos x="61" y="3"/>
                      </a:cxn>
                      <a:cxn ang="0">
                        <a:pos x="53" y="2"/>
                      </a:cxn>
                      <a:cxn ang="0">
                        <a:pos x="46" y="2"/>
                      </a:cxn>
                      <a:cxn ang="0">
                        <a:pos x="41" y="15"/>
                      </a:cxn>
                      <a:cxn ang="0">
                        <a:pos x="40" y="20"/>
                      </a:cxn>
                      <a:cxn ang="0">
                        <a:pos x="35" y="17"/>
                      </a:cxn>
                      <a:cxn ang="0">
                        <a:pos x="29" y="15"/>
                      </a:cxn>
                      <a:cxn ang="0">
                        <a:pos x="18" y="15"/>
                      </a:cxn>
                    </a:cxnLst>
                    <a:rect l="0" t="0" r="r" b="b"/>
                    <a:pathLst>
                      <a:path w="61" h="85">
                        <a:moveTo>
                          <a:pt x="18" y="15"/>
                        </a:moveTo>
                        <a:cubicBezTo>
                          <a:pt x="18" y="18"/>
                          <a:pt x="15" y="18"/>
                          <a:pt x="17" y="23"/>
                        </a:cubicBezTo>
                        <a:cubicBezTo>
                          <a:pt x="18" y="26"/>
                          <a:pt x="21" y="23"/>
                          <a:pt x="23" y="23"/>
                        </a:cubicBezTo>
                        <a:cubicBezTo>
                          <a:pt x="26" y="23"/>
                          <a:pt x="27" y="26"/>
                          <a:pt x="26" y="29"/>
                        </a:cubicBezTo>
                        <a:cubicBezTo>
                          <a:pt x="24" y="34"/>
                          <a:pt x="24" y="28"/>
                          <a:pt x="23" y="37"/>
                        </a:cubicBezTo>
                        <a:cubicBezTo>
                          <a:pt x="21" y="41"/>
                          <a:pt x="27" y="40"/>
                          <a:pt x="27" y="43"/>
                        </a:cubicBezTo>
                        <a:cubicBezTo>
                          <a:pt x="26" y="46"/>
                          <a:pt x="27" y="52"/>
                          <a:pt x="26" y="55"/>
                        </a:cubicBezTo>
                        <a:cubicBezTo>
                          <a:pt x="24" y="58"/>
                          <a:pt x="27" y="60"/>
                          <a:pt x="24" y="60"/>
                        </a:cubicBezTo>
                        <a:cubicBezTo>
                          <a:pt x="21" y="61"/>
                          <a:pt x="23" y="55"/>
                          <a:pt x="21" y="58"/>
                        </a:cubicBezTo>
                        <a:cubicBezTo>
                          <a:pt x="18" y="61"/>
                          <a:pt x="17" y="61"/>
                          <a:pt x="14" y="55"/>
                        </a:cubicBezTo>
                        <a:cubicBezTo>
                          <a:pt x="11" y="50"/>
                          <a:pt x="11" y="53"/>
                          <a:pt x="12" y="57"/>
                        </a:cubicBezTo>
                        <a:cubicBezTo>
                          <a:pt x="12" y="60"/>
                          <a:pt x="9" y="60"/>
                          <a:pt x="6" y="60"/>
                        </a:cubicBezTo>
                        <a:cubicBezTo>
                          <a:pt x="3" y="60"/>
                          <a:pt x="5" y="66"/>
                          <a:pt x="6" y="67"/>
                        </a:cubicBezTo>
                        <a:cubicBezTo>
                          <a:pt x="8" y="69"/>
                          <a:pt x="8" y="73"/>
                          <a:pt x="5" y="72"/>
                        </a:cubicBezTo>
                        <a:cubicBezTo>
                          <a:pt x="3" y="70"/>
                          <a:pt x="3" y="70"/>
                          <a:pt x="0" y="73"/>
                        </a:cubicBezTo>
                        <a:cubicBezTo>
                          <a:pt x="5" y="78"/>
                          <a:pt x="5" y="78"/>
                          <a:pt x="6" y="81"/>
                        </a:cubicBezTo>
                        <a:cubicBezTo>
                          <a:pt x="6" y="82"/>
                          <a:pt x="8" y="84"/>
                          <a:pt x="8" y="84"/>
                        </a:cubicBezTo>
                        <a:cubicBezTo>
                          <a:pt x="9" y="81"/>
                          <a:pt x="12" y="79"/>
                          <a:pt x="14" y="79"/>
                        </a:cubicBezTo>
                        <a:cubicBezTo>
                          <a:pt x="14" y="78"/>
                          <a:pt x="15" y="79"/>
                          <a:pt x="17" y="81"/>
                        </a:cubicBezTo>
                        <a:cubicBezTo>
                          <a:pt x="20" y="85"/>
                          <a:pt x="23" y="76"/>
                          <a:pt x="26" y="78"/>
                        </a:cubicBezTo>
                        <a:cubicBezTo>
                          <a:pt x="29" y="79"/>
                          <a:pt x="24" y="82"/>
                          <a:pt x="27" y="82"/>
                        </a:cubicBezTo>
                        <a:cubicBezTo>
                          <a:pt x="32" y="84"/>
                          <a:pt x="35" y="75"/>
                          <a:pt x="37" y="75"/>
                        </a:cubicBezTo>
                        <a:cubicBezTo>
                          <a:pt x="40" y="75"/>
                          <a:pt x="43" y="69"/>
                          <a:pt x="41" y="66"/>
                        </a:cubicBezTo>
                        <a:cubicBezTo>
                          <a:pt x="38" y="60"/>
                          <a:pt x="46" y="47"/>
                          <a:pt x="50" y="46"/>
                        </a:cubicBezTo>
                        <a:cubicBezTo>
                          <a:pt x="55" y="43"/>
                          <a:pt x="52" y="40"/>
                          <a:pt x="55" y="34"/>
                        </a:cubicBezTo>
                        <a:cubicBezTo>
                          <a:pt x="56" y="29"/>
                          <a:pt x="53" y="31"/>
                          <a:pt x="55" y="23"/>
                        </a:cubicBezTo>
                        <a:cubicBezTo>
                          <a:pt x="56" y="15"/>
                          <a:pt x="53" y="17"/>
                          <a:pt x="56" y="11"/>
                        </a:cubicBezTo>
                        <a:cubicBezTo>
                          <a:pt x="61" y="6"/>
                          <a:pt x="61" y="5"/>
                          <a:pt x="61" y="3"/>
                        </a:cubicBezTo>
                        <a:cubicBezTo>
                          <a:pt x="58" y="0"/>
                          <a:pt x="56" y="5"/>
                          <a:pt x="53" y="2"/>
                        </a:cubicBezTo>
                        <a:cubicBezTo>
                          <a:pt x="50" y="0"/>
                          <a:pt x="50" y="3"/>
                          <a:pt x="46" y="2"/>
                        </a:cubicBezTo>
                        <a:cubicBezTo>
                          <a:pt x="41" y="2"/>
                          <a:pt x="44" y="9"/>
                          <a:pt x="41" y="15"/>
                        </a:cubicBezTo>
                        <a:cubicBezTo>
                          <a:pt x="40" y="17"/>
                          <a:pt x="41" y="20"/>
                          <a:pt x="40" y="20"/>
                        </a:cubicBezTo>
                        <a:cubicBezTo>
                          <a:pt x="40" y="21"/>
                          <a:pt x="38" y="18"/>
                          <a:pt x="35" y="17"/>
                        </a:cubicBezTo>
                        <a:cubicBezTo>
                          <a:pt x="32" y="17"/>
                          <a:pt x="29" y="15"/>
                          <a:pt x="29" y="15"/>
                        </a:cubicBezTo>
                        <a:cubicBezTo>
                          <a:pt x="18" y="15"/>
                          <a:pt x="18" y="15"/>
                          <a:pt x="18" y="15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194"/>
                  <p:cNvSpPr>
                    <a:spLocks/>
                  </p:cNvSpPr>
                  <p:nvPr/>
                </p:nvSpPr>
                <p:spPr bwMode="auto">
                  <a:xfrm>
                    <a:off x="2878" y="2781"/>
                    <a:ext cx="89" cy="114"/>
                  </a:xfrm>
                  <a:custGeom>
                    <a:avLst/>
                    <a:gdLst/>
                    <a:ahLst/>
                    <a:cxnLst>
                      <a:cxn ang="0">
                        <a:pos x="21" y="2"/>
                      </a:cxn>
                      <a:cxn ang="0">
                        <a:pos x="31" y="0"/>
                      </a:cxn>
                      <a:cxn ang="0">
                        <a:pos x="38" y="2"/>
                      </a:cxn>
                      <a:cxn ang="0">
                        <a:pos x="37" y="10"/>
                      </a:cxn>
                      <a:cxn ang="0">
                        <a:pos x="43" y="10"/>
                      </a:cxn>
                      <a:cxn ang="0">
                        <a:pos x="46" y="16"/>
                      </a:cxn>
                      <a:cxn ang="0">
                        <a:pos x="43" y="24"/>
                      </a:cxn>
                      <a:cxn ang="0">
                        <a:pos x="47" y="30"/>
                      </a:cxn>
                      <a:cxn ang="0">
                        <a:pos x="46" y="42"/>
                      </a:cxn>
                      <a:cxn ang="0">
                        <a:pos x="44" y="47"/>
                      </a:cxn>
                      <a:cxn ang="0">
                        <a:pos x="41" y="45"/>
                      </a:cxn>
                      <a:cxn ang="0">
                        <a:pos x="34" y="42"/>
                      </a:cxn>
                      <a:cxn ang="0">
                        <a:pos x="32" y="44"/>
                      </a:cxn>
                      <a:cxn ang="0">
                        <a:pos x="26" y="47"/>
                      </a:cxn>
                      <a:cxn ang="0">
                        <a:pos x="26" y="54"/>
                      </a:cxn>
                      <a:cxn ang="0">
                        <a:pos x="24" y="59"/>
                      </a:cxn>
                      <a:cxn ang="0">
                        <a:pos x="20" y="60"/>
                      </a:cxn>
                      <a:cxn ang="0">
                        <a:pos x="12" y="50"/>
                      </a:cxn>
                      <a:cxn ang="0">
                        <a:pos x="6" y="44"/>
                      </a:cxn>
                      <a:cxn ang="0">
                        <a:pos x="3" y="34"/>
                      </a:cxn>
                      <a:cxn ang="0">
                        <a:pos x="3" y="30"/>
                      </a:cxn>
                      <a:cxn ang="0">
                        <a:pos x="6" y="24"/>
                      </a:cxn>
                      <a:cxn ang="0">
                        <a:pos x="8" y="22"/>
                      </a:cxn>
                      <a:cxn ang="0">
                        <a:pos x="11" y="21"/>
                      </a:cxn>
                      <a:cxn ang="0">
                        <a:pos x="6" y="17"/>
                      </a:cxn>
                      <a:cxn ang="0">
                        <a:pos x="8" y="17"/>
                      </a:cxn>
                      <a:cxn ang="0">
                        <a:pos x="8" y="13"/>
                      </a:cxn>
                      <a:cxn ang="0">
                        <a:pos x="21" y="13"/>
                      </a:cxn>
                      <a:cxn ang="0">
                        <a:pos x="21" y="2"/>
                      </a:cxn>
                    </a:cxnLst>
                    <a:rect l="0" t="0" r="r" b="b"/>
                    <a:pathLst>
                      <a:path w="47" h="60">
                        <a:moveTo>
                          <a:pt x="21" y="2"/>
                        </a:moveTo>
                        <a:cubicBezTo>
                          <a:pt x="23" y="0"/>
                          <a:pt x="23" y="0"/>
                          <a:pt x="31" y="0"/>
                        </a:cubicBezTo>
                        <a:cubicBezTo>
                          <a:pt x="40" y="0"/>
                          <a:pt x="37" y="0"/>
                          <a:pt x="38" y="2"/>
                        </a:cubicBezTo>
                        <a:cubicBezTo>
                          <a:pt x="38" y="5"/>
                          <a:pt x="35" y="5"/>
                          <a:pt x="37" y="10"/>
                        </a:cubicBezTo>
                        <a:cubicBezTo>
                          <a:pt x="38" y="13"/>
                          <a:pt x="41" y="10"/>
                          <a:pt x="43" y="10"/>
                        </a:cubicBezTo>
                        <a:cubicBezTo>
                          <a:pt x="46" y="10"/>
                          <a:pt x="47" y="13"/>
                          <a:pt x="46" y="16"/>
                        </a:cubicBezTo>
                        <a:cubicBezTo>
                          <a:pt x="44" y="21"/>
                          <a:pt x="44" y="14"/>
                          <a:pt x="43" y="24"/>
                        </a:cubicBezTo>
                        <a:cubicBezTo>
                          <a:pt x="41" y="28"/>
                          <a:pt x="47" y="27"/>
                          <a:pt x="47" y="30"/>
                        </a:cubicBezTo>
                        <a:cubicBezTo>
                          <a:pt x="46" y="33"/>
                          <a:pt x="47" y="39"/>
                          <a:pt x="46" y="42"/>
                        </a:cubicBezTo>
                        <a:cubicBezTo>
                          <a:pt x="44" y="45"/>
                          <a:pt x="47" y="47"/>
                          <a:pt x="44" y="47"/>
                        </a:cubicBezTo>
                        <a:cubicBezTo>
                          <a:pt x="41" y="48"/>
                          <a:pt x="43" y="42"/>
                          <a:pt x="41" y="45"/>
                        </a:cubicBezTo>
                        <a:cubicBezTo>
                          <a:pt x="38" y="48"/>
                          <a:pt x="37" y="48"/>
                          <a:pt x="34" y="42"/>
                        </a:cubicBezTo>
                        <a:cubicBezTo>
                          <a:pt x="31" y="37"/>
                          <a:pt x="31" y="40"/>
                          <a:pt x="32" y="44"/>
                        </a:cubicBezTo>
                        <a:cubicBezTo>
                          <a:pt x="32" y="47"/>
                          <a:pt x="29" y="47"/>
                          <a:pt x="26" y="47"/>
                        </a:cubicBezTo>
                        <a:cubicBezTo>
                          <a:pt x="23" y="47"/>
                          <a:pt x="24" y="53"/>
                          <a:pt x="26" y="54"/>
                        </a:cubicBezTo>
                        <a:cubicBezTo>
                          <a:pt x="28" y="56"/>
                          <a:pt x="28" y="60"/>
                          <a:pt x="24" y="59"/>
                        </a:cubicBezTo>
                        <a:cubicBezTo>
                          <a:pt x="23" y="57"/>
                          <a:pt x="23" y="57"/>
                          <a:pt x="20" y="60"/>
                        </a:cubicBezTo>
                        <a:cubicBezTo>
                          <a:pt x="15" y="56"/>
                          <a:pt x="21" y="59"/>
                          <a:pt x="12" y="50"/>
                        </a:cubicBezTo>
                        <a:cubicBezTo>
                          <a:pt x="9" y="47"/>
                          <a:pt x="8" y="45"/>
                          <a:pt x="6" y="44"/>
                        </a:cubicBezTo>
                        <a:cubicBezTo>
                          <a:pt x="5" y="40"/>
                          <a:pt x="5" y="39"/>
                          <a:pt x="3" y="34"/>
                        </a:cubicBezTo>
                        <a:cubicBezTo>
                          <a:pt x="0" y="30"/>
                          <a:pt x="0" y="27"/>
                          <a:pt x="3" y="30"/>
                        </a:cubicBezTo>
                        <a:cubicBezTo>
                          <a:pt x="5" y="31"/>
                          <a:pt x="6" y="27"/>
                          <a:pt x="6" y="24"/>
                        </a:cubicBezTo>
                        <a:cubicBezTo>
                          <a:pt x="6" y="19"/>
                          <a:pt x="6" y="19"/>
                          <a:pt x="8" y="22"/>
                        </a:cubicBezTo>
                        <a:cubicBezTo>
                          <a:pt x="9" y="24"/>
                          <a:pt x="14" y="22"/>
                          <a:pt x="11" y="21"/>
                        </a:cubicBezTo>
                        <a:cubicBezTo>
                          <a:pt x="8" y="21"/>
                          <a:pt x="6" y="19"/>
                          <a:pt x="6" y="17"/>
                        </a:cubicBezTo>
                        <a:cubicBezTo>
                          <a:pt x="8" y="16"/>
                          <a:pt x="8" y="17"/>
                          <a:pt x="8" y="17"/>
                        </a:cubicBezTo>
                        <a:cubicBezTo>
                          <a:pt x="9" y="16"/>
                          <a:pt x="8" y="14"/>
                          <a:pt x="8" y="13"/>
                        </a:cubicBezTo>
                        <a:cubicBezTo>
                          <a:pt x="15" y="13"/>
                          <a:pt x="17" y="14"/>
                          <a:pt x="21" y="13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195"/>
                  <p:cNvSpPr>
                    <a:spLocks/>
                  </p:cNvSpPr>
                  <p:nvPr/>
                </p:nvSpPr>
                <p:spPr bwMode="auto">
                  <a:xfrm>
                    <a:off x="2889" y="2781"/>
                    <a:ext cx="28" cy="2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15" y="2"/>
                      </a:cxn>
                      <a:cxn ang="0">
                        <a:pos x="15" y="13"/>
                      </a:cxn>
                      <a:cxn ang="0">
                        <a:pos x="2" y="13"/>
                      </a:cxn>
                      <a:cxn ang="0">
                        <a:pos x="0" y="11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5">
                        <a:moveTo>
                          <a:pt x="3" y="0"/>
                        </a:moveTo>
                        <a:cubicBezTo>
                          <a:pt x="6" y="4"/>
                          <a:pt x="8" y="2"/>
                          <a:pt x="15" y="2"/>
                        </a:cubicBezTo>
                        <a:cubicBezTo>
                          <a:pt x="15" y="13"/>
                          <a:pt x="15" y="13"/>
                          <a:pt x="15" y="13"/>
                        </a:cubicBezTo>
                        <a:cubicBezTo>
                          <a:pt x="11" y="15"/>
                          <a:pt x="9" y="13"/>
                          <a:pt x="2" y="13"/>
                        </a:cubicBezTo>
                        <a:cubicBezTo>
                          <a:pt x="3" y="11"/>
                          <a:pt x="0" y="15"/>
                          <a:pt x="0" y="11"/>
                        </a:cubicBezTo>
                        <a:cubicBezTo>
                          <a:pt x="0" y="8"/>
                          <a:pt x="5" y="8"/>
                          <a:pt x="3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196"/>
                  <p:cNvSpPr>
                    <a:spLocks/>
                  </p:cNvSpPr>
                  <p:nvPr/>
                </p:nvSpPr>
                <p:spPr bwMode="auto">
                  <a:xfrm>
                    <a:off x="2872" y="2757"/>
                    <a:ext cx="11" cy="11"/>
                  </a:xfrm>
                  <a:custGeom>
                    <a:avLst/>
                    <a:gdLst/>
                    <a:ahLst/>
                    <a:cxnLst>
                      <a:cxn ang="0">
                        <a:pos x="3" y="6"/>
                      </a:cxn>
                      <a:cxn ang="0">
                        <a:pos x="3" y="1"/>
                      </a:cxn>
                      <a:cxn ang="0">
                        <a:pos x="4" y="3"/>
                      </a:cxn>
                      <a:cxn ang="0">
                        <a:pos x="3" y="6"/>
                      </a:cxn>
                    </a:cxnLst>
                    <a:rect l="0" t="0" r="r" b="b"/>
                    <a:pathLst>
                      <a:path w="6" h="6">
                        <a:moveTo>
                          <a:pt x="3" y="6"/>
                        </a:moveTo>
                        <a:cubicBezTo>
                          <a:pt x="0" y="4"/>
                          <a:pt x="3" y="3"/>
                          <a:pt x="3" y="1"/>
                        </a:cubicBezTo>
                        <a:cubicBezTo>
                          <a:pt x="4" y="0"/>
                          <a:pt x="6" y="0"/>
                          <a:pt x="4" y="3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197"/>
                  <p:cNvSpPr>
                    <a:spLocks/>
                  </p:cNvSpPr>
                  <p:nvPr/>
                </p:nvSpPr>
                <p:spPr bwMode="auto">
                  <a:xfrm>
                    <a:off x="2842" y="2817"/>
                    <a:ext cx="11" cy="1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2" y="5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6" h="5">
                        <a:moveTo>
                          <a:pt x="4" y="0"/>
                        </a:moveTo>
                        <a:cubicBezTo>
                          <a:pt x="6" y="2"/>
                          <a:pt x="4" y="5"/>
                          <a:pt x="2" y="5"/>
                        </a:cubicBezTo>
                        <a:cubicBezTo>
                          <a:pt x="0" y="3"/>
                          <a:pt x="2" y="0"/>
                          <a:pt x="4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198"/>
                  <p:cNvSpPr>
                    <a:spLocks/>
                  </p:cNvSpPr>
                  <p:nvPr/>
                </p:nvSpPr>
                <p:spPr bwMode="auto">
                  <a:xfrm>
                    <a:off x="3179" y="2844"/>
                    <a:ext cx="34" cy="34"/>
                  </a:xfrm>
                  <a:custGeom>
                    <a:avLst/>
                    <a:gdLst/>
                    <a:ahLst/>
                    <a:cxnLst>
                      <a:cxn ang="0">
                        <a:pos x="3" y="16"/>
                      </a:cxn>
                      <a:cxn ang="0">
                        <a:pos x="6" y="16"/>
                      </a:cxn>
                      <a:cxn ang="0">
                        <a:pos x="11" y="15"/>
                      </a:cxn>
                      <a:cxn ang="0">
                        <a:pos x="12" y="13"/>
                      </a:cxn>
                      <a:cxn ang="0">
                        <a:pos x="17" y="13"/>
                      </a:cxn>
                      <a:cxn ang="0">
                        <a:pos x="18" y="7"/>
                      </a:cxn>
                      <a:cxn ang="0">
                        <a:pos x="15" y="0"/>
                      </a:cxn>
                      <a:cxn ang="0">
                        <a:pos x="12" y="4"/>
                      </a:cxn>
                      <a:cxn ang="0">
                        <a:pos x="9" y="3"/>
                      </a:cxn>
                      <a:cxn ang="0">
                        <a:pos x="5" y="12"/>
                      </a:cxn>
                      <a:cxn ang="0">
                        <a:pos x="3" y="16"/>
                      </a:cxn>
                    </a:cxnLst>
                    <a:rect l="0" t="0" r="r" b="b"/>
                    <a:pathLst>
                      <a:path w="18" h="18">
                        <a:moveTo>
                          <a:pt x="3" y="16"/>
                        </a:moveTo>
                        <a:cubicBezTo>
                          <a:pt x="5" y="13"/>
                          <a:pt x="6" y="15"/>
                          <a:pt x="6" y="16"/>
                        </a:cubicBezTo>
                        <a:cubicBezTo>
                          <a:pt x="6" y="18"/>
                          <a:pt x="11" y="18"/>
                          <a:pt x="11" y="15"/>
                        </a:cubicBezTo>
                        <a:cubicBezTo>
                          <a:pt x="11" y="12"/>
                          <a:pt x="12" y="12"/>
                          <a:pt x="12" y="13"/>
                        </a:cubicBezTo>
                        <a:cubicBezTo>
                          <a:pt x="12" y="13"/>
                          <a:pt x="14" y="12"/>
                          <a:pt x="17" y="13"/>
                        </a:cubicBezTo>
                        <a:cubicBezTo>
                          <a:pt x="18" y="13"/>
                          <a:pt x="18" y="12"/>
                          <a:pt x="18" y="7"/>
                        </a:cubicBezTo>
                        <a:cubicBezTo>
                          <a:pt x="17" y="1"/>
                          <a:pt x="15" y="3"/>
                          <a:pt x="15" y="0"/>
                        </a:cubicBezTo>
                        <a:cubicBezTo>
                          <a:pt x="14" y="1"/>
                          <a:pt x="14" y="3"/>
                          <a:pt x="12" y="4"/>
                        </a:cubicBezTo>
                        <a:cubicBezTo>
                          <a:pt x="9" y="4"/>
                          <a:pt x="12" y="1"/>
                          <a:pt x="9" y="3"/>
                        </a:cubicBezTo>
                        <a:cubicBezTo>
                          <a:pt x="0" y="9"/>
                          <a:pt x="8" y="9"/>
                          <a:pt x="5" y="12"/>
                        </a:cubicBezTo>
                        <a:cubicBezTo>
                          <a:pt x="2" y="13"/>
                          <a:pt x="3" y="13"/>
                          <a:pt x="3" y="1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199"/>
                  <p:cNvSpPr>
                    <a:spLocks/>
                  </p:cNvSpPr>
                  <p:nvPr/>
                </p:nvSpPr>
                <p:spPr bwMode="auto">
                  <a:xfrm>
                    <a:off x="3184" y="2867"/>
                    <a:ext cx="36" cy="39"/>
                  </a:xfrm>
                  <a:custGeom>
                    <a:avLst/>
                    <a:gdLst/>
                    <a:ahLst/>
                    <a:cxnLst>
                      <a:cxn ang="0">
                        <a:pos x="14" y="2"/>
                      </a:cxn>
                      <a:cxn ang="0">
                        <a:pos x="13" y="5"/>
                      </a:cxn>
                      <a:cxn ang="0">
                        <a:pos x="14" y="11"/>
                      </a:cxn>
                      <a:cxn ang="0">
                        <a:pos x="5" y="21"/>
                      </a:cxn>
                      <a:cxn ang="0">
                        <a:pos x="2" y="12"/>
                      </a:cxn>
                      <a:cxn ang="0">
                        <a:pos x="0" y="5"/>
                      </a:cxn>
                      <a:cxn ang="0">
                        <a:pos x="3" y="5"/>
                      </a:cxn>
                      <a:cxn ang="0">
                        <a:pos x="8" y="3"/>
                      </a:cxn>
                      <a:cxn ang="0">
                        <a:pos x="10" y="2"/>
                      </a:cxn>
                      <a:cxn ang="0">
                        <a:pos x="14" y="2"/>
                      </a:cxn>
                    </a:cxnLst>
                    <a:rect l="0" t="0" r="r" b="b"/>
                    <a:pathLst>
                      <a:path w="19" h="21">
                        <a:moveTo>
                          <a:pt x="14" y="2"/>
                        </a:moveTo>
                        <a:cubicBezTo>
                          <a:pt x="14" y="3"/>
                          <a:pt x="13" y="3"/>
                          <a:pt x="13" y="5"/>
                        </a:cubicBezTo>
                        <a:cubicBezTo>
                          <a:pt x="13" y="6"/>
                          <a:pt x="19" y="6"/>
                          <a:pt x="14" y="11"/>
                        </a:cubicBezTo>
                        <a:cubicBezTo>
                          <a:pt x="10" y="15"/>
                          <a:pt x="11" y="20"/>
                          <a:pt x="5" y="21"/>
                        </a:cubicBezTo>
                        <a:cubicBezTo>
                          <a:pt x="5" y="17"/>
                          <a:pt x="2" y="17"/>
                          <a:pt x="2" y="12"/>
                        </a:cubicBezTo>
                        <a:cubicBezTo>
                          <a:pt x="3" y="8"/>
                          <a:pt x="2" y="8"/>
                          <a:pt x="0" y="5"/>
                        </a:cubicBezTo>
                        <a:cubicBezTo>
                          <a:pt x="2" y="2"/>
                          <a:pt x="3" y="3"/>
                          <a:pt x="3" y="5"/>
                        </a:cubicBezTo>
                        <a:cubicBezTo>
                          <a:pt x="3" y="6"/>
                          <a:pt x="8" y="6"/>
                          <a:pt x="8" y="3"/>
                        </a:cubicBezTo>
                        <a:cubicBezTo>
                          <a:pt x="8" y="0"/>
                          <a:pt x="10" y="0"/>
                          <a:pt x="10" y="2"/>
                        </a:cubicBezTo>
                        <a:cubicBezTo>
                          <a:pt x="10" y="2"/>
                          <a:pt x="11" y="0"/>
                          <a:pt x="14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00"/>
                  <p:cNvSpPr>
                    <a:spLocks/>
                  </p:cNvSpPr>
                  <p:nvPr/>
                </p:nvSpPr>
                <p:spPr bwMode="auto">
                  <a:xfrm>
                    <a:off x="2664" y="2545"/>
                    <a:ext cx="121" cy="110"/>
                  </a:xfrm>
                  <a:custGeom>
                    <a:avLst/>
                    <a:gdLst/>
                    <a:ahLst/>
                    <a:cxnLst>
                      <a:cxn ang="0">
                        <a:pos x="24" y="56"/>
                      </a:cxn>
                      <a:cxn ang="0">
                        <a:pos x="23" y="47"/>
                      </a:cxn>
                      <a:cxn ang="0">
                        <a:pos x="23" y="41"/>
                      </a:cxn>
                      <a:cxn ang="0">
                        <a:pos x="38" y="41"/>
                      </a:cxn>
                      <a:cxn ang="0">
                        <a:pos x="41" y="41"/>
                      </a:cxn>
                      <a:cxn ang="0">
                        <a:pos x="44" y="40"/>
                      </a:cxn>
                      <a:cxn ang="0">
                        <a:pos x="49" y="43"/>
                      </a:cxn>
                      <a:cxn ang="0">
                        <a:pos x="52" y="41"/>
                      </a:cxn>
                      <a:cxn ang="0">
                        <a:pos x="64" y="33"/>
                      </a:cxn>
                      <a:cxn ang="0">
                        <a:pos x="63" y="29"/>
                      </a:cxn>
                      <a:cxn ang="0">
                        <a:pos x="59" y="26"/>
                      </a:cxn>
                      <a:cxn ang="0">
                        <a:pos x="53" y="21"/>
                      </a:cxn>
                      <a:cxn ang="0">
                        <a:pos x="53" y="18"/>
                      </a:cxn>
                      <a:cxn ang="0">
                        <a:pos x="52" y="17"/>
                      </a:cxn>
                      <a:cxn ang="0">
                        <a:pos x="49" y="12"/>
                      </a:cxn>
                      <a:cxn ang="0">
                        <a:pos x="47" y="3"/>
                      </a:cxn>
                      <a:cxn ang="0">
                        <a:pos x="44" y="3"/>
                      </a:cxn>
                      <a:cxn ang="0">
                        <a:pos x="41" y="1"/>
                      </a:cxn>
                      <a:cxn ang="0">
                        <a:pos x="32" y="6"/>
                      </a:cxn>
                      <a:cxn ang="0">
                        <a:pos x="28" y="11"/>
                      </a:cxn>
                      <a:cxn ang="0">
                        <a:pos x="23" y="15"/>
                      </a:cxn>
                      <a:cxn ang="0">
                        <a:pos x="18" y="17"/>
                      </a:cxn>
                      <a:cxn ang="0">
                        <a:pos x="15" y="20"/>
                      </a:cxn>
                      <a:cxn ang="0">
                        <a:pos x="12" y="18"/>
                      </a:cxn>
                      <a:cxn ang="0">
                        <a:pos x="12" y="23"/>
                      </a:cxn>
                      <a:cxn ang="0">
                        <a:pos x="9" y="26"/>
                      </a:cxn>
                      <a:cxn ang="0">
                        <a:pos x="9" y="30"/>
                      </a:cxn>
                      <a:cxn ang="0">
                        <a:pos x="3" y="33"/>
                      </a:cxn>
                      <a:cxn ang="0">
                        <a:pos x="2" y="41"/>
                      </a:cxn>
                      <a:cxn ang="0">
                        <a:pos x="2" y="47"/>
                      </a:cxn>
                      <a:cxn ang="0">
                        <a:pos x="8" y="53"/>
                      </a:cxn>
                      <a:cxn ang="0">
                        <a:pos x="15" y="52"/>
                      </a:cxn>
                      <a:cxn ang="0">
                        <a:pos x="24" y="56"/>
                      </a:cxn>
                    </a:cxnLst>
                    <a:rect l="0" t="0" r="r" b="b"/>
                    <a:pathLst>
                      <a:path w="64" h="58">
                        <a:moveTo>
                          <a:pt x="24" y="56"/>
                        </a:moveTo>
                        <a:cubicBezTo>
                          <a:pt x="23" y="53"/>
                          <a:pt x="23" y="49"/>
                          <a:pt x="23" y="47"/>
                        </a:cubicBezTo>
                        <a:cubicBezTo>
                          <a:pt x="23" y="47"/>
                          <a:pt x="20" y="41"/>
                          <a:pt x="23" y="41"/>
                        </a:cubicBezTo>
                        <a:cubicBezTo>
                          <a:pt x="26" y="41"/>
                          <a:pt x="37" y="41"/>
                          <a:pt x="38" y="41"/>
                        </a:cubicBezTo>
                        <a:cubicBezTo>
                          <a:pt x="40" y="41"/>
                          <a:pt x="40" y="43"/>
                          <a:pt x="41" y="41"/>
                        </a:cubicBezTo>
                        <a:cubicBezTo>
                          <a:pt x="43" y="41"/>
                          <a:pt x="43" y="40"/>
                          <a:pt x="44" y="40"/>
                        </a:cubicBezTo>
                        <a:cubicBezTo>
                          <a:pt x="49" y="41"/>
                          <a:pt x="49" y="43"/>
                          <a:pt x="49" y="43"/>
                        </a:cubicBezTo>
                        <a:cubicBezTo>
                          <a:pt x="50" y="43"/>
                          <a:pt x="52" y="41"/>
                          <a:pt x="52" y="41"/>
                        </a:cubicBezTo>
                        <a:cubicBezTo>
                          <a:pt x="58" y="35"/>
                          <a:pt x="59" y="41"/>
                          <a:pt x="64" y="33"/>
                        </a:cubicBezTo>
                        <a:cubicBezTo>
                          <a:pt x="63" y="30"/>
                          <a:pt x="61" y="29"/>
                          <a:pt x="63" y="29"/>
                        </a:cubicBezTo>
                        <a:cubicBezTo>
                          <a:pt x="64" y="27"/>
                          <a:pt x="61" y="23"/>
                          <a:pt x="59" y="26"/>
                        </a:cubicBezTo>
                        <a:cubicBezTo>
                          <a:pt x="58" y="27"/>
                          <a:pt x="55" y="23"/>
                          <a:pt x="53" y="21"/>
                        </a:cubicBezTo>
                        <a:cubicBezTo>
                          <a:pt x="52" y="21"/>
                          <a:pt x="52" y="18"/>
                          <a:pt x="53" y="18"/>
                        </a:cubicBezTo>
                        <a:cubicBezTo>
                          <a:pt x="55" y="20"/>
                          <a:pt x="55" y="18"/>
                          <a:pt x="52" y="17"/>
                        </a:cubicBezTo>
                        <a:cubicBezTo>
                          <a:pt x="50" y="14"/>
                          <a:pt x="49" y="17"/>
                          <a:pt x="49" y="12"/>
                        </a:cubicBezTo>
                        <a:cubicBezTo>
                          <a:pt x="47" y="6"/>
                          <a:pt x="46" y="9"/>
                          <a:pt x="47" y="3"/>
                        </a:cubicBezTo>
                        <a:cubicBezTo>
                          <a:pt x="46" y="3"/>
                          <a:pt x="46" y="3"/>
                          <a:pt x="44" y="3"/>
                        </a:cubicBezTo>
                        <a:cubicBezTo>
                          <a:pt x="43" y="1"/>
                          <a:pt x="43" y="3"/>
                          <a:pt x="41" y="1"/>
                        </a:cubicBezTo>
                        <a:cubicBezTo>
                          <a:pt x="38" y="0"/>
                          <a:pt x="41" y="3"/>
                          <a:pt x="32" y="6"/>
                        </a:cubicBezTo>
                        <a:cubicBezTo>
                          <a:pt x="28" y="8"/>
                          <a:pt x="31" y="12"/>
                          <a:pt x="28" y="11"/>
                        </a:cubicBezTo>
                        <a:cubicBezTo>
                          <a:pt x="24" y="9"/>
                          <a:pt x="23" y="11"/>
                          <a:pt x="23" y="15"/>
                        </a:cubicBezTo>
                        <a:cubicBezTo>
                          <a:pt x="23" y="18"/>
                          <a:pt x="18" y="14"/>
                          <a:pt x="18" y="17"/>
                        </a:cubicBezTo>
                        <a:cubicBezTo>
                          <a:pt x="18" y="18"/>
                          <a:pt x="18" y="21"/>
                          <a:pt x="15" y="20"/>
                        </a:cubicBezTo>
                        <a:cubicBezTo>
                          <a:pt x="12" y="20"/>
                          <a:pt x="14" y="17"/>
                          <a:pt x="12" y="18"/>
                        </a:cubicBezTo>
                        <a:cubicBezTo>
                          <a:pt x="11" y="20"/>
                          <a:pt x="11" y="21"/>
                          <a:pt x="12" y="23"/>
                        </a:cubicBezTo>
                        <a:cubicBezTo>
                          <a:pt x="14" y="26"/>
                          <a:pt x="9" y="24"/>
                          <a:pt x="9" y="26"/>
                        </a:cubicBezTo>
                        <a:cubicBezTo>
                          <a:pt x="11" y="27"/>
                          <a:pt x="11" y="27"/>
                          <a:pt x="9" y="30"/>
                        </a:cubicBezTo>
                        <a:cubicBezTo>
                          <a:pt x="8" y="33"/>
                          <a:pt x="2" y="32"/>
                          <a:pt x="3" y="33"/>
                        </a:cubicBezTo>
                        <a:cubicBezTo>
                          <a:pt x="3" y="35"/>
                          <a:pt x="3" y="40"/>
                          <a:pt x="2" y="41"/>
                        </a:cubicBezTo>
                        <a:cubicBezTo>
                          <a:pt x="0" y="41"/>
                          <a:pt x="3" y="43"/>
                          <a:pt x="2" y="47"/>
                        </a:cubicBezTo>
                        <a:cubicBezTo>
                          <a:pt x="8" y="49"/>
                          <a:pt x="2" y="49"/>
                          <a:pt x="8" y="53"/>
                        </a:cubicBezTo>
                        <a:cubicBezTo>
                          <a:pt x="14" y="58"/>
                          <a:pt x="9" y="52"/>
                          <a:pt x="15" y="52"/>
                        </a:cubicBezTo>
                        <a:cubicBezTo>
                          <a:pt x="21" y="52"/>
                          <a:pt x="20" y="56"/>
                          <a:pt x="24" y="5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01"/>
                  <p:cNvSpPr>
                    <a:spLocks/>
                  </p:cNvSpPr>
                  <p:nvPr/>
                </p:nvSpPr>
                <p:spPr bwMode="auto">
                  <a:xfrm>
                    <a:off x="2760" y="2594"/>
                    <a:ext cx="51" cy="116"/>
                  </a:xfrm>
                  <a:custGeom>
                    <a:avLst/>
                    <a:gdLst/>
                    <a:ahLst/>
                    <a:cxnLst>
                      <a:cxn ang="0">
                        <a:pos x="13" y="8"/>
                      </a:cxn>
                      <a:cxn ang="0">
                        <a:pos x="1" y="15"/>
                      </a:cxn>
                      <a:cxn ang="0">
                        <a:pos x="4" y="25"/>
                      </a:cxn>
                      <a:cxn ang="0">
                        <a:pos x="6" y="32"/>
                      </a:cxn>
                      <a:cxn ang="0">
                        <a:pos x="7" y="54"/>
                      </a:cxn>
                      <a:cxn ang="0">
                        <a:pos x="6" y="55"/>
                      </a:cxn>
                      <a:cxn ang="0">
                        <a:pos x="7" y="61"/>
                      </a:cxn>
                      <a:cxn ang="0">
                        <a:pos x="16" y="61"/>
                      </a:cxn>
                      <a:cxn ang="0">
                        <a:pos x="16" y="40"/>
                      </a:cxn>
                      <a:cxn ang="0">
                        <a:pos x="19" y="32"/>
                      </a:cxn>
                      <a:cxn ang="0">
                        <a:pos x="24" y="21"/>
                      </a:cxn>
                      <a:cxn ang="0">
                        <a:pos x="22" y="9"/>
                      </a:cxn>
                      <a:cxn ang="0">
                        <a:pos x="18" y="3"/>
                      </a:cxn>
                      <a:cxn ang="0">
                        <a:pos x="15" y="3"/>
                      </a:cxn>
                      <a:cxn ang="0">
                        <a:pos x="13" y="8"/>
                      </a:cxn>
                    </a:cxnLst>
                    <a:rect l="0" t="0" r="r" b="b"/>
                    <a:pathLst>
                      <a:path w="27" h="61">
                        <a:moveTo>
                          <a:pt x="13" y="8"/>
                        </a:moveTo>
                        <a:cubicBezTo>
                          <a:pt x="9" y="15"/>
                          <a:pt x="7" y="9"/>
                          <a:pt x="1" y="15"/>
                        </a:cubicBezTo>
                        <a:cubicBezTo>
                          <a:pt x="0" y="21"/>
                          <a:pt x="1" y="23"/>
                          <a:pt x="4" y="25"/>
                        </a:cubicBezTo>
                        <a:cubicBezTo>
                          <a:pt x="7" y="25"/>
                          <a:pt x="4" y="32"/>
                          <a:pt x="6" y="32"/>
                        </a:cubicBezTo>
                        <a:cubicBezTo>
                          <a:pt x="9" y="34"/>
                          <a:pt x="7" y="51"/>
                          <a:pt x="7" y="54"/>
                        </a:cubicBezTo>
                        <a:cubicBezTo>
                          <a:pt x="7" y="55"/>
                          <a:pt x="6" y="54"/>
                          <a:pt x="6" y="55"/>
                        </a:cubicBezTo>
                        <a:cubicBezTo>
                          <a:pt x="7" y="57"/>
                          <a:pt x="9" y="60"/>
                          <a:pt x="7" y="61"/>
                        </a:cubicBezTo>
                        <a:cubicBezTo>
                          <a:pt x="12" y="61"/>
                          <a:pt x="13" y="61"/>
                          <a:pt x="16" y="61"/>
                        </a:cubicBezTo>
                        <a:cubicBezTo>
                          <a:pt x="18" y="52"/>
                          <a:pt x="16" y="48"/>
                          <a:pt x="16" y="40"/>
                        </a:cubicBezTo>
                        <a:cubicBezTo>
                          <a:pt x="16" y="32"/>
                          <a:pt x="18" y="37"/>
                          <a:pt x="19" y="32"/>
                        </a:cubicBezTo>
                        <a:cubicBezTo>
                          <a:pt x="19" y="28"/>
                          <a:pt x="21" y="29"/>
                          <a:pt x="24" y="21"/>
                        </a:cubicBezTo>
                        <a:cubicBezTo>
                          <a:pt x="27" y="14"/>
                          <a:pt x="21" y="14"/>
                          <a:pt x="22" y="9"/>
                        </a:cubicBezTo>
                        <a:cubicBezTo>
                          <a:pt x="21" y="6"/>
                          <a:pt x="21" y="6"/>
                          <a:pt x="18" y="3"/>
                        </a:cubicBezTo>
                        <a:cubicBezTo>
                          <a:pt x="15" y="0"/>
                          <a:pt x="16" y="3"/>
                          <a:pt x="15" y="3"/>
                        </a:cubicBezTo>
                        <a:cubicBezTo>
                          <a:pt x="12" y="3"/>
                          <a:pt x="15" y="5"/>
                          <a:pt x="13" y="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02"/>
                  <p:cNvSpPr>
                    <a:spLocks/>
                  </p:cNvSpPr>
                  <p:nvPr/>
                </p:nvSpPr>
                <p:spPr bwMode="auto">
                  <a:xfrm>
                    <a:off x="2618" y="2622"/>
                    <a:ext cx="99" cy="122"/>
                  </a:xfrm>
                  <a:custGeom>
                    <a:avLst/>
                    <a:gdLst/>
                    <a:ahLst/>
                    <a:cxnLst>
                      <a:cxn ang="0">
                        <a:pos x="49" y="16"/>
                      </a:cxn>
                      <a:cxn ang="0">
                        <a:pos x="49" y="29"/>
                      </a:cxn>
                      <a:cxn ang="0">
                        <a:pos x="44" y="43"/>
                      </a:cxn>
                      <a:cxn ang="0">
                        <a:pos x="45" y="52"/>
                      </a:cxn>
                      <a:cxn ang="0">
                        <a:pos x="47" y="57"/>
                      </a:cxn>
                      <a:cxn ang="0">
                        <a:pos x="44" y="57"/>
                      </a:cxn>
                      <a:cxn ang="0">
                        <a:pos x="39" y="57"/>
                      </a:cxn>
                      <a:cxn ang="0">
                        <a:pos x="35" y="57"/>
                      </a:cxn>
                      <a:cxn ang="0">
                        <a:pos x="21" y="58"/>
                      </a:cxn>
                      <a:cxn ang="0">
                        <a:pos x="9" y="64"/>
                      </a:cxn>
                      <a:cxn ang="0">
                        <a:pos x="10" y="52"/>
                      </a:cxn>
                      <a:cxn ang="0">
                        <a:pos x="7" y="48"/>
                      </a:cxn>
                      <a:cxn ang="0">
                        <a:pos x="1" y="43"/>
                      </a:cxn>
                      <a:cxn ang="0">
                        <a:pos x="1" y="32"/>
                      </a:cxn>
                      <a:cxn ang="0">
                        <a:pos x="6" y="29"/>
                      </a:cxn>
                      <a:cxn ang="0">
                        <a:pos x="3" y="26"/>
                      </a:cxn>
                      <a:cxn ang="0">
                        <a:pos x="9" y="26"/>
                      </a:cxn>
                      <a:cxn ang="0">
                        <a:pos x="7" y="20"/>
                      </a:cxn>
                      <a:cxn ang="0">
                        <a:pos x="4" y="14"/>
                      </a:cxn>
                      <a:cxn ang="0">
                        <a:pos x="6" y="10"/>
                      </a:cxn>
                      <a:cxn ang="0">
                        <a:pos x="15" y="8"/>
                      </a:cxn>
                      <a:cxn ang="0">
                        <a:pos x="20" y="7"/>
                      </a:cxn>
                      <a:cxn ang="0">
                        <a:pos x="26" y="7"/>
                      </a:cxn>
                      <a:cxn ang="0">
                        <a:pos x="32" y="13"/>
                      </a:cxn>
                      <a:cxn ang="0">
                        <a:pos x="39" y="11"/>
                      </a:cxn>
                      <a:cxn ang="0">
                        <a:pos x="49" y="16"/>
                      </a:cxn>
                    </a:cxnLst>
                    <a:rect l="0" t="0" r="r" b="b"/>
                    <a:pathLst>
                      <a:path w="52" h="64">
                        <a:moveTo>
                          <a:pt x="49" y="16"/>
                        </a:moveTo>
                        <a:cubicBezTo>
                          <a:pt x="47" y="19"/>
                          <a:pt x="52" y="29"/>
                          <a:pt x="49" y="29"/>
                        </a:cubicBezTo>
                        <a:cubicBezTo>
                          <a:pt x="47" y="31"/>
                          <a:pt x="45" y="37"/>
                          <a:pt x="44" y="43"/>
                        </a:cubicBezTo>
                        <a:cubicBezTo>
                          <a:pt x="42" y="45"/>
                          <a:pt x="45" y="51"/>
                          <a:pt x="45" y="52"/>
                        </a:cubicBezTo>
                        <a:cubicBezTo>
                          <a:pt x="47" y="54"/>
                          <a:pt x="49" y="58"/>
                          <a:pt x="47" y="57"/>
                        </a:cubicBezTo>
                        <a:cubicBezTo>
                          <a:pt x="47" y="57"/>
                          <a:pt x="47" y="57"/>
                          <a:pt x="44" y="57"/>
                        </a:cubicBezTo>
                        <a:cubicBezTo>
                          <a:pt x="42" y="57"/>
                          <a:pt x="44" y="58"/>
                          <a:pt x="39" y="57"/>
                        </a:cubicBezTo>
                        <a:cubicBezTo>
                          <a:pt x="35" y="57"/>
                          <a:pt x="38" y="57"/>
                          <a:pt x="35" y="57"/>
                        </a:cubicBezTo>
                        <a:cubicBezTo>
                          <a:pt x="30" y="58"/>
                          <a:pt x="30" y="57"/>
                          <a:pt x="21" y="58"/>
                        </a:cubicBezTo>
                        <a:cubicBezTo>
                          <a:pt x="12" y="61"/>
                          <a:pt x="12" y="64"/>
                          <a:pt x="9" y="64"/>
                        </a:cubicBezTo>
                        <a:cubicBezTo>
                          <a:pt x="9" y="60"/>
                          <a:pt x="10" y="57"/>
                          <a:pt x="10" y="52"/>
                        </a:cubicBezTo>
                        <a:cubicBezTo>
                          <a:pt x="10" y="49"/>
                          <a:pt x="7" y="51"/>
                          <a:pt x="7" y="48"/>
                        </a:cubicBezTo>
                        <a:cubicBezTo>
                          <a:pt x="7" y="45"/>
                          <a:pt x="0" y="46"/>
                          <a:pt x="1" y="43"/>
                        </a:cubicBezTo>
                        <a:cubicBezTo>
                          <a:pt x="3" y="40"/>
                          <a:pt x="4" y="39"/>
                          <a:pt x="1" y="32"/>
                        </a:cubicBezTo>
                        <a:cubicBezTo>
                          <a:pt x="4" y="36"/>
                          <a:pt x="6" y="32"/>
                          <a:pt x="6" y="29"/>
                        </a:cubicBezTo>
                        <a:cubicBezTo>
                          <a:pt x="6" y="26"/>
                          <a:pt x="4" y="29"/>
                          <a:pt x="3" y="26"/>
                        </a:cubicBezTo>
                        <a:cubicBezTo>
                          <a:pt x="3" y="25"/>
                          <a:pt x="4" y="25"/>
                          <a:pt x="9" y="26"/>
                        </a:cubicBezTo>
                        <a:cubicBezTo>
                          <a:pt x="9" y="22"/>
                          <a:pt x="4" y="23"/>
                          <a:pt x="7" y="20"/>
                        </a:cubicBezTo>
                        <a:cubicBezTo>
                          <a:pt x="9" y="17"/>
                          <a:pt x="4" y="17"/>
                          <a:pt x="4" y="14"/>
                        </a:cubicBezTo>
                        <a:cubicBezTo>
                          <a:pt x="6" y="11"/>
                          <a:pt x="3" y="11"/>
                          <a:pt x="6" y="10"/>
                        </a:cubicBezTo>
                        <a:cubicBezTo>
                          <a:pt x="12" y="2"/>
                          <a:pt x="10" y="13"/>
                          <a:pt x="15" y="8"/>
                        </a:cubicBezTo>
                        <a:cubicBezTo>
                          <a:pt x="18" y="3"/>
                          <a:pt x="20" y="0"/>
                          <a:pt x="20" y="7"/>
                        </a:cubicBezTo>
                        <a:cubicBezTo>
                          <a:pt x="20" y="11"/>
                          <a:pt x="23" y="7"/>
                          <a:pt x="26" y="7"/>
                        </a:cubicBezTo>
                        <a:cubicBezTo>
                          <a:pt x="32" y="8"/>
                          <a:pt x="26" y="8"/>
                          <a:pt x="32" y="13"/>
                        </a:cubicBezTo>
                        <a:cubicBezTo>
                          <a:pt x="38" y="17"/>
                          <a:pt x="33" y="11"/>
                          <a:pt x="39" y="11"/>
                        </a:cubicBezTo>
                        <a:cubicBezTo>
                          <a:pt x="45" y="11"/>
                          <a:pt x="44" y="16"/>
                          <a:pt x="49" y="1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203"/>
                  <p:cNvSpPr>
                    <a:spLocks/>
                  </p:cNvSpPr>
                  <p:nvPr/>
                </p:nvSpPr>
                <p:spPr bwMode="auto">
                  <a:xfrm>
                    <a:off x="2698" y="2621"/>
                    <a:ext cx="70" cy="121"/>
                  </a:xfrm>
                  <a:custGeom>
                    <a:avLst/>
                    <a:gdLst/>
                    <a:ahLst/>
                    <a:cxnLst>
                      <a:cxn ang="0">
                        <a:pos x="26" y="0"/>
                      </a:cxn>
                      <a:cxn ang="0">
                        <a:pos x="29" y="14"/>
                      </a:cxn>
                      <a:cxn ang="0">
                        <a:pos x="31" y="21"/>
                      </a:cxn>
                      <a:cxn ang="0">
                        <a:pos x="31" y="32"/>
                      </a:cxn>
                      <a:cxn ang="0">
                        <a:pos x="32" y="40"/>
                      </a:cxn>
                      <a:cxn ang="0">
                        <a:pos x="37" y="49"/>
                      </a:cxn>
                      <a:cxn ang="0">
                        <a:pos x="32" y="52"/>
                      </a:cxn>
                      <a:cxn ang="0">
                        <a:pos x="19" y="58"/>
                      </a:cxn>
                      <a:cxn ang="0">
                        <a:pos x="9" y="62"/>
                      </a:cxn>
                      <a:cxn ang="0">
                        <a:pos x="2" y="59"/>
                      </a:cxn>
                      <a:cxn ang="0">
                        <a:pos x="5" y="58"/>
                      </a:cxn>
                      <a:cxn ang="0">
                        <a:pos x="3" y="53"/>
                      </a:cxn>
                      <a:cxn ang="0">
                        <a:pos x="2" y="44"/>
                      </a:cxn>
                      <a:cxn ang="0">
                        <a:pos x="6" y="30"/>
                      </a:cxn>
                      <a:cxn ang="0">
                        <a:pos x="6" y="17"/>
                      </a:cxn>
                      <a:cxn ang="0">
                        <a:pos x="5" y="8"/>
                      </a:cxn>
                      <a:cxn ang="0">
                        <a:pos x="5" y="1"/>
                      </a:cxn>
                      <a:cxn ang="0">
                        <a:pos x="20" y="1"/>
                      </a:cxn>
                      <a:cxn ang="0">
                        <a:pos x="23" y="1"/>
                      </a:cxn>
                      <a:cxn ang="0">
                        <a:pos x="26" y="0"/>
                      </a:cxn>
                    </a:cxnLst>
                    <a:rect l="0" t="0" r="r" b="b"/>
                    <a:pathLst>
                      <a:path w="37" h="64">
                        <a:moveTo>
                          <a:pt x="26" y="0"/>
                        </a:moveTo>
                        <a:cubicBezTo>
                          <a:pt x="26" y="9"/>
                          <a:pt x="31" y="6"/>
                          <a:pt x="29" y="14"/>
                        </a:cubicBezTo>
                        <a:cubicBezTo>
                          <a:pt x="28" y="21"/>
                          <a:pt x="32" y="14"/>
                          <a:pt x="31" y="21"/>
                        </a:cubicBezTo>
                        <a:cubicBezTo>
                          <a:pt x="29" y="27"/>
                          <a:pt x="34" y="23"/>
                          <a:pt x="31" y="32"/>
                        </a:cubicBezTo>
                        <a:cubicBezTo>
                          <a:pt x="29" y="41"/>
                          <a:pt x="32" y="33"/>
                          <a:pt x="32" y="40"/>
                        </a:cubicBezTo>
                        <a:cubicBezTo>
                          <a:pt x="31" y="44"/>
                          <a:pt x="34" y="46"/>
                          <a:pt x="37" y="49"/>
                        </a:cubicBezTo>
                        <a:cubicBezTo>
                          <a:pt x="34" y="50"/>
                          <a:pt x="37" y="52"/>
                          <a:pt x="32" y="52"/>
                        </a:cubicBezTo>
                        <a:cubicBezTo>
                          <a:pt x="23" y="53"/>
                          <a:pt x="25" y="58"/>
                          <a:pt x="19" y="58"/>
                        </a:cubicBezTo>
                        <a:cubicBezTo>
                          <a:pt x="14" y="59"/>
                          <a:pt x="12" y="64"/>
                          <a:pt x="9" y="62"/>
                        </a:cubicBezTo>
                        <a:cubicBezTo>
                          <a:pt x="8" y="59"/>
                          <a:pt x="3" y="59"/>
                          <a:pt x="2" y="59"/>
                        </a:cubicBezTo>
                        <a:cubicBezTo>
                          <a:pt x="0" y="59"/>
                          <a:pt x="3" y="59"/>
                          <a:pt x="5" y="58"/>
                        </a:cubicBezTo>
                        <a:cubicBezTo>
                          <a:pt x="6" y="59"/>
                          <a:pt x="5" y="55"/>
                          <a:pt x="3" y="53"/>
                        </a:cubicBezTo>
                        <a:cubicBezTo>
                          <a:pt x="3" y="52"/>
                          <a:pt x="0" y="46"/>
                          <a:pt x="2" y="44"/>
                        </a:cubicBezTo>
                        <a:cubicBezTo>
                          <a:pt x="3" y="38"/>
                          <a:pt x="5" y="32"/>
                          <a:pt x="6" y="30"/>
                        </a:cubicBezTo>
                        <a:cubicBezTo>
                          <a:pt x="9" y="30"/>
                          <a:pt x="5" y="20"/>
                          <a:pt x="6" y="17"/>
                        </a:cubicBezTo>
                        <a:cubicBezTo>
                          <a:pt x="5" y="14"/>
                          <a:pt x="5" y="9"/>
                          <a:pt x="5" y="8"/>
                        </a:cubicBezTo>
                        <a:cubicBezTo>
                          <a:pt x="5" y="8"/>
                          <a:pt x="2" y="1"/>
                          <a:pt x="5" y="1"/>
                        </a:cubicBezTo>
                        <a:cubicBezTo>
                          <a:pt x="8" y="1"/>
                          <a:pt x="19" y="1"/>
                          <a:pt x="20" y="1"/>
                        </a:cubicBezTo>
                        <a:cubicBezTo>
                          <a:pt x="22" y="1"/>
                          <a:pt x="22" y="3"/>
                          <a:pt x="23" y="1"/>
                        </a:cubicBezTo>
                        <a:cubicBezTo>
                          <a:pt x="25" y="1"/>
                          <a:pt x="25" y="0"/>
                          <a:pt x="26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204"/>
                  <p:cNvSpPr>
                    <a:spLocks/>
                  </p:cNvSpPr>
                  <p:nvPr/>
                </p:nvSpPr>
                <p:spPr bwMode="auto">
                  <a:xfrm>
                    <a:off x="2747" y="2621"/>
                    <a:ext cx="30" cy="9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" y="3"/>
                      </a:cxn>
                      <a:cxn ang="0">
                        <a:pos x="8" y="1"/>
                      </a:cxn>
                      <a:cxn ang="0">
                        <a:pos x="11" y="11"/>
                      </a:cxn>
                      <a:cxn ang="0">
                        <a:pos x="12" y="18"/>
                      </a:cxn>
                      <a:cxn ang="0">
                        <a:pos x="14" y="40"/>
                      </a:cxn>
                      <a:cxn ang="0">
                        <a:pos x="12" y="41"/>
                      </a:cxn>
                      <a:cxn ang="0">
                        <a:pos x="14" y="47"/>
                      </a:cxn>
                      <a:cxn ang="0">
                        <a:pos x="11" y="49"/>
                      </a:cxn>
                      <a:cxn ang="0">
                        <a:pos x="6" y="40"/>
                      </a:cxn>
                      <a:cxn ang="0">
                        <a:pos x="5" y="32"/>
                      </a:cxn>
                      <a:cxn ang="0">
                        <a:pos x="5" y="21"/>
                      </a:cxn>
                      <a:cxn ang="0">
                        <a:pos x="3" y="1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6" h="49">
                        <a:moveTo>
                          <a:pt x="0" y="0"/>
                        </a:moveTo>
                        <a:cubicBezTo>
                          <a:pt x="5" y="1"/>
                          <a:pt x="5" y="3"/>
                          <a:pt x="5" y="3"/>
                        </a:cubicBezTo>
                        <a:cubicBezTo>
                          <a:pt x="6" y="3"/>
                          <a:pt x="8" y="1"/>
                          <a:pt x="8" y="1"/>
                        </a:cubicBezTo>
                        <a:cubicBezTo>
                          <a:pt x="6" y="8"/>
                          <a:pt x="8" y="9"/>
                          <a:pt x="11" y="11"/>
                        </a:cubicBezTo>
                        <a:cubicBezTo>
                          <a:pt x="14" y="11"/>
                          <a:pt x="11" y="18"/>
                          <a:pt x="12" y="18"/>
                        </a:cubicBezTo>
                        <a:cubicBezTo>
                          <a:pt x="16" y="20"/>
                          <a:pt x="14" y="37"/>
                          <a:pt x="14" y="40"/>
                        </a:cubicBezTo>
                        <a:cubicBezTo>
                          <a:pt x="14" y="41"/>
                          <a:pt x="12" y="40"/>
                          <a:pt x="12" y="41"/>
                        </a:cubicBezTo>
                        <a:cubicBezTo>
                          <a:pt x="14" y="43"/>
                          <a:pt x="16" y="46"/>
                          <a:pt x="14" y="47"/>
                        </a:cubicBezTo>
                        <a:cubicBezTo>
                          <a:pt x="12" y="49"/>
                          <a:pt x="11" y="49"/>
                          <a:pt x="11" y="49"/>
                        </a:cubicBezTo>
                        <a:cubicBezTo>
                          <a:pt x="8" y="46"/>
                          <a:pt x="5" y="44"/>
                          <a:pt x="6" y="40"/>
                        </a:cubicBezTo>
                        <a:cubicBezTo>
                          <a:pt x="6" y="34"/>
                          <a:pt x="3" y="41"/>
                          <a:pt x="5" y="32"/>
                        </a:cubicBezTo>
                        <a:cubicBezTo>
                          <a:pt x="8" y="23"/>
                          <a:pt x="3" y="28"/>
                          <a:pt x="5" y="21"/>
                        </a:cubicBezTo>
                        <a:cubicBezTo>
                          <a:pt x="6" y="14"/>
                          <a:pt x="2" y="21"/>
                          <a:pt x="3" y="14"/>
                        </a:cubicBezTo>
                        <a:cubicBezTo>
                          <a:pt x="5" y="6"/>
                          <a:pt x="0" y="9"/>
                          <a:pt x="0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205"/>
                  <p:cNvSpPr>
                    <a:spLocks/>
                  </p:cNvSpPr>
                  <p:nvPr/>
                </p:nvSpPr>
                <p:spPr bwMode="auto">
                  <a:xfrm>
                    <a:off x="2550" y="2147"/>
                    <a:ext cx="186" cy="163"/>
                  </a:xfrm>
                  <a:custGeom>
                    <a:avLst/>
                    <a:gdLst/>
                    <a:ahLst/>
                    <a:cxnLst>
                      <a:cxn ang="0">
                        <a:pos x="35" y="86"/>
                      </a:cxn>
                      <a:cxn ang="0">
                        <a:pos x="0" y="86"/>
                      </a:cxn>
                      <a:cxn ang="0">
                        <a:pos x="15" y="78"/>
                      </a:cxn>
                      <a:cxn ang="0">
                        <a:pos x="26" y="64"/>
                      </a:cxn>
                      <a:cxn ang="0">
                        <a:pos x="29" y="43"/>
                      </a:cxn>
                      <a:cxn ang="0">
                        <a:pos x="32" y="34"/>
                      </a:cxn>
                      <a:cxn ang="0">
                        <a:pos x="45" y="25"/>
                      </a:cxn>
                      <a:cxn ang="0">
                        <a:pos x="60" y="2"/>
                      </a:cxn>
                      <a:cxn ang="0">
                        <a:pos x="66" y="8"/>
                      </a:cxn>
                      <a:cxn ang="0">
                        <a:pos x="77" y="8"/>
                      </a:cxn>
                      <a:cxn ang="0">
                        <a:pos x="81" y="6"/>
                      </a:cxn>
                      <a:cxn ang="0">
                        <a:pos x="87" y="9"/>
                      </a:cxn>
                      <a:cxn ang="0">
                        <a:pos x="95" y="35"/>
                      </a:cxn>
                      <a:cxn ang="0">
                        <a:pos x="95" y="40"/>
                      </a:cxn>
                      <a:cxn ang="0">
                        <a:pos x="81" y="43"/>
                      </a:cxn>
                      <a:cxn ang="0">
                        <a:pos x="74" y="48"/>
                      </a:cxn>
                      <a:cxn ang="0">
                        <a:pos x="72" y="55"/>
                      </a:cxn>
                      <a:cxn ang="0">
                        <a:pos x="63" y="61"/>
                      </a:cxn>
                      <a:cxn ang="0">
                        <a:pos x="43" y="71"/>
                      </a:cxn>
                      <a:cxn ang="0">
                        <a:pos x="35" y="75"/>
                      </a:cxn>
                      <a:cxn ang="0">
                        <a:pos x="35" y="86"/>
                      </a:cxn>
                    </a:cxnLst>
                    <a:rect l="0" t="0" r="r" b="b"/>
                    <a:pathLst>
                      <a:path w="98" h="86">
                        <a:moveTo>
                          <a:pt x="35" y="86"/>
                        </a:moveTo>
                        <a:cubicBezTo>
                          <a:pt x="0" y="86"/>
                          <a:pt x="0" y="86"/>
                          <a:pt x="0" y="86"/>
                        </a:cubicBezTo>
                        <a:cubicBezTo>
                          <a:pt x="2" y="80"/>
                          <a:pt x="9" y="84"/>
                          <a:pt x="15" y="78"/>
                        </a:cubicBezTo>
                        <a:cubicBezTo>
                          <a:pt x="20" y="71"/>
                          <a:pt x="20" y="78"/>
                          <a:pt x="26" y="64"/>
                        </a:cubicBezTo>
                        <a:cubicBezTo>
                          <a:pt x="29" y="58"/>
                          <a:pt x="23" y="51"/>
                          <a:pt x="29" y="43"/>
                        </a:cubicBezTo>
                        <a:cubicBezTo>
                          <a:pt x="34" y="37"/>
                          <a:pt x="28" y="38"/>
                          <a:pt x="32" y="34"/>
                        </a:cubicBezTo>
                        <a:cubicBezTo>
                          <a:pt x="37" y="29"/>
                          <a:pt x="32" y="29"/>
                          <a:pt x="45" y="25"/>
                        </a:cubicBezTo>
                        <a:cubicBezTo>
                          <a:pt x="57" y="20"/>
                          <a:pt x="54" y="3"/>
                          <a:pt x="60" y="2"/>
                        </a:cubicBezTo>
                        <a:cubicBezTo>
                          <a:pt x="64" y="0"/>
                          <a:pt x="60" y="5"/>
                          <a:pt x="66" y="8"/>
                        </a:cubicBezTo>
                        <a:cubicBezTo>
                          <a:pt x="72" y="11"/>
                          <a:pt x="74" y="6"/>
                          <a:pt x="77" y="8"/>
                        </a:cubicBezTo>
                        <a:cubicBezTo>
                          <a:pt x="80" y="9"/>
                          <a:pt x="81" y="3"/>
                          <a:pt x="81" y="6"/>
                        </a:cubicBezTo>
                        <a:cubicBezTo>
                          <a:pt x="81" y="11"/>
                          <a:pt x="86" y="9"/>
                          <a:pt x="87" y="9"/>
                        </a:cubicBezTo>
                        <a:cubicBezTo>
                          <a:pt x="93" y="13"/>
                          <a:pt x="89" y="32"/>
                          <a:pt x="95" y="35"/>
                        </a:cubicBezTo>
                        <a:cubicBezTo>
                          <a:pt x="98" y="37"/>
                          <a:pt x="95" y="37"/>
                          <a:pt x="95" y="40"/>
                        </a:cubicBezTo>
                        <a:cubicBezTo>
                          <a:pt x="95" y="43"/>
                          <a:pt x="84" y="38"/>
                          <a:pt x="81" y="43"/>
                        </a:cubicBezTo>
                        <a:cubicBezTo>
                          <a:pt x="78" y="46"/>
                          <a:pt x="72" y="43"/>
                          <a:pt x="74" y="48"/>
                        </a:cubicBezTo>
                        <a:cubicBezTo>
                          <a:pt x="77" y="52"/>
                          <a:pt x="78" y="52"/>
                          <a:pt x="72" y="55"/>
                        </a:cubicBezTo>
                        <a:cubicBezTo>
                          <a:pt x="66" y="57"/>
                          <a:pt x="66" y="57"/>
                          <a:pt x="63" y="61"/>
                        </a:cubicBezTo>
                        <a:cubicBezTo>
                          <a:pt x="63" y="63"/>
                          <a:pt x="45" y="68"/>
                          <a:pt x="43" y="71"/>
                        </a:cubicBezTo>
                        <a:cubicBezTo>
                          <a:pt x="35" y="75"/>
                          <a:pt x="35" y="75"/>
                          <a:pt x="35" y="75"/>
                        </a:cubicBezTo>
                        <a:cubicBezTo>
                          <a:pt x="35" y="86"/>
                          <a:pt x="35" y="86"/>
                          <a:pt x="35" y="86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206"/>
                  <p:cNvSpPr>
                    <a:spLocks/>
                  </p:cNvSpPr>
                  <p:nvPr/>
                </p:nvSpPr>
                <p:spPr bwMode="auto">
                  <a:xfrm>
                    <a:off x="2490" y="2310"/>
                    <a:ext cx="128" cy="133"/>
                  </a:xfrm>
                  <a:custGeom>
                    <a:avLst/>
                    <a:gdLst/>
                    <a:ahLst/>
                    <a:cxnLst>
                      <a:cxn ang="0">
                        <a:pos x="68" y="4"/>
                      </a:cxn>
                      <a:cxn ang="0">
                        <a:pos x="68" y="18"/>
                      </a:cxn>
                      <a:cxn ang="0">
                        <a:pos x="42" y="18"/>
                      </a:cxn>
                      <a:cxn ang="0">
                        <a:pos x="42" y="43"/>
                      </a:cxn>
                      <a:cxn ang="0">
                        <a:pos x="34" y="64"/>
                      </a:cxn>
                      <a:cxn ang="0">
                        <a:pos x="3" y="64"/>
                      </a:cxn>
                      <a:cxn ang="0">
                        <a:pos x="2" y="70"/>
                      </a:cxn>
                      <a:cxn ang="0">
                        <a:pos x="2" y="60"/>
                      </a:cxn>
                      <a:cxn ang="0">
                        <a:pos x="8" y="50"/>
                      </a:cxn>
                      <a:cxn ang="0">
                        <a:pos x="11" y="41"/>
                      </a:cxn>
                      <a:cxn ang="0">
                        <a:pos x="12" y="37"/>
                      </a:cxn>
                      <a:cxn ang="0">
                        <a:pos x="19" y="26"/>
                      </a:cxn>
                      <a:cxn ang="0">
                        <a:pos x="22" y="18"/>
                      </a:cxn>
                      <a:cxn ang="0">
                        <a:pos x="32" y="0"/>
                      </a:cxn>
                      <a:cxn ang="0">
                        <a:pos x="68" y="0"/>
                      </a:cxn>
                      <a:cxn ang="0">
                        <a:pos x="68" y="4"/>
                      </a:cxn>
                    </a:cxnLst>
                    <a:rect l="0" t="0" r="r" b="b"/>
                    <a:pathLst>
                      <a:path w="68" h="70">
                        <a:moveTo>
                          <a:pt x="68" y="4"/>
                        </a:moveTo>
                        <a:cubicBezTo>
                          <a:pt x="68" y="18"/>
                          <a:pt x="68" y="18"/>
                          <a:pt x="68" y="18"/>
                        </a:cubicBezTo>
                        <a:cubicBezTo>
                          <a:pt x="42" y="18"/>
                          <a:pt x="42" y="18"/>
                          <a:pt x="42" y="18"/>
                        </a:cubicBezTo>
                        <a:cubicBezTo>
                          <a:pt x="42" y="43"/>
                          <a:pt x="42" y="43"/>
                          <a:pt x="42" y="43"/>
                        </a:cubicBezTo>
                        <a:cubicBezTo>
                          <a:pt x="32" y="47"/>
                          <a:pt x="31" y="46"/>
                          <a:pt x="34" y="64"/>
                        </a:cubicBezTo>
                        <a:cubicBezTo>
                          <a:pt x="34" y="64"/>
                          <a:pt x="5" y="64"/>
                          <a:pt x="3" y="64"/>
                        </a:cubicBezTo>
                        <a:cubicBezTo>
                          <a:pt x="2" y="64"/>
                          <a:pt x="0" y="67"/>
                          <a:pt x="2" y="70"/>
                        </a:cubicBezTo>
                        <a:cubicBezTo>
                          <a:pt x="0" y="70"/>
                          <a:pt x="0" y="67"/>
                          <a:pt x="2" y="60"/>
                        </a:cubicBezTo>
                        <a:cubicBezTo>
                          <a:pt x="3" y="53"/>
                          <a:pt x="6" y="57"/>
                          <a:pt x="8" y="50"/>
                        </a:cubicBezTo>
                        <a:cubicBezTo>
                          <a:pt x="8" y="44"/>
                          <a:pt x="12" y="41"/>
                          <a:pt x="11" y="41"/>
                        </a:cubicBezTo>
                        <a:cubicBezTo>
                          <a:pt x="9" y="41"/>
                          <a:pt x="8" y="41"/>
                          <a:pt x="12" y="37"/>
                        </a:cubicBezTo>
                        <a:cubicBezTo>
                          <a:pt x="17" y="32"/>
                          <a:pt x="19" y="34"/>
                          <a:pt x="19" y="26"/>
                        </a:cubicBezTo>
                        <a:cubicBezTo>
                          <a:pt x="20" y="18"/>
                          <a:pt x="20" y="23"/>
                          <a:pt x="22" y="18"/>
                        </a:cubicBezTo>
                        <a:cubicBezTo>
                          <a:pt x="23" y="9"/>
                          <a:pt x="26" y="18"/>
                          <a:pt x="32" y="0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68" y="4"/>
                          <a:pt x="68" y="4"/>
                          <a:pt x="68" y="4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207"/>
                  <p:cNvSpPr>
                    <a:spLocks/>
                  </p:cNvSpPr>
                  <p:nvPr/>
                </p:nvSpPr>
                <p:spPr bwMode="auto">
                  <a:xfrm>
                    <a:off x="2507" y="2301"/>
                    <a:ext cx="11" cy="9"/>
                  </a:xfrm>
                  <a:custGeom>
                    <a:avLst/>
                    <a:gdLst/>
                    <a:ahLst/>
                    <a:cxnLst>
                      <a:cxn ang="0">
                        <a:pos x="3" y="5"/>
                      </a:cxn>
                      <a:cxn ang="0">
                        <a:pos x="3" y="0"/>
                      </a:cxn>
                      <a:cxn ang="0">
                        <a:pos x="3" y="5"/>
                      </a:cxn>
                    </a:cxnLst>
                    <a:rect l="0" t="0" r="r" b="b"/>
                    <a:pathLst>
                      <a:path w="6" h="5">
                        <a:moveTo>
                          <a:pt x="3" y="5"/>
                        </a:moveTo>
                        <a:cubicBezTo>
                          <a:pt x="0" y="5"/>
                          <a:pt x="2" y="0"/>
                          <a:pt x="3" y="0"/>
                        </a:cubicBezTo>
                        <a:cubicBezTo>
                          <a:pt x="6" y="2"/>
                          <a:pt x="5" y="5"/>
                          <a:pt x="3" y="5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208"/>
                  <p:cNvSpPr>
                    <a:spLocks/>
                  </p:cNvSpPr>
                  <p:nvPr/>
                </p:nvSpPr>
                <p:spPr bwMode="auto">
                  <a:xfrm>
                    <a:off x="2528" y="2289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5" y="6"/>
                      </a:cxn>
                      <a:cxn ang="0">
                        <a:pos x="2" y="6"/>
                      </a:cxn>
                      <a:cxn ang="0">
                        <a:pos x="6" y="0"/>
                      </a:cxn>
                      <a:cxn ang="0">
                        <a:pos x="5" y="6"/>
                      </a:cxn>
                    </a:cxnLst>
                    <a:rect l="0" t="0" r="r" b="b"/>
                    <a:pathLst>
                      <a:path w="8" h="8">
                        <a:moveTo>
                          <a:pt x="5" y="6"/>
                        </a:moveTo>
                        <a:cubicBezTo>
                          <a:pt x="0" y="8"/>
                          <a:pt x="0" y="8"/>
                          <a:pt x="2" y="6"/>
                        </a:cubicBezTo>
                        <a:cubicBezTo>
                          <a:pt x="5" y="5"/>
                          <a:pt x="5" y="0"/>
                          <a:pt x="6" y="0"/>
                        </a:cubicBezTo>
                        <a:cubicBezTo>
                          <a:pt x="8" y="2"/>
                          <a:pt x="6" y="6"/>
                          <a:pt x="5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209"/>
                  <p:cNvSpPr>
                    <a:spLocks/>
                  </p:cNvSpPr>
                  <p:nvPr/>
                </p:nvSpPr>
                <p:spPr bwMode="auto">
                  <a:xfrm>
                    <a:off x="2539" y="2280"/>
                    <a:ext cx="6" cy="9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3" y="0"/>
                      </a:cxn>
                      <a:cxn ang="0">
                        <a:pos x="2" y="4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3" h="5">
                        <a:moveTo>
                          <a:pt x="0" y="4"/>
                        </a:moveTo>
                        <a:cubicBezTo>
                          <a:pt x="0" y="0"/>
                          <a:pt x="2" y="2"/>
                          <a:pt x="3" y="0"/>
                        </a:cubicBezTo>
                        <a:cubicBezTo>
                          <a:pt x="3" y="0"/>
                          <a:pt x="3" y="2"/>
                          <a:pt x="2" y="4"/>
                        </a:cubicBezTo>
                        <a:cubicBezTo>
                          <a:pt x="2" y="4"/>
                          <a:pt x="0" y="5"/>
                          <a:pt x="0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210"/>
                  <p:cNvSpPr>
                    <a:spLocks/>
                  </p:cNvSpPr>
                  <p:nvPr/>
                </p:nvSpPr>
                <p:spPr bwMode="auto">
                  <a:xfrm>
                    <a:off x="2490" y="2293"/>
                    <a:ext cx="15" cy="13"/>
                  </a:xfrm>
                  <a:custGeom>
                    <a:avLst/>
                    <a:gdLst/>
                    <a:ahLst/>
                    <a:cxnLst>
                      <a:cxn ang="0">
                        <a:pos x="3" y="6"/>
                      </a:cxn>
                      <a:cxn ang="0">
                        <a:pos x="2" y="3"/>
                      </a:cxn>
                      <a:cxn ang="0">
                        <a:pos x="8" y="0"/>
                      </a:cxn>
                      <a:cxn ang="0">
                        <a:pos x="6" y="4"/>
                      </a:cxn>
                      <a:cxn ang="0">
                        <a:pos x="3" y="6"/>
                      </a:cxn>
                    </a:cxnLst>
                    <a:rect l="0" t="0" r="r" b="b"/>
                    <a:pathLst>
                      <a:path w="8" h="7">
                        <a:moveTo>
                          <a:pt x="3" y="6"/>
                        </a:moveTo>
                        <a:cubicBezTo>
                          <a:pt x="2" y="3"/>
                          <a:pt x="0" y="3"/>
                          <a:pt x="2" y="3"/>
                        </a:cubicBezTo>
                        <a:cubicBezTo>
                          <a:pt x="5" y="1"/>
                          <a:pt x="8" y="0"/>
                          <a:pt x="8" y="0"/>
                        </a:cubicBezTo>
                        <a:cubicBezTo>
                          <a:pt x="8" y="1"/>
                          <a:pt x="6" y="1"/>
                          <a:pt x="6" y="4"/>
                        </a:cubicBezTo>
                        <a:cubicBezTo>
                          <a:pt x="5" y="6"/>
                          <a:pt x="3" y="7"/>
                          <a:pt x="3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211"/>
                  <p:cNvSpPr>
                    <a:spLocks/>
                  </p:cNvSpPr>
                  <p:nvPr/>
                </p:nvSpPr>
                <p:spPr bwMode="auto">
                  <a:xfrm>
                    <a:off x="2476" y="2287"/>
                    <a:ext cx="6" cy="12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4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3" h="6">
                        <a:moveTo>
                          <a:pt x="1" y="1"/>
                        </a:moveTo>
                        <a:cubicBezTo>
                          <a:pt x="1" y="0"/>
                          <a:pt x="3" y="3"/>
                          <a:pt x="1" y="4"/>
                        </a:cubicBezTo>
                        <a:cubicBezTo>
                          <a:pt x="1" y="6"/>
                          <a:pt x="0" y="1"/>
                          <a:pt x="1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212"/>
                  <p:cNvSpPr>
                    <a:spLocks/>
                  </p:cNvSpPr>
                  <p:nvPr/>
                </p:nvSpPr>
                <p:spPr bwMode="auto">
                  <a:xfrm>
                    <a:off x="2484" y="2301"/>
                    <a:ext cx="6" cy="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3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2">
                        <a:moveTo>
                          <a:pt x="2" y="0"/>
                        </a:moveTo>
                        <a:cubicBezTo>
                          <a:pt x="3" y="0"/>
                          <a:pt x="3" y="2"/>
                          <a:pt x="3" y="2"/>
                        </a:cubicBezTo>
                        <a:cubicBezTo>
                          <a:pt x="2" y="2"/>
                          <a:pt x="0" y="0"/>
                          <a:pt x="2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213"/>
                  <p:cNvSpPr>
                    <a:spLocks/>
                  </p:cNvSpPr>
                  <p:nvPr/>
                </p:nvSpPr>
                <p:spPr bwMode="auto">
                  <a:xfrm>
                    <a:off x="2473" y="2306"/>
                    <a:ext cx="5" cy="6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3" y="2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3" h="3">
                        <a:moveTo>
                          <a:pt x="1" y="0"/>
                        </a:moveTo>
                        <a:cubicBezTo>
                          <a:pt x="3" y="0"/>
                          <a:pt x="3" y="0"/>
                          <a:pt x="3" y="2"/>
                        </a:cubicBezTo>
                        <a:cubicBezTo>
                          <a:pt x="1" y="3"/>
                          <a:pt x="0" y="2"/>
                          <a:pt x="1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214"/>
                  <p:cNvSpPr>
                    <a:spLocks/>
                  </p:cNvSpPr>
                  <p:nvPr/>
                </p:nvSpPr>
                <p:spPr bwMode="auto">
                  <a:xfrm>
                    <a:off x="2577" y="2670"/>
                    <a:ext cx="60" cy="77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15" y="3"/>
                      </a:cxn>
                      <a:cxn ang="0">
                        <a:pos x="15" y="9"/>
                      </a:cxn>
                      <a:cxn ang="0">
                        <a:pos x="18" y="12"/>
                      </a:cxn>
                      <a:cxn ang="0">
                        <a:pos x="23" y="8"/>
                      </a:cxn>
                      <a:cxn ang="0">
                        <a:pos x="23" y="18"/>
                      </a:cxn>
                      <a:cxn ang="0">
                        <a:pos x="29" y="23"/>
                      </a:cxn>
                      <a:cxn ang="0">
                        <a:pos x="32" y="27"/>
                      </a:cxn>
                      <a:cxn ang="0">
                        <a:pos x="31" y="39"/>
                      </a:cxn>
                      <a:cxn ang="0">
                        <a:pos x="26" y="38"/>
                      </a:cxn>
                      <a:cxn ang="0">
                        <a:pos x="12" y="27"/>
                      </a:cxn>
                      <a:cxn ang="0">
                        <a:pos x="5" y="21"/>
                      </a:cxn>
                      <a:cxn ang="0">
                        <a:pos x="0" y="15"/>
                      </a:cxn>
                      <a:cxn ang="0">
                        <a:pos x="6" y="6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32" h="41">
                        <a:moveTo>
                          <a:pt x="9" y="0"/>
                        </a:moveTo>
                        <a:cubicBezTo>
                          <a:pt x="11" y="0"/>
                          <a:pt x="17" y="0"/>
                          <a:pt x="15" y="3"/>
                        </a:cubicBezTo>
                        <a:cubicBezTo>
                          <a:pt x="15" y="5"/>
                          <a:pt x="17" y="6"/>
                          <a:pt x="15" y="9"/>
                        </a:cubicBezTo>
                        <a:cubicBezTo>
                          <a:pt x="15" y="12"/>
                          <a:pt x="17" y="9"/>
                          <a:pt x="18" y="12"/>
                        </a:cubicBezTo>
                        <a:cubicBezTo>
                          <a:pt x="20" y="15"/>
                          <a:pt x="21" y="6"/>
                          <a:pt x="23" y="8"/>
                        </a:cubicBezTo>
                        <a:cubicBezTo>
                          <a:pt x="26" y="14"/>
                          <a:pt x="24" y="15"/>
                          <a:pt x="23" y="18"/>
                        </a:cubicBezTo>
                        <a:cubicBezTo>
                          <a:pt x="21" y="21"/>
                          <a:pt x="29" y="20"/>
                          <a:pt x="29" y="23"/>
                        </a:cubicBezTo>
                        <a:cubicBezTo>
                          <a:pt x="29" y="26"/>
                          <a:pt x="32" y="24"/>
                          <a:pt x="32" y="27"/>
                        </a:cubicBezTo>
                        <a:cubicBezTo>
                          <a:pt x="32" y="32"/>
                          <a:pt x="31" y="35"/>
                          <a:pt x="31" y="39"/>
                        </a:cubicBezTo>
                        <a:cubicBezTo>
                          <a:pt x="29" y="41"/>
                          <a:pt x="31" y="39"/>
                          <a:pt x="26" y="38"/>
                        </a:cubicBezTo>
                        <a:cubicBezTo>
                          <a:pt x="23" y="36"/>
                          <a:pt x="17" y="33"/>
                          <a:pt x="12" y="27"/>
                        </a:cubicBezTo>
                        <a:cubicBezTo>
                          <a:pt x="8" y="21"/>
                          <a:pt x="6" y="23"/>
                          <a:pt x="5" y="21"/>
                        </a:cubicBezTo>
                        <a:cubicBezTo>
                          <a:pt x="5" y="18"/>
                          <a:pt x="2" y="18"/>
                          <a:pt x="0" y="15"/>
                        </a:cubicBezTo>
                        <a:cubicBezTo>
                          <a:pt x="5" y="8"/>
                          <a:pt x="6" y="9"/>
                          <a:pt x="6" y="6"/>
                        </a:cubicBezTo>
                        <a:cubicBezTo>
                          <a:pt x="6" y="3"/>
                          <a:pt x="9" y="5"/>
                          <a:pt x="9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215"/>
                  <p:cNvSpPr>
                    <a:spLocks/>
                  </p:cNvSpPr>
                  <p:nvPr/>
                </p:nvSpPr>
                <p:spPr bwMode="auto">
                  <a:xfrm>
                    <a:off x="2548" y="2639"/>
                    <a:ext cx="46" cy="59"/>
                  </a:xfrm>
                  <a:custGeom>
                    <a:avLst/>
                    <a:gdLst/>
                    <a:ahLst/>
                    <a:cxnLst>
                      <a:cxn ang="0">
                        <a:pos x="15" y="31"/>
                      </a:cxn>
                      <a:cxn ang="0">
                        <a:pos x="21" y="22"/>
                      </a:cxn>
                      <a:cxn ang="0">
                        <a:pos x="24" y="16"/>
                      </a:cxn>
                      <a:cxn ang="0">
                        <a:pos x="23" y="13"/>
                      </a:cxn>
                      <a:cxn ang="0">
                        <a:pos x="21" y="10"/>
                      </a:cxn>
                      <a:cxn ang="0">
                        <a:pos x="18" y="3"/>
                      </a:cxn>
                      <a:cxn ang="0">
                        <a:pos x="10" y="2"/>
                      </a:cxn>
                      <a:cxn ang="0">
                        <a:pos x="6" y="3"/>
                      </a:cxn>
                      <a:cxn ang="0">
                        <a:pos x="0" y="11"/>
                      </a:cxn>
                      <a:cxn ang="0">
                        <a:pos x="0" y="14"/>
                      </a:cxn>
                      <a:cxn ang="0">
                        <a:pos x="3" y="16"/>
                      </a:cxn>
                      <a:cxn ang="0">
                        <a:pos x="0" y="17"/>
                      </a:cxn>
                      <a:cxn ang="0">
                        <a:pos x="3" y="20"/>
                      </a:cxn>
                      <a:cxn ang="0">
                        <a:pos x="3" y="22"/>
                      </a:cxn>
                      <a:cxn ang="0">
                        <a:pos x="6" y="25"/>
                      </a:cxn>
                      <a:cxn ang="0">
                        <a:pos x="7" y="28"/>
                      </a:cxn>
                      <a:cxn ang="0">
                        <a:pos x="15" y="31"/>
                      </a:cxn>
                    </a:cxnLst>
                    <a:rect l="0" t="0" r="r" b="b"/>
                    <a:pathLst>
                      <a:path w="24" h="31">
                        <a:moveTo>
                          <a:pt x="15" y="31"/>
                        </a:moveTo>
                        <a:cubicBezTo>
                          <a:pt x="20" y="23"/>
                          <a:pt x="21" y="25"/>
                          <a:pt x="21" y="22"/>
                        </a:cubicBezTo>
                        <a:cubicBezTo>
                          <a:pt x="21" y="19"/>
                          <a:pt x="24" y="20"/>
                          <a:pt x="24" y="16"/>
                        </a:cubicBezTo>
                        <a:cubicBezTo>
                          <a:pt x="20" y="20"/>
                          <a:pt x="23" y="14"/>
                          <a:pt x="23" y="13"/>
                        </a:cubicBezTo>
                        <a:cubicBezTo>
                          <a:pt x="21" y="10"/>
                          <a:pt x="21" y="10"/>
                          <a:pt x="21" y="10"/>
                        </a:cubicBezTo>
                        <a:cubicBezTo>
                          <a:pt x="21" y="7"/>
                          <a:pt x="20" y="8"/>
                          <a:pt x="18" y="3"/>
                        </a:cubicBezTo>
                        <a:cubicBezTo>
                          <a:pt x="16" y="0"/>
                          <a:pt x="10" y="0"/>
                          <a:pt x="10" y="2"/>
                        </a:cubicBezTo>
                        <a:cubicBezTo>
                          <a:pt x="10" y="3"/>
                          <a:pt x="7" y="0"/>
                          <a:pt x="6" y="3"/>
                        </a:cubicBezTo>
                        <a:cubicBezTo>
                          <a:pt x="6" y="8"/>
                          <a:pt x="3" y="10"/>
                          <a:pt x="0" y="11"/>
                        </a:cubicBezTo>
                        <a:cubicBezTo>
                          <a:pt x="3" y="13"/>
                          <a:pt x="0" y="13"/>
                          <a:pt x="0" y="14"/>
                        </a:cubicBezTo>
                        <a:cubicBezTo>
                          <a:pt x="1" y="16"/>
                          <a:pt x="1" y="14"/>
                          <a:pt x="3" y="16"/>
                        </a:cubicBezTo>
                        <a:cubicBezTo>
                          <a:pt x="1" y="17"/>
                          <a:pt x="0" y="14"/>
                          <a:pt x="0" y="17"/>
                        </a:cubicBezTo>
                        <a:cubicBezTo>
                          <a:pt x="1" y="20"/>
                          <a:pt x="3" y="17"/>
                          <a:pt x="3" y="20"/>
                        </a:cubicBezTo>
                        <a:cubicBezTo>
                          <a:pt x="4" y="22"/>
                          <a:pt x="1" y="20"/>
                          <a:pt x="3" y="22"/>
                        </a:cubicBezTo>
                        <a:cubicBezTo>
                          <a:pt x="3" y="23"/>
                          <a:pt x="6" y="23"/>
                          <a:pt x="6" y="25"/>
                        </a:cubicBezTo>
                        <a:cubicBezTo>
                          <a:pt x="7" y="26"/>
                          <a:pt x="4" y="26"/>
                          <a:pt x="7" y="28"/>
                        </a:cubicBezTo>
                        <a:cubicBezTo>
                          <a:pt x="10" y="28"/>
                          <a:pt x="13" y="29"/>
                          <a:pt x="15" y="3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216"/>
                  <p:cNvSpPr>
                    <a:spLocks/>
                  </p:cNvSpPr>
                  <p:nvPr/>
                </p:nvSpPr>
                <p:spPr bwMode="auto">
                  <a:xfrm>
                    <a:off x="2484" y="2518"/>
                    <a:ext cx="97" cy="82"/>
                  </a:xfrm>
                  <a:custGeom>
                    <a:avLst/>
                    <a:gdLst/>
                    <a:ahLst/>
                    <a:cxnLst>
                      <a:cxn ang="0">
                        <a:pos x="8" y="31"/>
                      </a:cxn>
                      <a:cxn ang="0">
                        <a:pos x="3" y="20"/>
                      </a:cxn>
                      <a:cxn ang="0">
                        <a:pos x="2" y="19"/>
                      </a:cxn>
                      <a:cxn ang="0">
                        <a:pos x="9" y="5"/>
                      </a:cxn>
                      <a:cxn ang="0">
                        <a:pos x="25" y="2"/>
                      </a:cxn>
                      <a:cxn ang="0">
                        <a:pos x="32" y="6"/>
                      </a:cxn>
                      <a:cxn ang="0">
                        <a:pos x="43" y="20"/>
                      </a:cxn>
                      <a:cxn ang="0">
                        <a:pos x="45" y="26"/>
                      </a:cxn>
                      <a:cxn ang="0">
                        <a:pos x="45" y="31"/>
                      </a:cxn>
                      <a:cxn ang="0">
                        <a:pos x="49" y="35"/>
                      </a:cxn>
                      <a:cxn ang="0">
                        <a:pos x="49" y="41"/>
                      </a:cxn>
                      <a:cxn ang="0">
                        <a:pos x="43" y="41"/>
                      </a:cxn>
                      <a:cxn ang="0">
                        <a:pos x="31" y="40"/>
                      </a:cxn>
                      <a:cxn ang="0">
                        <a:pos x="19" y="40"/>
                      </a:cxn>
                      <a:cxn ang="0">
                        <a:pos x="17" y="41"/>
                      </a:cxn>
                      <a:cxn ang="0">
                        <a:pos x="8" y="43"/>
                      </a:cxn>
                      <a:cxn ang="0">
                        <a:pos x="6" y="41"/>
                      </a:cxn>
                      <a:cxn ang="0">
                        <a:pos x="15" y="40"/>
                      </a:cxn>
                      <a:cxn ang="0">
                        <a:pos x="11" y="40"/>
                      </a:cxn>
                      <a:cxn ang="0">
                        <a:pos x="8" y="40"/>
                      </a:cxn>
                      <a:cxn ang="0">
                        <a:pos x="6" y="35"/>
                      </a:cxn>
                      <a:cxn ang="0">
                        <a:pos x="14" y="34"/>
                      </a:cxn>
                      <a:cxn ang="0">
                        <a:pos x="19" y="32"/>
                      </a:cxn>
                      <a:cxn ang="0">
                        <a:pos x="25" y="32"/>
                      </a:cxn>
                      <a:cxn ang="0">
                        <a:pos x="31" y="31"/>
                      </a:cxn>
                      <a:cxn ang="0">
                        <a:pos x="25" y="31"/>
                      </a:cxn>
                      <a:cxn ang="0">
                        <a:pos x="22" y="29"/>
                      </a:cxn>
                      <a:cxn ang="0">
                        <a:pos x="17" y="31"/>
                      </a:cxn>
                      <a:cxn ang="0">
                        <a:pos x="8" y="31"/>
                      </a:cxn>
                    </a:cxnLst>
                    <a:rect l="0" t="0" r="r" b="b"/>
                    <a:pathLst>
                      <a:path w="51" h="43">
                        <a:moveTo>
                          <a:pt x="8" y="31"/>
                        </a:moveTo>
                        <a:cubicBezTo>
                          <a:pt x="5" y="28"/>
                          <a:pt x="5" y="19"/>
                          <a:pt x="3" y="20"/>
                        </a:cubicBezTo>
                        <a:cubicBezTo>
                          <a:pt x="0" y="20"/>
                          <a:pt x="0" y="19"/>
                          <a:pt x="2" y="19"/>
                        </a:cubicBezTo>
                        <a:cubicBezTo>
                          <a:pt x="6" y="16"/>
                          <a:pt x="9" y="8"/>
                          <a:pt x="9" y="5"/>
                        </a:cubicBezTo>
                        <a:cubicBezTo>
                          <a:pt x="9" y="0"/>
                          <a:pt x="20" y="2"/>
                          <a:pt x="25" y="2"/>
                        </a:cubicBezTo>
                        <a:cubicBezTo>
                          <a:pt x="28" y="0"/>
                          <a:pt x="31" y="5"/>
                          <a:pt x="32" y="6"/>
                        </a:cubicBezTo>
                        <a:cubicBezTo>
                          <a:pt x="35" y="8"/>
                          <a:pt x="40" y="17"/>
                          <a:pt x="43" y="20"/>
                        </a:cubicBezTo>
                        <a:cubicBezTo>
                          <a:pt x="41" y="25"/>
                          <a:pt x="45" y="22"/>
                          <a:pt x="45" y="26"/>
                        </a:cubicBezTo>
                        <a:cubicBezTo>
                          <a:pt x="45" y="31"/>
                          <a:pt x="43" y="28"/>
                          <a:pt x="45" y="31"/>
                        </a:cubicBezTo>
                        <a:cubicBezTo>
                          <a:pt x="46" y="35"/>
                          <a:pt x="46" y="31"/>
                          <a:pt x="49" y="35"/>
                        </a:cubicBezTo>
                        <a:cubicBezTo>
                          <a:pt x="51" y="38"/>
                          <a:pt x="49" y="38"/>
                          <a:pt x="49" y="41"/>
                        </a:cubicBezTo>
                        <a:cubicBezTo>
                          <a:pt x="48" y="41"/>
                          <a:pt x="45" y="40"/>
                          <a:pt x="43" y="41"/>
                        </a:cubicBezTo>
                        <a:cubicBezTo>
                          <a:pt x="40" y="43"/>
                          <a:pt x="37" y="40"/>
                          <a:pt x="31" y="40"/>
                        </a:cubicBezTo>
                        <a:cubicBezTo>
                          <a:pt x="28" y="40"/>
                          <a:pt x="22" y="38"/>
                          <a:pt x="19" y="40"/>
                        </a:cubicBezTo>
                        <a:cubicBezTo>
                          <a:pt x="14" y="40"/>
                          <a:pt x="20" y="40"/>
                          <a:pt x="17" y="41"/>
                        </a:cubicBezTo>
                        <a:cubicBezTo>
                          <a:pt x="14" y="43"/>
                          <a:pt x="11" y="41"/>
                          <a:pt x="8" y="43"/>
                        </a:cubicBezTo>
                        <a:cubicBezTo>
                          <a:pt x="8" y="41"/>
                          <a:pt x="6" y="43"/>
                          <a:pt x="6" y="41"/>
                        </a:cubicBezTo>
                        <a:cubicBezTo>
                          <a:pt x="9" y="38"/>
                          <a:pt x="8" y="41"/>
                          <a:pt x="15" y="40"/>
                        </a:cubicBezTo>
                        <a:cubicBezTo>
                          <a:pt x="14" y="40"/>
                          <a:pt x="12" y="38"/>
                          <a:pt x="11" y="40"/>
                        </a:cubicBezTo>
                        <a:cubicBezTo>
                          <a:pt x="9" y="40"/>
                          <a:pt x="9" y="38"/>
                          <a:pt x="8" y="40"/>
                        </a:cubicBezTo>
                        <a:cubicBezTo>
                          <a:pt x="6" y="41"/>
                          <a:pt x="8" y="38"/>
                          <a:pt x="6" y="35"/>
                        </a:cubicBezTo>
                        <a:cubicBezTo>
                          <a:pt x="9" y="34"/>
                          <a:pt x="15" y="37"/>
                          <a:pt x="14" y="34"/>
                        </a:cubicBezTo>
                        <a:cubicBezTo>
                          <a:pt x="14" y="32"/>
                          <a:pt x="19" y="34"/>
                          <a:pt x="19" y="32"/>
                        </a:cubicBezTo>
                        <a:cubicBezTo>
                          <a:pt x="20" y="29"/>
                          <a:pt x="19" y="31"/>
                          <a:pt x="25" y="32"/>
                        </a:cubicBezTo>
                        <a:cubicBezTo>
                          <a:pt x="28" y="34"/>
                          <a:pt x="31" y="34"/>
                          <a:pt x="31" y="31"/>
                        </a:cubicBezTo>
                        <a:cubicBezTo>
                          <a:pt x="29" y="29"/>
                          <a:pt x="26" y="34"/>
                          <a:pt x="25" y="31"/>
                        </a:cubicBezTo>
                        <a:cubicBezTo>
                          <a:pt x="23" y="28"/>
                          <a:pt x="23" y="31"/>
                          <a:pt x="22" y="29"/>
                        </a:cubicBezTo>
                        <a:cubicBezTo>
                          <a:pt x="22" y="28"/>
                          <a:pt x="19" y="29"/>
                          <a:pt x="17" y="31"/>
                        </a:cubicBezTo>
                        <a:cubicBezTo>
                          <a:pt x="17" y="31"/>
                          <a:pt x="15" y="31"/>
                          <a:pt x="8" y="3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217"/>
                  <p:cNvSpPr>
                    <a:spLocks/>
                  </p:cNvSpPr>
                  <p:nvPr/>
                </p:nvSpPr>
                <p:spPr bwMode="auto">
                  <a:xfrm>
                    <a:off x="2493" y="2571"/>
                    <a:ext cx="50" cy="17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12" y="4"/>
                      </a:cxn>
                      <a:cxn ang="0">
                        <a:pos x="3" y="4"/>
                      </a:cxn>
                      <a:cxn ang="0">
                        <a:pos x="1" y="7"/>
                      </a:cxn>
                      <a:cxn ang="0">
                        <a:pos x="9" y="6"/>
                      </a:cxn>
                      <a:cxn ang="0">
                        <a:pos x="13" y="4"/>
                      </a:cxn>
                      <a:cxn ang="0">
                        <a:pos x="20" y="4"/>
                      </a:cxn>
                      <a:cxn ang="0">
                        <a:pos x="26" y="3"/>
                      </a:cxn>
                      <a:cxn ang="0">
                        <a:pos x="20" y="3"/>
                      </a:cxn>
                      <a:cxn ang="0">
                        <a:pos x="17" y="1"/>
                      </a:cxn>
                      <a:cxn ang="0">
                        <a:pos x="12" y="3"/>
                      </a:cxn>
                      <a:cxn ang="0">
                        <a:pos x="3" y="3"/>
                      </a:cxn>
                    </a:cxnLst>
                    <a:rect l="0" t="0" r="r" b="b"/>
                    <a:pathLst>
                      <a:path w="26" h="9">
                        <a:moveTo>
                          <a:pt x="3" y="3"/>
                        </a:moveTo>
                        <a:cubicBezTo>
                          <a:pt x="4" y="6"/>
                          <a:pt x="6" y="3"/>
                          <a:pt x="12" y="4"/>
                        </a:cubicBezTo>
                        <a:cubicBezTo>
                          <a:pt x="6" y="4"/>
                          <a:pt x="4" y="7"/>
                          <a:pt x="3" y="4"/>
                        </a:cubicBezTo>
                        <a:cubicBezTo>
                          <a:pt x="1" y="3"/>
                          <a:pt x="0" y="6"/>
                          <a:pt x="1" y="7"/>
                        </a:cubicBezTo>
                        <a:cubicBezTo>
                          <a:pt x="4" y="6"/>
                          <a:pt x="10" y="9"/>
                          <a:pt x="9" y="6"/>
                        </a:cubicBezTo>
                        <a:cubicBezTo>
                          <a:pt x="9" y="4"/>
                          <a:pt x="13" y="6"/>
                          <a:pt x="13" y="4"/>
                        </a:cubicBezTo>
                        <a:cubicBezTo>
                          <a:pt x="15" y="1"/>
                          <a:pt x="13" y="3"/>
                          <a:pt x="20" y="4"/>
                        </a:cubicBezTo>
                        <a:cubicBezTo>
                          <a:pt x="23" y="6"/>
                          <a:pt x="26" y="6"/>
                          <a:pt x="26" y="3"/>
                        </a:cubicBezTo>
                        <a:cubicBezTo>
                          <a:pt x="24" y="1"/>
                          <a:pt x="21" y="6"/>
                          <a:pt x="20" y="3"/>
                        </a:cubicBezTo>
                        <a:cubicBezTo>
                          <a:pt x="18" y="0"/>
                          <a:pt x="18" y="3"/>
                          <a:pt x="17" y="1"/>
                        </a:cubicBezTo>
                        <a:cubicBezTo>
                          <a:pt x="17" y="0"/>
                          <a:pt x="13" y="1"/>
                          <a:pt x="12" y="3"/>
                        </a:cubicBezTo>
                        <a:cubicBezTo>
                          <a:pt x="12" y="3"/>
                          <a:pt x="10" y="3"/>
                          <a:pt x="3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218"/>
                  <p:cNvSpPr>
                    <a:spLocks/>
                  </p:cNvSpPr>
                  <p:nvPr/>
                </p:nvSpPr>
                <p:spPr bwMode="auto">
                  <a:xfrm>
                    <a:off x="2522" y="2594"/>
                    <a:ext cx="113" cy="104"/>
                  </a:xfrm>
                  <a:custGeom>
                    <a:avLst/>
                    <a:gdLst/>
                    <a:ahLst/>
                    <a:cxnLst>
                      <a:cxn ang="0">
                        <a:pos x="38" y="40"/>
                      </a:cxn>
                      <a:cxn ang="0">
                        <a:pos x="37" y="37"/>
                      </a:cxn>
                      <a:cxn ang="0">
                        <a:pos x="35" y="34"/>
                      </a:cxn>
                      <a:cxn ang="0">
                        <a:pos x="32" y="27"/>
                      </a:cxn>
                      <a:cxn ang="0">
                        <a:pos x="25" y="26"/>
                      </a:cxn>
                      <a:cxn ang="0">
                        <a:pos x="20" y="27"/>
                      </a:cxn>
                      <a:cxn ang="0">
                        <a:pos x="14" y="35"/>
                      </a:cxn>
                      <a:cxn ang="0">
                        <a:pos x="14" y="34"/>
                      </a:cxn>
                      <a:cxn ang="0">
                        <a:pos x="12" y="30"/>
                      </a:cxn>
                      <a:cxn ang="0">
                        <a:pos x="12" y="29"/>
                      </a:cxn>
                      <a:cxn ang="0">
                        <a:pos x="8" y="24"/>
                      </a:cxn>
                      <a:cxn ang="0">
                        <a:pos x="5" y="23"/>
                      </a:cxn>
                      <a:cxn ang="0">
                        <a:pos x="5" y="18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0" y="18"/>
                      </a:cxn>
                      <a:cxn ang="0">
                        <a:pos x="0" y="17"/>
                      </a:cxn>
                      <a:cxn ang="0">
                        <a:pos x="6" y="9"/>
                      </a:cxn>
                      <a:cxn ang="0">
                        <a:pos x="9" y="9"/>
                      </a:cxn>
                      <a:cxn ang="0">
                        <a:pos x="9" y="5"/>
                      </a:cxn>
                      <a:cxn ang="0">
                        <a:pos x="11" y="0"/>
                      </a:cxn>
                      <a:cxn ang="0">
                        <a:pos x="23" y="1"/>
                      </a:cxn>
                      <a:cxn ang="0">
                        <a:pos x="29" y="1"/>
                      </a:cxn>
                      <a:cxn ang="0">
                        <a:pos x="32" y="5"/>
                      </a:cxn>
                      <a:cxn ang="0">
                        <a:pos x="34" y="6"/>
                      </a:cxn>
                      <a:cxn ang="0">
                        <a:pos x="41" y="5"/>
                      </a:cxn>
                      <a:cxn ang="0">
                        <a:pos x="44" y="3"/>
                      </a:cxn>
                      <a:cxn ang="0">
                        <a:pos x="47" y="1"/>
                      </a:cxn>
                      <a:cxn ang="0">
                        <a:pos x="49" y="6"/>
                      </a:cxn>
                      <a:cxn ang="0">
                        <a:pos x="50" y="9"/>
                      </a:cxn>
                      <a:cxn ang="0">
                        <a:pos x="52" y="12"/>
                      </a:cxn>
                      <a:cxn ang="0">
                        <a:pos x="52" y="15"/>
                      </a:cxn>
                      <a:cxn ang="0">
                        <a:pos x="53" y="20"/>
                      </a:cxn>
                      <a:cxn ang="0">
                        <a:pos x="57" y="24"/>
                      </a:cxn>
                      <a:cxn ang="0">
                        <a:pos x="55" y="29"/>
                      </a:cxn>
                      <a:cxn ang="0">
                        <a:pos x="58" y="35"/>
                      </a:cxn>
                      <a:cxn ang="0">
                        <a:pos x="60" y="41"/>
                      </a:cxn>
                      <a:cxn ang="0">
                        <a:pos x="53" y="41"/>
                      </a:cxn>
                      <a:cxn ang="0">
                        <a:pos x="57" y="44"/>
                      </a:cxn>
                      <a:cxn ang="0">
                        <a:pos x="52" y="47"/>
                      </a:cxn>
                      <a:cxn ang="0">
                        <a:pos x="47" y="52"/>
                      </a:cxn>
                      <a:cxn ang="0">
                        <a:pos x="44" y="49"/>
                      </a:cxn>
                      <a:cxn ang="0">
                        <a:pos x="44" y="43"/>
                      </a:cxn>
                      <a:cxn ang="0">
                        <a:pos x="38" y="40"/>
                      </a:cxn>
                    </a:cxnLst>
                    <a:rect l="0" t="0" r="r" b="b"/>
                    <a:pathLst>
                      <a:path w="60" h="55">
                        <a:moveTo>
                          <a:pt x="38" y="40"/>
                        </a:moveTo>
                        <a:cubicBezTo>
                          <a:pt x="34" y="44"/>
                          <a:pt x="37" y="38"/>
                          <a:pt x="37" y="37"/>
                        </a:cubicBezTo>
                        <a:cubicBezTo>
                          <a:pt x="35" y="34"/>
                          <a:pt x="35" y="34"/>
                          <a:pt x="35" y="34"/>
                        </a:cubicBezTo>
                        <a:cubicBezTo>
                          <a:pt x="35" y="30"/>
                          <a:pt x="34" y="32"/>
                          <a:pt x="32" y="27"/>
                        </a:cubicBezTo>
                        <a:cubicBezTo>
                          <a:pt x="31" y="24"/>
                          <a:pt x="25" y="24"/>
                          <a:pt x="25" y="26"/>
                        </a:cubicBezTo>
                        <a:cubicBezTo>
                          <a:pt x="25" y="27"/>
                          <a:pt x="21" y="24"/>
                          <a:pt x="20" y="27"/>
                        </a:cubicBezTo>
                        <a:cubicBezTo>
                          <a:pt x="20" y="32"/>
                          <a:pt x="17" y="34"/>
                          <a:pt x="14" y="35"/>
                        </a:cubicBezTo>
                        <a:cubicBezTo>
                          <a:pt x="14" y="34"/>
                          <a:pt x="15" y="34"/>
                          <a:pt x="14" y="34"/>
                        </a:cubicBezTo>
                        <a:cubicBezTo>
                          <a:pt x="12" y="32"/>
                          <a:pt x="14" y="32"/>
                          <a:pt x="12" y="30"/>
                        </a:cubicBezTo>
                        <a:cubicBezTo>
                          <a:pt x="11" y="30"/>
                          <a:pt x="11" y="30"/>
                          <a:pt x="12" y="29"/>
                        </a:cubicBezTo>
                        <a:cubicBezTo>
                          <a:pt x="12" y="27"/>
                          <a:pt x="9" y="27"/>
                          <a:pt x="8" y="24"/>
                        </a:cubicBezTo>
                        <a:cubicBezTo>
                          <a:pt x="8" y="23"/>
                          <a:pt x="5" y="24"/>
                          <a:pt x="5" y="23"/>
                        </a:cubicBezTo>
                        <a:cubicBezTo>
                          <a:pt x="5" y="20"/>
                          <a:pt x="3" y="23"/>
                          <a:pt x="5" y="18"/>
                        </a:cubicBezTo>
                        <a:cubicBezTo>
                          <a:pt x="5" y="15"/>
                          <a:pt x="3" y="20"/>
                          <a:pt x="3" y="18"/>
                        </a:cubicBezTo>
                        <a:cubicBezTo>
                          <a:pt x="2" y="17"/>
                          <a:pt x="5" y="15"/>
                          <a:pt x="3" y="15"/>
                        </a:cubicBezTo>
                        <a:cubicBezTo>
                          <a:pt x="0" y="15"/>
                          <a:pt x="2" y="18"/>
                          <a:pt x="0" y="18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3" y="9"/>
                          <a:pt x="5" y="12"/>
                          <a:pt x="6" y="9"/>
                        </a:cubicBezTo>
                        <a:cubicBezTo>
                          <a:pt x="8" y="8"/>
                          <a:pt x="8" y="11"/>
                          <a:pt x="9" y="9"/>
                        </a:cubicBezTo>
                        <a:cubicBezTo>
                          <a:pt x="12" y="9"/>
                          <a:pt x="12" y="6"/>
                          <a:pt x="9" y="5"/>
                        </a:cubicBezTo>
                        <a:cubicBezTo>
                          <a:pt x="8" y="3"/>
                          <a:pt x="12" y="5"/>
                          <a:pt x="11" y="0"/>
                        </a:cubicBezTo>
                        <a:cubicBezTo>
                          <a:pt x="17" y="0"/>
                          <a:pt x="20" y="3"/>
                          <a:pt x="23" y="1"/>
                        </a:cubicBezTo>
                        <a:cubicBezTo>
                          <a:pt x="25" y="0"/>
                          <a:pt x="28" y="1"/>
                          <a:pt x="29" y="1"/>
                        </a:cubicBezTo>
                        <a:cubicBezTo>
                          <a:pt x="28" y="6"/>
                          <a:pt x="31" y="8"/>
                          <a:pt x="32" y="5"/>
                        </a:cubicBezTo>
                        <a:cubicBezTo>
                          <a:pt x="32" y="3"/>
                          <a:pt x="34" y="5"/>
                          <a:pt x="34" y="6"/>
                        </a:cubicBezTo>
                        <a:cubicBezTo>
                          <a:pt x="37" y="9"/>
                          <a:pt x="35" y="1"/>
                          <a:pt x="41" y="5"/>
                        </a:cubicBezTo>
                        <a:cubicBezTo>
                          <a:pt x="44" y="8"/>
                          <a:pt x="43" y="5"/>
                          <a:pt x="44" y="3"/>
                        </a:cubicBezTo>
                        <a:cubicBezTo>
                          <a:pt x="47" y="3"/>
                          <a:pt x="43" y="0"/>
                          <a:pt x="47" y="1"/>
                        </a:cubicBezTo>
                        <a:cubicBezTo>
                          <a:pt x="50" y="3"/>
                          <a:pt x="49" y="5"/>
                          <a:pt x="49" y="6"/>
                        </a:cubicBezTo>
                        <a:cubicBezTo>
                          <a:pt x="50" y="6"/>
                          <a:pt x="49" y="9"/>
                          <a:pt x="50" y="9"/>
                        </a:cubicBezTo>
                        <a:cubicBezTo>
                          <a:pt x="52" y="9"/>
                          <a:pt x="55" y="12"/>
                          <a:pt x="52" y="12"/>
                        </a:cubicBezTo>
                        <a:cubicBezTo>
                          <a:pt x="50" y="14"/>
                          <a:pt x="50" y="18"/>
                          <a:pt x="52" y="15"/>
                        </a:cubicBezTo>
                        <a:cubicBezTo>
                          <a:pt x="53" y="14"/>
                          <a:pt x="55" y="15"/>
                          <a:pt x="53" y="20"/>
                        </a:cubicBezTo>
                        <a:cubicBezTo>
                          <a:pt x="53" y="23"/>
                          <a:pt x="55" y="20"/>
                          <a:pt x="57" y="24"/>
                        </a:cubicBezTo>
                        <a:cubicBezTo>
                          <a:pt x="53" y="26"/>
                          <a:pt x="57" y="26"/>
                          <a:pt x="55" y="29"/>
                        </a:cubicBezTo>
                        <a:cubicBezTo>
                          <a:pt x="55" y="32"/>
                          <a:pt x="60" y="32"/>
                          <a:pt x="58" y="35"/>
                        </a:cubicBezTo>
                        <a:cubicBezTo>
                          <a:pt x="55" y="38"/>
                          <a:pt x="60" y="37"/>
                          <a:pt x="60" y="41"/>
                        </a:cubicBezTo>
                        <a:cubicBezTo>
                          <a:pt x="55" y="40"/>
                          <a:pt x="53" y="40"/>
                          <a:pt x="53" y="41"/>
                        </a:cubicBezTo>
                        <a:cubicBezTo>
                          <a:pt x="55" y="44"/>
                          <a:pt x="57" y="41"/>
                          <a:pt x="57" y="44"/>
                        </a:cubicBezTo>
                        <a:cubicBezTo>
                          <a:pt x="57" y="47"/>
                          <a:pt x="55" y="50"/>
                          <a:pt x="52" y="47"/>
                        </a:cubicBezTo>
                        <a:cubicBezTo>
                          <a:pt x="50" y="46"/>
                          <a:pt x="49" y="55"/>
                          <a:pt x="47" y="52"/>
                        </a:cubicBezTo>
                        <a:cubicBezTo>
                          <a:pt x="46" y="49"/>
                          <a:pt x="44" y="52"/>
                          <a:pt x="44" y="49"/>
                        </a:cubicBezTo>
                        <a:cubicBezTo>
                          <a:pt x="46" y="46"/>
                          <a:pt x="44" y="44"/>
                          <a:pt x="44" y="43"/>
                        </a:cubicBezTo>
                        <a:cubicBezTo>
                          <a:pt x="46" y="40"/>
                          <a:pt x="40" y="40"/>
                          <a:pt x="38" y="4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219"/>
                  <p:cNvSpPr>
                    <a:spLocks/>
                  </p:cNvSpPr>
                  <p:nvPr/>
                </p:nvSpPr>
                <p:spPr bwMode="auto">
                  <a:xfrm>
                    <a:off x="2499" y="2590"/>
                    <a:ext cx="46" cy="36"/>
                  </a:xfrm>
                  <a:custGeom>
                    <a:avLst/>
                    <a:gdLst/>
                    <a:ahLst/>
                    <a:cxnLst>
                      <a:cxn ang="0">
                        <a:pos x="12" y="19"/>
                      </a:cxn>
                      <a:cxn ang="0">
                        <a:pos x="18" y="11"/>
                      </a:cxn>
                      <a:cxn ang="0">
                        <a:pos x="21" y="11"/>
                      </a:cxn>
                      <a:cxn ang="0">
                        <a:pos x="21" y="7"/>
                      </a:cxn>
                      <a:cxn ang="0">
                        <a:pos x="23" y="2"/>
                      </a:cxn>
                      <a:cxn ang="0">
                        <a:pos x="10" y="2"/>
                      </a:cxn>
                      <a:cxn ang="0">
                        <a:pos x="9" y="4"/>
                      </a:cxn>
                      <a:cxn ang="0">
                        <a:pos x="0" y="5"/>
                      </a:cxn>
                      <a:cxn ang="0">
                        <a:pos x="3" y="7"/>
                      </a:cxn>
                      <a:cxn ang="0">
                        <a:pos x="4" y="8"/>
                      </a:cxn>
                      <a:cxn ang="0">
                        <a:pos x="6" y="11"/>
                      </a:cxn>
                      <a:cxn ang="0">
                        <a:pos x="9" y="10"/>
                      </a:cxn>
                      <a:cxn ang="0">
                        <a:pos x="9" y="14"/>
                      </a:cxn>
                      <a:cxn ang="0">
                        <a:pos x="9" y="16"/>
                      </a:cxn>
                      <a:cxn ang="0">
                        <a:pos x="10" y="17"/>
                      </a:cxn>
                      <a:cxn ang="0">
                        <a:pos x="12" y="16"/>
                      </a:cxn>
                      <a:cxn ang="0">
                        <a:pos x="12" y="19"/>
                      </a:cxn>
                    </a:cxnLst>
                    <a:rect l="0" t="0" r="r" b="b"/>
                    <a:pathLst>
                      <a:path w="24" h="19">
                        <a:moveTo>
                          <a:pt x="12" y="19"/>
                        </a:moveTo>
                        <a:cubicBezTo>
                          <a:pt x="15" y="11"/>
                          <a:pt x="17" y="14"/>
                          <a:pt x="18" y="11"/>
                        </a:cubicBezTo>
                        <a:cubicBezTo>
                          <a:pt x="20" y="10"/>
                          <a:pt x="20" y="13"/>
                          <a:pt x="21" y="11"/>
                        </a:cubicBezTo>
                        <a:cubicBezTo>
                          <a:pt x="24" y="11"/>
                          <a:pt x="24" y="8"/>
                          <a:pt x="21" y="7"/>
                        </a:cubicBezTo>
                        <a:cubicBezTo>
                          <a:pt x="20" y="5"/>
                          <a:pt x="24" y="7"/>
                          <a:pt x="23" y="2"/>
                        </a:cubicBezTo>
                        <a:cubicBezTo>
                          <a:pt x="20" y="2"/>
                          <a:pt x="13" y="0"/>
                          <a:pt x="10" y="2"/>
                        </a:cubicBezTo>
                        <a:cubicBezTo>
                          <a:pt x="6" y="2"/>
                          <a:pt x="12" y="2"/>
                          <a:pt x="9" y="4"/>
                        </a:cubicBezTo>
                        <a:cubicBezTo>
                          <a:pt x="6" y="5"/>
                          <a:pt x="3" y="4"/>
                          <a:pt x="0" y="5"/>
                        </a:cubicBezTo>
                        <a:cubicBezTo>
                          <a:pt x="1" y="7"/>
                          <a:pt x="4" y="5"/>
                          <a:pt x="3" y="7"/>
                        </a:cubicBezTo>
                        <a:cubicBezTo>
                          <a:pt x="1" y="10"/>
                          <a:pt x="3" y="10"/>
                          <a:pt x="4" y="8"/>
                        </a:cubicBezTo>
                        <a:cubicBezTo>
                          <a:pt x="7" y="8"/>
                          <a:pt x="3" y="13"/>
                          <a:pt x="6" y="11"/>
                        </a:cubicBezTo>
                        <a:cubicBezTo>
                          <a:pt x="9" y="8"/>
                          <a:pt x="12" y="8"/>
                          <a:pt x="9" y="10"/>
                        </a:cubicBezTo>
                        <a:cubicBezTo>
                          <a:pt x="7" y="11"/>
                          <a:pt x="10" y="11"/>
                          <a:pt x="9" y="14"/>
                        </a:cubicBezTo>
                        <a:cubicBezTo>
                          <a:pt x="7" y="16"/>
                          <a:pt x="9" y="14"/>
                          <a:pt x="9" y="16"/>
                        </a:cubicBezTo>
                        <a:cubicBezTo>
                          <a:pt x="9" y="17"/>
                          <a:pt x="10" y="16"/>
                          <a:pt x="10" y="17"/>
                        </a:cubicBezTo>
                        <a:cubicBezTo>
                          <a:pt x="10" y="19"/>
                          <a:pt x="12" y="17"/>
                          <a:pt x="12" y="16"/>
                        </a:cubicBezTo>
                        <a:cubicBezTo>
                          <a:pt x="12" y="19"/>
                          <a:pt x="12" y="17"/>
                          <a:pt x="12" y="1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220"/>
                  <p:cNvSpPr>
                    <a:spLocks/>
                  </p:cNvSpPr>
                  <p:nvPr/>
                </p:nvSpPr>
                <p:spPr bwMode="auto">
                  <a:xfrm>
                    <a:off x="2505" y="2605"/>
                    <a:ext cx="2" cy="6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3">
                        <a:moveTo>
                          <a:pt x="0" y="2"/>
                        </a:moveTo>
                        <a:cubicBezTo>
                          <a:pt x="0" y="2"/>
                          <a:pt x="1" y="0"/>
                          <a:pt x="1" y="2"/>
                        </a:cubicBezTo>
                        <a:cubicBezTo>
                          <a:pt x="1" y="3"/>
                          <a:pt x="1" y="3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221"/>
                  <p:cNvSpPr>
                    <a:spLocks/>
                  </p:cNvSpPr>
                  <p:nvPr/>
                </p:nvSpPr>
                <p:spPr bwMode="auto">
                  <a:xfrm>
                    <a:off x="2505" y="2611"/>
                    <a:ext cx="5" cy="6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1" y="2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3" h="3">
                        <a:moveTo>
                          <a:pt x="1" y="3"/>
                        </a:moveTo>
                        <a:cubicBezTo>
                          <a:pt x="0" y="2"/>
                          <a:pt x="1" y="0"/>
                          <a:pt x="1" y="2"/>
                        </a:cubicBezTo>
                        <a:cubicBezTo>
                          <a:pt x="3" y="2"/>
                          <a:pt x="1" y="3"/>
                          <a:pt x="1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222"/>
                  <p:cNvSpPr>
                    <a:spLocks/>
                  </p:cNvSpPr>
                  <p:nvPr/>
                </p:nvSpPr>
                <p:spPr bwMode="auto">
                  <a:xfrm>
                    <a:off x="2505" y="2621"/>
                    <a:ext cx="2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3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3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223"/>
                  <p:cNvSpPr>
                    <a:spLocks/>
                  </p:cNvSpPr>
                  <p:nvPr/>
                </p:nvSpPr>
                <p:spPr bwMode="auto">
                  <a:xfrm>
                    <a:off x="2507" y="2621"/>
                    <a:ext cx="3" cy="1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0"/>
                          <a:pt x="2" y="1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224"/>
                  <p:cNvSpPr>
                    <a:spLocks/>
                  </p:cNvSpPr>
                  <p:nvPr/>
                </p:nvSpPr>
                <p:spPr bwMode="auto">
                  <a:xfrm>
                    <a:off x="2510" y="2617"/>
                    <a:ext cx="2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0" y="2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225"/>
                  <p:cNvSpPr>
                    <a:spLocks/>
                  </p:cNvSpPr>
                  <p:nvPr/>
                </p:nvSpPr>
                <p:spPr bwMode="auto">
                  <a:xfrm>
                    <a:off x="2505" y="2617"/>
                    <a:ext cx="1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226"/>
                  <p:cNvSpPr>
                    <a:spLocks/>
                  </p:cNvSpPr>
                  <p:nvPr/>
                </p:nvSpPr>
                <p:spPr bwMode="auto">
                  <a:xfrm>
                    <a:off x="2501" y="2611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2" y="0"/>
                          <a:pt x="2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227"/>
                  <p:cNvSpPr>
                    <a:spLocks/>
                  </p:cNvSpPr>
                  <p:nvPr/>
                </p:nvSpPr>
                <p:spPr bwMode="auto">
                  <a:xfrm>
                    <a:off x="2512" y="2611"/>
                    <a:ext cx="4" cy="4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" h="2">
                        <a:moveTo>
                          <a:pt x="0" y="2"/>
                        </a:moveTo>
                        <a:cubicBezTo>
                          <a:pt x="0" y="2"/>
                          <a:pt x="0" y="0"/>
                          <a:pt x="2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228"/>
                  <p:cNvSpPr>
                    <a:spLocks/>
                  </p:cNvSpPr>
                  <p:nvPr/>
                </p:nvSpPr>
                <p:spPr bwMode="auto">
                  <a:xfrm>
                    <a:off x="2389" y="2541"/>
                    <a:ext cx="8" cy="11"/>
                  </a:xfrm>
                  <a:custGeom>
                    <a:avLst/>
                    <a:gdLst/>
                    <a:ahLst/>
                    <a:cxnLst>
                      <a:cxn ang="0">
                        <a:pos x="1" y="6"/>
                      </a:cxn>
                      <a:cxn ang="0">
                        <a:pos x="1" y="2"/>
                      </a:cxn>
                      <a:cxn ang="0">
                        <a:pos x="1" y="6"/>
                      </a:cxn>
                    </a:cxnLst>
                    <a:rect l="0" t="0" r="r" b="b"/>
                    <a:pathLst>
                      <a:path w="4" h="6">
                        <a:moveTo>
                          <a:pt x="1" y="6"/>
                        </a:moveTo>
                        <a:cubicBezTo>
                          <a:pt x="0" y="6"/>
                          <a:pt x="0" y="0"/>
                          <a:pt x="1" y="2"/>
                        </a:cubicBezTo>
                        <a:cubicBezTo>
                          <a:pt x="3" y="3"/>
                          <a:pt x="4" y="5"/>
                          <a:pt x="1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229"/>
                  <p:cNvSpPr>
                    <a:spLocks/>
                  </p:cNvSpPr>
                  <p:nvPr/>
                </p:nvSpPr>
                <p:spPr bwMode="auto">
                  <a:xfrm>
                    <a:off x="2401" y="2528"/>
                    <a:ext cx="7" cy="5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4" h="3">
                        <a:moveTo>
                          <a:pt x="1" y="1"/>
                        </a:moveTo>
                        <a:cubicBezTo>
                          <a:pt x="1" y="0"/>
                          <a:pt x="4" y="0"/>
                          <a:pt x="3" y="1"/>
                        </a:cubicBezTo>
                        <a:cubicBezTo>
                          <a:pt x="1" y="3"/>
                          <a:pt x="0" y="3"/>
                          <a:pt x="1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230"/>
                  <p:cNvSpPr>
                    <a:spLocks/>
                  </p:cNvSpPr>
                  <p:nvPr/>
                </p:nvSpPr>
                <p:spPr bwMode="auto">
                  <a:xfrm>
                    <a:off x="2365" y="2509"/>
                    <a:ext cx="9" cy="9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5" h="5">
                        <a:moveTo>
                          <a:pt x="0" y="2"/>
                        </a:moveTo>
                        <a:cubicBezTo>
                          <a:pt x="0" y="0"/>
                          <a:pt x="2" y="0"/>
                          <a:pt x="2" y="0"/>
                        </a:cubicBezTo>
                        <a:cubicBezTo>
                          <a:pt x="5" y="0"/>
                          <a:pt x="2" y="5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231"/>
                  <p:cNvSpPr>
                    <a:spLocks/>
                  </p:cNvSpPr>
                  <p:nvPr/>
                </p:nvSpPr>
                <p:spPr bwMode="auto">
                  <a:xfrm>
                    <a:off x="2380" y="2518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1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3" h="3">
                        <a:moveTo>
                          <a:pt x="0" y="2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3" y="2"/>
                          <a:pt x="3" y="2"/>
                          <a:pt x="1" y="2"/>
                        </a:cubicBezTo>
                        <a:cubicBezTo>
                          <a:pt x="0" y="2"/>
                          <a:pt x="0" y="3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232"/>
                  <p:cNvSpPr>
                    <a:spLocks/>
                  </p:cNvSpPr>
                  <p:nvPr/>
                </p:nvSpPr>
                <p:spPr bwMode="auto">
                  <a:xfrm>
                    <a:off x="2376" y="2551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4" h="3">
                        <a:moveTo>
                          <a:pt x="2" y="0"/>
                        </a:moveTo>
                        <a:cubicBezTo>
                          <a:pt x="2" y="0"/>
                          <a:pt x="4" y="1"/>
                          <a:pt x="2" y="1"/>
                        </a:cubicBezTo>
                        <a:cubicBezTo>
                          <a:pt x="2" y="3"/>
                          <a:pt x="0" y="1"/>
                          <a:pt x="2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233"/>
                  <p:cNvSpPr>
                    <a:spLocks/>
                  </p:cNvSpPr>
                  <p:nvPr/>
                </p:nvSpPr>
                <p:spPr bwMode="auto">
                  <a:xfrm>
                    <a:off x="2395" y="2545"/>
                    <a:ext cx="6" cy="2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3" h="1">
                        <a:moveTo>
                          <a:pt x="1" y="1"/>
                        </a:move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3" y="0"/>
                          <a:pt x="3" y="1"/>
                          <a:pt x="1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234"/>
                  <p:cNvSpPr>
                    <a:spLocks/>
                  </p:cNvSpPr>
                  <p:nvPr/>
                </p:nvSpPr>
                <p:spPr bwMode="auto">
                  <a:xfrm>
                    <a:off x="3150" y="1884"/>
                    <a:ext cx="55" cy="66"/>
                  </a:xfrm>
                  <a:custGeom>
                    <a:avLst/>
                    <a:gdLst/>
                    <a:ahLst/>
                    <a:cxnLst>
                      <a:cxn ang="0">
                        <a:pos x="12" y="35"/>
                      </a:cxn>
                      <a:cxn ang="0">
                        <a:pos x="12" y="30"/>
                      </a:cxn>
                      <a:cxn ang="0">
                        <a:pos x="11" y="18"/>
                      </a:cxn>
                      <a:cxn ang="0">
                        <a:pos x="7" y="12"/>
                      </a:cxn>
                      <a:cxn ang="0">
                        <a:pos x="0" y="3"/>
                      </a:cxn>
                      <a:cxn ang="0">
                        <a:pos x="6" y="1"/>
                      </a:cxn>
                      <a:cxn ang="0">
                        <a:pos x="15" y="4"/>
                      </a:cxn>
                      <a:cxn ang="0">
                        <a:pos x="20" y="6"/>
                      </a:cxn>
                      <a:cxn ang="0">
                        <a:pos x="20" y="9"/>
                      </a:cxn>
                      <a:cxn ang="0">
                        <a:pos x="23" y="13"/>
                      </a:cxn>
                      <a:cxn ang="0">
                        <a:pos x="24" y="18"/>
                      </a:cxn>
                      <a:cxn ang="0">
                        <a:pos x="26" y="24"/>
                      </a:cxn>
                      <a:cxn ang="0">
                        <a:pos x="26" y="24"/>
                      </a:cxn>
                      <a:cxn ang="0">
                        <a:pos x="20" y="24"/>
                      </a:cxn>
                      <a:cxn ang="0">
                        <a:pos x="18" y="26"/>
                      </a:cxn>
                      <a:cxn ang="0">
                        <a:pos x="15" y="33"/>
                      </a:cxn>
                      <a:cxn ang="0">
                        <a:pos x="12" y="35"/>
                      </a:cxn>
                    </a:cxnLst>
                    <a:rect l="0" t="0" r="r" b="b"/>
                    <a:pathLst>
                      <a:path w="29" h="35">
                        <a:moveTo>
                          <a:pt x="12" y="35"/>
                        </a:moveTo>
                        <a:cubicBezTo>
                          <a:pt x="11" y="33"/>
                          <a:pt x="12" y="33"/>
                          <a:pt x="12" y="30"/>
                        </a:cubicBezTo>
                        <a:cubicBezTo>
                          <a:pt x="11" y="26"/>
                          <a:pt x="15" y="23"/>
                          <a:pt x="11" y="18"/>
                        </a:cubicBezTo>
                        <a:cubicBezTo>
                          <a:pt x="6" y="12"/>
                          <a:pt x="7" y="13"/>
                          <a:pt x="7" y="12"/>
                        </a:cubicBezTo>
                        <a:cubicBezTo>
                          <a:pt x="4" y="10"/>
                          <a:pt x="3" y="1"/>
                          <a:pt x="0" y="3"/>
                        </a:cubicBezTo>
                        <a:cubicBezTo>
                          <a:pt x="1" y="1"/>
                          <a:pt x="4" y="1"/>
                          <a:pt x="6" y="1"/>
                        </a:cubicBezTo>
                        <a:cubicBezTo>
                          <a:pt x="7" y="0"/>
                          <a:pt x="14" y="4"/>
                          <a:pt x="15" y="4"/>
                        </a:cubicBezTo>
                        <a:cubicBezTo>
                          <a:pt x="17" y="3"/>
                          <a:pt x="17" y="7"/>
                          <a:pt x="20" y="6"/>
                        </a:cubicBezTo>
                        <a:cubicBezTo>
                          <a:pt x="21" y="6"/>
                          <a:pt x="21" y="7"/>
                          <a:pt x="20" y="9"/>
                        </a:cubicBezTo>
                        <a:cubicBezTo>
                          <a:pt x="18" y="12"/>
                          <a:pt x="21" y="13"/>
                          <a:pt x="23" y="13"/>
                        </a:cubicBezTo>
                        <a:cubicBezTo>
                          <a:pt x="24" y="13"/>
                          <a:pt x="21" y="16"/>
                          <a:pt x="24" y="18"/>
                        </a:cubicBezTo>
                        <a:cubicBezTo>
                          <a:pt x="27" y="19"/>
                          <a:pt x="24" y="23"/>
                          <a:pt x="26" y="24"/>
                        </a:cubicBezTo>
                        <a:cubicBezTo>
                          <a:pt x="29" y="24"/>
                          <a:pt x="26" y="26"/>
                          <a:pt x="26" y="24"/>
                        </a:cubicBezTo>
                        <a:cubicBezTo>
                          <a:pt x="24" y="24"/>
                          <a:pt x="21" y="26"/>
                          <a:pt x="20" y="24"/>
                        </a:cubicBezTo>
                        <a:cubicBezTo>
                          <a:pt x="18" y="23"/>
                          <a:pt x="17" y="24"/>
                          <a:pt x="18" y="26"/>
                        </a:cubicBezTo>
                        <a:cubicBezTo>
                          <a:pt x="20" y="29"/>
                          <a:pt x="14" y="32"/>
                          <a:pt x="15" y="33"/>
                        </a:cubicBezTo>
                        <a:cubicBezTo>
                          <a:pt x="15" y="35"/>
                          <a:pt x="14" y="35"/>
                          <a:pt x="12" y="35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235"/>
                  <p:cNvSpPr>
                    <a:spLocks/>
                  </p:cNvSpPr>
                  <p:nvPr/>
                </p:nvSpPr>
                <p:spPr bwMode="auto">
                  <a:xfrm>
                    <a:off x="3054" y="1890"/>
                    <a:ext cx="142" cy="100"/>
                  </a:xfrm>
                  <a:custGeom>
                    <a:avLst/>
                    <a:gdLst/>
                    <a:ahLst/>
                    <a:cxnLst>
                      <a:cxn ang="0">
                        <a:pos x="22" y="3"/>
                      </a:cxn>
                      <a:cxn ang="0">
                        <a:pos x="16" y="6"/>
                      </a:cxn>
                      <a:cxn ang="0">
                        <a:pos x="13" y="10"/>
                      </a:cxn>
                      <a:cxn ang="0">
                        <a:pos x="11" y="15"/>
                      </a:cxn>
                      <a:cxn ang="0">
                        <a:pos x="6" y="23"/>
                      </a:cxn>
                      <a:cxn ang="0">
                        <a:pos x="3" y="23"/>
                      </a:cxn>
                      <a:cxn ang="0">
                        <a:pos x="3" y="23"/>
                      </a:cxn>
                      <a:cxn ang="0">
                        <a:pos x="0" y="24"/>
                      </a:cxn>
                      <a:cxn ang="0">
                        <a:pos x="3" y="29"/>
                      </a:cxn>
                      <a:cxn ang="0">
                        <a:pos x="10" y="35"/>
                      </a:cxn>
                      <a:cxn ang="0">
                        <a:pos x="14" y="41"/>
                      </a:cxn>
                      <a:cxn ang="0">
                        <a:pos x="17" y="39"/>
                      </a:cxn>
                      <a:cxn ang="0">
                        <a:pos x="19" y="46"/>
                      </a:cxn>
                      <a:cxn ang="0">
                        <a:pos x="20" y="50"/>
                      </a:cxn>
                      <a:cxn ang="0">
                        <a:pos x="26" y="50"/>
                      </a:cxn>
                      <a:cxn ang="0">
                        <a:pos x="34" y="50"/>
                      </a:cxn>
                      <a:cxn ang="0">
                        <a:pos x="43" y="50"/>
                      </a:cxn>
                      <a:cxn ang="0">
                        <a:pos x="55" y="49"/>
                      </a:cxn>
                      <a:cxn ang="0">
                        <a:pos x="62" y="50"/>
                      </a:cxn>
                      <a:cxn ang="0">
                        <a:pos x="66" y="52"/>
                      </a:cxn>
                      <a:cxn ang="0">
                        <a:pos x="72" y="39"/>
                      </a:cxn>
                      <a:cxn ang="0">
                        <a:pos x="75" y="35"/>
                      </a:cxn>
                      <a:cxn ang="0">
                        <a:pos x="71" y="33"/>
                      </a:cxn>
                      <a:cxn ang="0">
                        <a:pos x="68" y="35"/>
                      </a:cxn>
                      <a:cxn ang="0">
                        <a:pos x="63" y="32"/>
                      </a:cxn>
                      <a:cxn ang="0">
                        <a:pos x="63" y="27"/>
                      </a:cxn>
                      <a:cxn ang="0">
                        <a:pos x="62" y="15"/>
                      </a:cxn>
                      <a:cxn ang="0">
                        <a:pos x="59" y="9"/>
                      </a:cxn>
                      <a:cxn ang="0">
                        <a:pos x="51" y="0"/>
                      </a:cxn>
                      <a:cxn ang="0">
                        <a:pos x="45" y="4"/>
                      </a:cxn>
                      <a:cxn ang="0">
                        <a:pos x="39" y="6"/>
                      </a:cxn>
                      <a:cxn ang="0">
                        <a:pos x="34" y="3"/>
                      </a:cxn>
                      <a:cxn ang="0">
                        <a:pos x="28" y="3"/>
                      </a:cxn>
                      <a:cxn ang="0">
                        <a:pos x="23" y="3"/>
                      </a:cxn>
                      <a:cxn ang="0">
                        <a:pos x="22" y="3"/>
                      </a:cxn>
                    </a:cxnLst>
                    <a:rect l="0" t="0" r="r" b="b"/>
                    <a:pathLst>
                      <a:path w="75" h="53">
                        <a:moveTo>
                          <a:pt x="22" y="3"/>
                        </a:moveTo>
                        <a:cubicBezTo>
                          <a:pt x="19" y="7"/>
                          <a:pt x="17" y="4"/>
                          <a:pt x="16" y="6"/>
                        </a:cubicBezTo>
                        <a:cubicBezTo>
                          <a:pt x="14" y="7"/>
                          <a:pt x="16" y="7"/>
                          <a:pt x="13" y="10"/>
                        </a:cubicBezTo>
                        <a:cubicBezTo>
                          <a:pt x="10" y="13"/>
                          <a:pt x="13" y="13"/>
                          <a:pt x="11" y="15"/>
                        </a:cubicBezTo>
                        <a:cubicBezTo>
                          <a:pt x="10" y="18"/>
                          <a:pt x="6" y="23"/>
                          <a:pt x="6" y="23"/>
                        </a:cubicBezTo>
                        <a:cubicBezTo>
                          <a:pt x="5" y="23"/>
                          <a:pt x="5" y="21"/>
                          <a:pt x="3" y="23"/>
                        </a:cubicBezTo>
                        <a:cubicBezTo>
                          <a:pt x="3" y="23"/>
                          <a:pt x="5" y="23"/>
                          <a:pt x="3" y="23"/>
                        </a:cubicBezTo>
                        <a:cubicBezTo>
                          <a:pt x="2" y="23"/>
                          <a:pt x="0" y="23"/>
                          <a:pt x="0" y="24"/>
                        </a:cubicBezTo>
                        <a:cubicBezTo>
                          <a:pt x="2" y="27"/>
                          <a:pt x="5" y="27"/>
                          <a:pt x="3" y="29"/>
                        </a:cubicBezTo>
                        <a:cubicBezTo>
                          <a:pt x="3" y="33"/>
                          <a:pt x="11" y="33"/>
                          <a:pt x="10" y="35"/>
                        </a:cubicBezTo>
                        <a:cubicBezTo>
                          <a:pt x="8" y="38"/>
                          <a:pt x="10" y="41"/>
                          <a:pt x="14" y="41"/>
                        </a:cubicBezTo>
                        <a:cubicBezTo>
                          <a:pt x="17" y="42"/>
                          <a:pt x="16" y="39"/>
                          <a:pt x="17" y="39"/>
                        </a:cubicBezTo>
                        <a:cubicBezTo>
                          <a:pt x="23" y="44"/>
                          <a:pt x="14" y="41"/>
                          <a:pt x="19" y="46"/>
                        </a:cubicBezTo>
                        <a:cubicBezTo>
                          <a:pt x="25" y="49"/>
                          <a:pt x="19" y="49"/>
                          <a:pt x="20" y="50"/>
                        </a:cubicBezTo>
                        <a:cubicBezTo>
                          <a:pt x="22" y="52"/>
                          <a:pt x="23" y="49"/>
                          <a:pt x="26" y="50"/>
                        </a:cubicBezTo>
                        <a:cubicBezTo>
                          <a:pt x="31" y="53"/>
                          <a:pt x="31" y="50"/>
                          <a:pt x="34" y="50"/>
                        </a:cubicBezTo>
                        <a:cubicBezTo>
                          <a:pt x="37" y="52"/>
                          <a:pt x="40" y="53"/>
                          <a:pt x="43" y="50"/>
                        </a:cubicBezTo>
                        <a:cubicBezTo>
                          <a:pt x="46" y="49"/>
                          <a:pt x="54" y="46"/>
                          <a:pt x="55" y="49"/>
                        </a:cubicBezTo>
                        <a:cubicBezTo>
                          <a:pt x="57" y="50"/>
                          <a:pt x="59" y="47"/>
                          <a:pt x="62" y="50"/>
                        </a:cubicBezTo>
                        <a:cubicBezTo>
                          <a:pt x="62" y="52"/>
                          <a:pt x="65" y="52"/>
                          <a:pt x="66" y="52"/>
                        </a:cubicBezTo>
                        <a:cubicBezTo>
                          <a:pt x="66" y="44"/>
                          <a:pt x="68" y="41"/>
                          <a:pt x="72" y="39"/>
                        </a:cubicBezTo>
                        <a:cubicBezTo>
                          <a:pt x="75" y="39"/>
                          <a:pt x="75" y="38"/>
                          <a:pt x="75" y="35"/>
                        </a:cubicBezTo>
                        <a:cubicBezTo>
                          <a:pt x="74" y="32"/>
                          <a:pt x="71" y="33"/>
                          <a:pt x="71" y="33"/>
                        </a:cubicBezTo>
                        <a:cubicBezTo>
                          <a:pt x="69" y="35"/>
                          <a:pt x="68" y="33"/>
                          <a:pt x="68" y="35"/>
                        </a:cubicBezTo>
                        <a:cubicBezTo>
                          <a:pt x="66" y="36"/>
                          <a:pt x="65" y="35"/>
                          <a:pt x="63" y="32"/>
                        </a:cubicBezTo>
                        <a:cubicBezTo>
                          <a:pt x="62" y="30"/>
                          <a:pt x="63" y="32"/>
                          <a:pt x="63" y="27"/>
                        </a:cubicBezTo>
                        <a:cubicBezTo>
                          <a:pt x="62" y="24"/>
                          <a:pt x="66" y="20"/>
                          <a:pt x="62" y="15"/>
                        </a:cubicBezTo>
                        <a:cubicBezTo>
                          <a:pt x="57" y="10"/>
                          <a:pt x="60" y="10"/>
                          <a:pt x="59" y="9"/>
                        </a:cubicBezTo>
                        <a:cubicBezTo>
                          <a:pt x="55" y="7"/>
                          <a:pt x="55" y="0"/>
                          <a:pt x="51" y="0"/>
                        </a:cubicBezTo>
                        <a:cubicBezTo>
                          <a:pt x="48" y="1"/>
                          <a:pt x="49" y="3"/>
                          <a:pt x="45" y="4"/>
                        </a:cubicBezTo>
                        <a:cubicBezTo>
                          <a:pt x="40" y="4"/>
                          <a:pt x="40" y="4"/>
                          <a:pt x="39" y="6"/>
                        </a:cubicBezTo>
                        <a:cubicBezTo>
                          <a:pt x="37" y="7"/>
                          <a:pt x="36" y="3"/>
                          <a:pt x="34" y="3"/>
                        </a:cubicBezTo>
                        <a:cubicBezTo>
                          <a:pt x="31" y="4"/>
                          <a:pt x="31" y="3"/>
                          <a:pt x="28" y="3"/>
                        </a:cubicBezTo>
                        <a:cubicBezTo>
                          <a:pt x="25" y="3"/>
                          <a:pt x="23" y="1"/>
                          <a:pt x="23" y="3"/>
                        </a:cubicBezTo>
                        <a:cubicBezTo>
                          <a:pt x="22" y="4"/>
                          <a:pt x="22" y="3"/>
                          <a:pt x="22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236"/>
                  <p:cNvSpPr>
                    <a:spLocks/>
                  </p:cNvSpPr>
                  <p:nvPr/>
                </p:nvSpPr>
                <p:spPr bwMode="auto">
                  <a:xfrm>
                    <a:off x="3141" y="2020"/>
                    <a:ext cx="47" cy="46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3" y="10"/>
                      </a:cxn>
                      <a:cxn ang="0">
                        <a:pos x="0" y="15"/>
                      </a:cxn>
                      <a:cxn ang="0">
                        <a:pos x="5" y="17"/>
                      </a:cxn>
                      <a:cxn ang="0">
                        <a:pos x="2" y="21"/>
                      </a:cxn>
                      <a:cxn ang="0">
                        <a:pos x="5" y="20"/>
                      </a:cxn>
                      <a:cxn ang="0">
                        <a:pos x="11" y="15"/>
                      </a:cxn>
                      <a:cxn ang="0">
                        <a:pos x="16" y="14"/>
                      </a:cxn>
                      <a:cxn ang="0">
                        <a:pos x="23" y="12"/>
                      </a:cxn>
                      <a:cxn ang="0">
                        <a:pos x="20" y="9"/>
                      </a:cxn>
                      <a:cxn ang="0">
                        <a:pos x="16" y="1"/>
                      </a:cxn>
                      <a:cxn ang="0">
                        <a:pos x="13" y="3"/>
                      </a:cxn>
                      <a:cxn ang="0">
                        <a:pos x="8" y="1"/>
                      </a:cxn>
                      <a:cxn ang="0">
                        <a:pos x="5" y="3"/>
                      </a:cxn>
                      <a:cxn ang="0">
                        <a:pos x="2" y="4"/>
                      </a:cxn>
                    </a:cxnLst>
                    <a:rect l="0" t="0" r="r" b="b"/>
                    <a:pathLst>
                      <a:path w="25" h="24">
                        <a:moveTo>
                          <a:pt x="2" y="4"/>
                        </a:moveTo>
                        <a:cubicBezTo>
                          <a:pt x="5" y="7"/>
                          <a:pt x="5" y="9"/>
                          <a:pt x="3" y="10"/>
                        </a:cubicBezTo>
                        <a:cubicBezTo>
                          <a:pt x="2" y="10"/>
                          <a:pt x="3" y="14"/>
                          <a:pt x="0" y="15"/>
                        </a:cubicBezTo>
                        <a:cubicBezTo>
                          <a:pt x="0" y="20"/>
                          <a:pt x="10" y="15"/>
                          <a:pt x="5" y="17"/>
                        </a:cubicBezTo>
                        <a:cubicBezTo>
                          <a:pt x="2" y="20"/>
                          <a:pt x="2" y="18"/>
                          <a:pt x="2" y="21"/>
                        </a:cubicBezTo>
                        <a:cubicBezTo>
                          <a:pt x="0" y="24"/>
                          <a:pt x="2" y="21"/>
                          <a:pt x="5" y="20"/>
                        </a:cubicBezTo>
                        <a:cubicBezTo>
                          <a:pt x="8" y="17"/>
                          <a:pt x="10" y="18"/>
                          <a:pt x="11" y="15"/>
                        </a:cubicBezTo>
                        <a:cubicBezTo>
                          <a:pt x="14" y="9"/>
                          <a:pt x="14" y="15"/>
                          <a:pt x="16" y="14"/>
                        </a:cubicBezTo>
                        <a:cubicBezTo>
                          <a:pt x="19" y="10"/>
                          <a:pt x="22" y="15"/>
                          <a:pt x="23" y="12"/>
                        </a:cubicBezTo>
                        <a:cubicBezTo>
                          <a:pt x="25" y="9"/>
                          <a:pt x="23" y="10"/>
                          <a:pt x="20" y="9"/>
                        </a:cubicBezTo>
                        <a:cubicBezTo>
                          <a:pt x="16" y="6"/>
                          <a:pt x="16" y="4"/>
                          <a:pt x="16" y="1"/>
                        </a:cubicBezTo>
                        <a:cubicBezTo>
                          <a:pt x="14" y="1"/>
                          <a:pt x="14" y="3"/>
                          <a:pt x="13" y="3"/>
                        </a:cubicBezTo>
                        <a:cubicBezTo>
                          <a:pt x="11" y="3"/>
                          <a:pt x="10" y="0"/>
                          <a:pt x="8" y="1"/>
                        </a:cubicBezTo>
                        <a:cubicBezTo>
                          <a:pt x="6" y="3"/>
                          <a:pt x="5" y="0"/>
                          <a:pt x="5" y="3"/>
                        </a:cubicBezTo>
                        <a:cubicBezTo>
                          <a:pt x="3" y="4"/>
                          <a:pt x="2" y="3"/>
                          <a:pt x="2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237"/>
                  <p:cNvSpPr>
                    <a:spLocks/>
                  </p:cNvSpPr>
                  <p:nvPr/>
                </p:nvSpPr>
                <p:spPr bwMode="auto">
                  <a:xfrm>
                    <a:off x="3101" y="1627"/>
                    <a:ext cx="76" cy="55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" y="15"/>
                      </a:cxn>
                      <a:cxn ang="0">
                        <a:pos x="1" y="9"/>
                      </a:cxn>
                      <a:cxn ang="0">
                        <a:pos x="4" y="4"/>
                      </a:cxn>
                      <a:cxn ang="0">
                        <a:pos x="14" y="3"/>
                      </a:cxn>
                      <a:cxn ang="0">
                        <a:pos x="18" y="1"/>
                      </a:cxn>
                      <a:cxn ang="0">
                        <a:pos x="28" y="3"/>
                      </a:cxn>
                      <a:cxn ang="0">
                        <a:pos x="37" y="3"/>
                      </a:cxn>
                      <a:cxn ang="0">
                        <a:pos x="35" y="7"/>
                      </a:cxn>
                      <a:cxn ang="0">
                        <a:pos x="32" y="15"/>
                      </a:cxn>
                      <a:cxn ang="0">
                        <a:pos x="34" y="21"/>
                      </a:cxn>
                      <a:cxn ang="0">
                        <a:pos x="32" y="27"/>
                      </a:cxn>
                      <a:cxn ang="0">
                        <a:pos x="26" y="27"/>
                      </a:cxn>
                      <a:cxn ang="0">
                        <a:pos x="20" y="24"/>
                      </a:cxn>
                      <a:cxn ang="0">
                        <a:pos x="15" y="21"/>
                      </a:cxn>
                      <a:cxn ang="0">
                        <a:pos x="8" y="24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40" h="29">
                        <a:moveTo>
                          <a:pt x="8" y="18"/>
                        </a:moveTo>
                        <a:cubicBezTo>
                          <a:pt x="3" y="19"/>
                          <a:pt x="3" y="16"/>
                          <a:pt x="1" y="15"/>
                        </a:cubicBezTo>
                        <a:cubicBezTo>
                          <a:pt x="0" y="12"/>
                          <a:pt x="0" y="12"/>
                          <a:pt x="1" y="9"/>
                        </a:cubicBezTo>
                        <a:cubicBezTo>
                          <a:pt x="1" y="6"/>
                          <a:pt x="4" y="7"/>
                          <a:pt x="4" y="4"/>
                        </a:cubicBezTo>
                        <a:cubicBezTo>
                          <a:pt x="6" y="3"/>
                          <a:pt x="11" y="3"/>
                          <a:pt x="14" y="3"/>
                        </a:cubicBezTo>
                        <a:cubicBezTo>
                          <a:pt x="18" y="3"/>
                          <a:pt x="14" y="0"/>
                          <a:pt x="18" y="1"/>
                        </a:cubicBezTo>
                        <a:cubicBezTo>
                          <a:pt x="23" y="3"/>
                          <a:pt x="26" y="1"/>
                          <a:pt x="28" y="3"/>
                        </a:cubicBezTo>
                        <a:cubicBezTo>
                          <a:pt x="31" y="4"/>
                          <a:pt x="34" y="4"/>
                          <a:pt x="37" y="3"/>
                        </a:cubicBezTo>
                        <a:cubicBezTo>
                          <a:pt x="40" y="6"/>
                          <a:pt x="35" y="4"/>
                          <a:pt x="35" y="7"/>
                        </a:cubicBezTo>
                        <a:cubicBezTo>
                          <a:pt x="35" y="12"/>
                          <a:pt x="31" y="9"/>
                          <a:pt x="32" y="15"/>
                        </a:cubicBezTo>
                        <a:cubicBezTo>
                          <a:pt x="35" y="19"/>
                          <a:pt x="31" y="16"/>
                          <a:pt x="34" y="21"/>
                        </a:cubicBezTo>
                        <a:cubicBezTo>
                          <a:pt x="37" y="26"/>
                          <a:pt x="34" y="23"/>
                          <a:pt x="32" y="27"/>
                        </a:cubicBezTo>
                        <a:cubicBezTo>
                          <a:pt x="29" y="29"/>
                          <a:pt x="31" y="26"/>
                          <a:pt x="26" y="27"/>
                        </a:cubicBezTo>
                        <a:cubicBezTo>
                          <a:pt x="23" y="29"/>
                          <a:pt x="21" y="24"/>
                          <a:pt x="20" y="24"/>
                        </a:cubicBezTo>
                        <a:cubicBezTo>
                          <a:pt x="18" y="24"/>
                          <a:pt x="17" y="21"/>
                          <a:pt x="15" y="21"/>
                        </a:cubicBezTo>
                        <a:cubicBezTo>
                          <a:pt x="12" y="19"/>
                          <a:pt x="12" y="23"/>
                          <a:pt x="8" y="24"/>
                        </a:cubicBezTo>
                        <a:cubicBezTo>
                          <a:pt x="9" y="18"/>
                          <a:pt x="11" y="15"/>
                          <a:pt x="8" y="1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238"/>
                  <p:cNvSpPr>
                    <a:spLocks/>
                  </p:cNvSpPr>
                  <p:nvPr/>
                </p:nvSpPr>
                <p:spPr bwMode="auto">
                  <a:xfrm>
                    <a:off x="3063" y="1663"/>
                    <a:ext cx="114" cy="58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5" y="23"/>
                      </a:cxn>
                      <a:cxn ang="0">
                        <a:pos x="26" y="23"/>
                      </a:cxn>
                      <a:cxn ang="0">
                        <a:pos x="32" y="22"/>
                      </a:cxn>
                      <a:cxn ang="0">
                        <a:pos x="35" y="25"/>
                      </a:cxn>
                      <a:cxn ang="0">
                        <a:pos x="46" y="31"/>
                      </a:cxn>
                      <a:cxn ang="0">
                        <a:pos x="54" y="30"/>
                      </a:cxn>
                      <a:cxn ang="0">
                        <a:pos x="58" y="27"/>
                      </a:cxn>
                      <a:cxn ang="0">
                        <a:pos x="57" y="20"/>
                      </a:cxn>
                      <a:cxn ang="0">
                        <a:pos x="55" y="17"/>
                      </a:cxn>
                      <a:cxn ang="0">
                        <a:pos x="55" y="13"/>
                      </a:cxn>
                      <a:cxn ang="0">
                        <a:pos x="52" y="8"/>
                      </a:cxn>
                      <a:cxn ang="0">
                        <a:pos x="46" y="8"/>
                      </a:cxn>
                      <a:cxn ang="0">
                        <a:pos x="40" y="5"/>
                      </a:cxn>
                      <a:cxn ang="0">
                        <a:pos x="35" y="2"/>
                      </a:cxn>
                      <a:cxn ang="0">
                        <a:pos x="28" y="5"/>
                      </a:cxn>
                      <a:cxn ang="0">
                        <a:pos x="24" y="14"/>
                      </a:cxn>
                      <a:cxn ang="0">
                        <a:pos x="15" y="9"/>
                      </a:cxn>
                      <a:cxn ang="0">
                        <a:pos x="12" y="6"/>
                      </a:cxn>
                      <a:cxn ang="0">
                        <a:pos x="4" y="9"/>
                      </a:cxn>
                      <a:cxn ang="0">
                        <a:pos x="4" y="13"/>
                      </a:cxn>
                      <a:cxn ang="0">
                        <a:pos x="1" y="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60" h="31">
                        <a:moveTo>
                          <a:pt x="0" y="27"/>
                        </a:moveTo>
                        <a:cubicBezTo>
                          <a:pt x="8" y="22"/>
                          <a:pt x="9" y="22"/>
                          <a:pt x="15" y="23"/>
                        </a:cubicBezTo>
                        <a:cubicBezTo>
                          <a:pt x="21" y="23"/>
                          <a:pt x="23" y="22"/>
                          <a:pt x="26" y="23"/>
                        </a:cubicBezTo>
                        <a:cubicBezTo>
                          <a:pt x="31" y="25"/>
                          <a:pt x="31" y="22"/>
                          <a:pt x="32" y="22"/>
                        </a:cubicBezTo>
                        <a:cubicBezTo>
                          <a:pt x="34" y="23"/>
                          <a:pt x="31" y="25"/>
                          <a:pt x="35" y="25"/>
                        </a:cubicBezTo>
                        <a:cubicBezTo>
                          <a:pt x="40" y="25"/>
                          <a:pt x="41" y="30"/>
                          <a:pt x="46" y="31"/>
                        </a:cubicBezTo>
                        <a:cubicBezTo>
                          <a:pt x="51" y="28"/>
                          <a:pt x="52" y="31"/>
                          <a:pt x="54" y="30"/>
                        </a:cubicBezTo>
                        <a:cubicBezTo>
                          <a:pt x="55" y="27"/>
                          <a:pt x="55" y="27"/>
                          <a:pt x="58" y="27"/>
                        </a:cubicBezTo>
                        <a:cubicBezTo>
                          <a:pt x="58" y="27"/>
                          <a:pt x="60" y="23"/>
                          <a:pt x="57" y="20"/>
                        </a:cubicBezTo>
                        <a:cubicBezTo>
                          <a:pt x="55" y="17"/>
                          <a:pt x="57" y="17"/>
                          <a:pt x="55" y="17"/>
                        </a:cubicBezTo>
                        <a:cubicBezTo>
                          <a:pt x="54" y="17"/>
                          <a:pt x="55" y="14"/>
                          <a:pt x="55" y="13"/>
                        </a:cubicBezTo>
                        <a:cubicBezTo>
                          <a:pt x="57" y="11"/>
                          <a:pt x="54" y="11"/>
                          <a:pt x="52" y="8"/>
                        </a:cubicBezTo>
                        <a:cubicBezTo>
                          <a:pt x="49" y="9"/>
                          <a:pt x="51" y="6"/>
                          <a:pt x="46" y="8"/>
                        </a:cubicBezTo>
                        <a:cubicBezTo>
                          <a:pt x="43" y="9"/>
                          <a:pt x="41" y="5"/>
                          <a:pt x="40" y="5"/>
                        </a:cubicBezTo>
                        <a:cubicBezTo>
                          <a:pt x="38" y="5"/>
                          <a:pt x="37" y="2"/>
                          <a:pt x="35" y="2"/>
                        </a:cubicBezTo>
                        <a:cubicBezTo>
                          <a:pt x="32" y="0"/>
                          <a:pt x="32" y="3"/>
                          <a:pt x="28" y="5"/>
                        </a:cubicBezTo>
                        <a:cubicBezTo>
                          <a:pt x="26" y="8"/>
                          <a:pt x="31" y="13"/>
                          <a:pt x="24" y="14"/>
                        </a:cubicBezTo>
                        <a:cubicBezTo>
                          <a:pt x="17" y="17"/>
                          <a:pt x="20" y="11"/>
                          <a:pt x="15" y="9"/>
                        </a:cubicBezTo>
                        <a:cubicBezTo>
                          <a:pt x="11" y="8"/>
                          <a:pt x="15" y="5"/>
                          <a:pt x="12" y="6"/>
                        </a:cubicBezTo>
                        <a:cubicBezTo>
                          <a:pt x="8" y="8"/>
                          <a:pt x="6" y="8"/>
                          <a:pt x="4" y="9"/>
                        </a:cubicBezTo>
                        <a:cubicBezTo>
                          <a:pt x="4" y="11"/>
                          <a:pt x="3" y="11"/>
                          <a:pt x="4" y="13"/>
                        </a:cubicBezTo>
                        <a:cubicBezTo>
                          <a:pt x="4" y="16"/>
                          <a:pt x="1" y="16"/>
                          <a:pt x="1" y="19"/>
                        </a:cubicBezTo>
                        <a:cubicBezTo>
                          <a:pt x="0" y="22"/>
                          <a:pt x="0" y="23"/>
                          <a:pt x="0" y="2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239"/>
                  <p:cNvSpPr>
                    <a:spLocks/>
                  </p:cNvSpPr>
                  <p:nvPr/>
                </p:nvSpPr>
                <p:spPr bwMode="auto">
                  <a:xfrm>
                    <a:off x="3063" y="1704"/>
                    <a:ext cx="89" cy="65"/>
                  </a:xfrm>
                  <a:custGeom>
                    <a:avLst/>
                    <a:gdLst/>
                    <a:ahLst/>
                    <a:cxnLst>
                      <a:cxn ang="0">
                        <a:pos x="46" y="9"/>
                      </a:cxn>
                      <a:cxn ang="0">
                        <a:pos x="46" y="15"/>
                      </a:cxn>
                      <a:cxn ang="0">
                        <a:pos x="38" y="21"/>
                      </a:cxn>
                      <a:cxn ang="0">
                        <a:pos x="38" y="27"/>
                      </a:cxn>
                      <a:cxn ang="0">
                        <a:pos x="32" y="29"/>
                      </a:cxn>
                      <a:cxn ang="0">
                        <a:pos x="21" y="31"/>
                      </a:cxn>
                      <a:cxn ang="0">
                        <a:pos x="15" y="26"/>
                      </a:cxn>
                      <a:cxn ang="0">
                        <a:pos x="14" y="18"/>
                      </a:cxn>
                      <a:cxn ang="0">
                        <a:pos x="3" y="15"/>
                      </a:cxn>
                      <a:cxn ang="0">
                        <a:pos x="1" y="9"/>
                      </a:cxn>
                      <a:cxn ang="0">
                        <a:pos x="0" y="4"/>
                      </a:cxn>
                      <a:cxn ang="0">
                        <a:pos x="15" y="1"/>
                      </a:cxn>
                      <a:cxn ang="0">
                        <a:pos x="26" y="1"/>
                      </a:cxn>
                      <a:cxn ang="0">
                        <a:pos x="32" y="0"/>
                      </a:cxn>
                      <a:cxn ang="0">
                        <a:pos x="35" y="3"/>
                      </a:cxn>
                      <a:cxn ang="0">
                        <a:pos x="46" y="9"/>
                      </a:cxn>
                    </a:cxnLst>
                    <a:rect l="0" t="0" r="r" b="b"/>
                    <a:pathLst>
                      <a:path w="47" h="34">
                        <a:moveTo>
                          <a:pt x="46" y="9"/>
                        </a:moveTo>
                        <a:cubicBezTo>
                          <a:pt x="43" y="17"/>
                          <a:pt x="47" y="12"/>
                          <a:pt x="46" y="15"/>
                        </a:cubicBezTo>
                        <a:cubicBezTo>
                          <a:pt x="44" y="18"/>
                          <a:pt x="43" y="15"/>
                          <a:pt x="38" y="21"/>
                        </a:cubicBezTo>
                        <a:cubicBezTo>
                          <a:pt x="35" y="26"/>
                          <a:pt x="41" y="26"/>
                          <a:pt x="38" y="27"/>
                        </a:cubicBezTo>
                        <a:cubicBezTo>
                          <a:pt x="37" y="31"/>
                          <a:pt x="38" y="23"/>
                          <a:pt x="32" y="29"/>
                        </a:cubicBezTo>
                        <a:cubicBezTo>
                          <a:pt x="27" y="34"/>
                          <a:pt x="26" y="29"/>
                          <a:pt x="21" y="31"/>
                        </a:cubicBezTo>
                        <a:cubicBezTo>
                          <a:pt x="21" y="27"/>
                          <a:pt x="17" y="24"/>
                          <a:pt x="15" y="26"/>
                        </a:cubicBezTo>
                        <a:cubicBezTo>
                          <a:pt x="14" y="21"/>
                          <a:pt x="17" y="20"/>
                          <a:pt x="14" y="18"/>
                        </a:cubicBezTo>
                        <a:cubicBezTo>
                          <a:pt x="11" y="15"/>
                          <a:pt x="14" y="20"/>
                          <a:pt x="3" y="15"/>
                        </a:cubicBezTo>
                        <a:cubicBezTo>
                          <a:pt x="3" y="14"/>
                          <a:pt x="3" y="10"/>
                          <a:pt x="1" y="9"/>
                        </a:cubicBezTo>
                        <a:cubicBezTo>
                          <a:pt x="0" y="7"/>
                          <a:pt x="0" y="7"/>
                          <a:pt x="0" y="4"/>
                        </a:cubicBezTo>
                        <a:cubicBezTo>
                          <a:pt x="8" y="0"/>
                          <a:pt x="9" y="0"/>
                          <a:pt x="15" y="1"/>
                        </a:cubicBezTo>
                        <a:cubicBezTo>
                          <a:pt x="21" y="1"/>
                          <a:pt x="23" y="0"/>
                          <a:pt x="26" y="1"/>
                        </a:cubicBezTo>
                        <a:cubicBezTo>
                          <a:pt x="31" y="3"/>
                          <a:pt x="31" y="0"/>
                          <a:pt x="32" y="0"/>
                        </a:cubicBezTo>
                        <a:cubicBezTo>
                          <a:pt x="34" y="1"/>
                          <a:pt x="31" y="3"/>
                          <a:pt x="35" y="3"/>
                        </a:cubicBezTo>
                        <a:cubicBezTo>
                          <a:pt x="40" y="3"/>
                          <a:pt x="41" y="7"/>
                          <a:pt x="46" y="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240"/>
                  <p:cNvSpPr>
                    <a:spLocks/>
                  </p:cNvSpPr>
                  <p:nvPr/>
                </p:nvSpPr>
                <p:spPr bwMode="auto">
                  <a:xfrm>
                    <a:off x="3092" y="1710"/>
                    <a:ext cx="153" cy="115"/>
                  </a:xfrm>
                  <a:custGeom>
                    <a:avLst/>
                    <a:gdLst/>
                    <a:ahLst/>
                    <a:cxnLst>
                      <a:cxn ang="0">
                        <a:pos x="71" y="49"/>
                      </a:cxn>
                      <a:cxn ang="0">
                        <a:pos x="63" y="57"/>
                      </a:cxn>
                      <a:cxn ang="0">
                        <a:pos x="60" y="58"/>
                      </a:cxn>
                      <a:cxn ang="0">
                        <a:pos x="54" y="58"/>
                      </a:cxn>
                      <a:cxn ang="0">
                        <a:pos x="48" y="57"/>
                      </a:cxn>
                      <a:cxn ang="0">
                        <a:pos x="40" y="55"/>
                      </a:cxn>
                      <a:cxn ang="0">
                        <a:pos x="32" y="54"/>
                      </a:cxn>
                      <a:cxn ang="0">
                        <a:pos x="17" y="52"/>
                      </a:cxn>
                      <a:cxn ang="0">
                        <a:pos x="10" y="55"/>
                      </a:cxn>
                      <a:cxn ang="0">
                        <a:pos x="6" y="57"/>
                      </a:cxn>
                      <a:cxn ang="0">
                        <a:pos x="3" y="49"/>
                      </a:cxn>
                      <a:cxn ang="0">
                        <a:pos x="8" y="44"/>
                      </a:cxn>
                      <a:cxn ang="0">
                        <a:pos x="6" y="27"/>
                      </a:cxn>
                      <a:cxn ang="0">
                        <a:pos x="17" y="26"/>
                      </a:cxn>
                      <a:cxn ang="0">
                        <a:pos x="23" y="24"/>
                      </a:cxn>
                      <a:cxn ang="0">
                        <a:pos x="23" y="18"/>
                      </a:cxn>
                      <a:cxn ang="0">
                        <a:pos x="31" y="12"/>
                      </a:cxn>
                      <a:cxn ang="0">
                        <a:pos x="31" y="6"/>
                      </a:cxn>
                      <a:cxn ang="0">
                        <a:pos x="39" y="4"/>
                      </a:cxn>
                      <a:cxn ang="0">
                        <a:pos x="43" y="1"/>
                      </a:cxn>
                      <a:cxn ang="0">
                        <a:pos x="49" y="3"/>
                      </a:cxn>
                      <a:cxn ang="0">
                        <a:pos x="55" y="6"/>
                      </a:cxn>
                      <a:cxn ang="0">
                        <a:pos x="61" y="6"/>
                      </a:cxn>
                      <a:cxn ang="0">
                        <a:pos x="64" y="9"/>
                      </a:cxn>
                      <a:cxn ang="0">
                        <a:pos x="64" y="15"/>
                      </a:cxn>
                      <a:cxn ang="0">
                        <a:pos x="66" y="21"/>
                      </a:cxn>
                      <a:cxn ang="0">
                        <a:pos x="72" y="27"/>
                      </a:cxn>
                      <a:cxn ang="0">
                        <a:pos x="77" y="32"/>
                      </a:cxn>
                      <a:cxn ang="0">
                        <a:pos x="78" y="35"/>
                      </a:cxn>
                      <a:cxn ang="0">
                        <a:pos x="71" y="37"/>
                      </a:cxn>
                      <a:cxn ang="0">
                        <a:pos x="69" y="40"/>
                      </a:cxn>
                      <a:cxn ang="0">
                        <a:pos x="71" y="49"/>
                      </a:cxn>
                    </a:cxnLst>
                    <a:rect l="0" t="0" r="r" b="b"/>
                    <a:pathLst>
                      <a:path w="81" h="61">
                        <a:moveTo>
                          <a:pt x="71" y="49"/>
                        </a:moveTo>
                        <a:cubicBezTo>
                          <a:pt x="64" y="49"/>
                          <a:pt x="63" y="52"/>
                          <a:pt x="63" y="57"/>
                        </a:cubicBezTo>
                        <a:cubicBezTo>
                          <a:pt x="63" y="61"/>
                          <a:pt x="61" y="61"/>
                          <a:pt x="60" y="58"/>
                        </a:cubicBezTo>
                        <a:cubicBezTo>
                          <a:pt x="58" y="58"/>
                          <a:pt x="55" y="58"/>
                          <a:pt x="54" y="58"/>
                        </a:cubicBezTo>
                        <a:cubicBezTo>
                          <a:pt x="51" y="60"/>
                          <a:pt x="52" y="54"/>
                          <a:pt x="48" y="57"/>
                        </a:cubicBezTo>
                        <a:cubicBezTo>
                          <a:pt x="45" y="60"/>
                          <a:pt x="49" y="55"/>
                          <a:pt x="40" y="55"/>
                        </a:cubicBezTo>
                        <a:cubicBezTo>
                          <a:pt x="34" y="55"/>
                          <a:pt x="37" y="54"/>
                          <a:pt x="32" y="54"/>
                        </a:cubicBezTo>
                        <a:cubicBezTo>
                          <a:pt x="29" y="55"/>
                          <a:pt x="28" y="50"/>
                          <a:pt x="17" y="52"/>
                        </a:cubicBezTo>
                        <a:cubicBezTo>
                          <a:pt x="8" y="54"/>
                          <a:pt x="13" y="57"/>
                          <a:pt x="10" y="55"/>
                        </a:cubicBezTo>
                        <a:cubicBezTo>
                          <a:pt x="8" y="55"/>
                          <a:pt x="6" y="57"/>
                          <a:pt x="6" y="57"/>
                        </a:cubicBezTo>
                        <a:cubicBezTo>
                          <a:pt x="5" y="54"/>
                          <a:pt x="10" y="50"/>
                          <a:pt x="3" y="49"/>
                        </a:cubicBezTo>
                        <a:cubicBezTo>
                          <a:pt x="0" y="47"/>
                          <a:pt x="5" y="44"/>
                          <a:pt x="8" y="44"/>
                        </a:cubicBezTo>
                        <a:cubicBezTo>
                          <a:pt x="11" y="43"/>
                          <a:pt x="8" y="37"/>
                          <a:pt x="6" y="27"/>
                        </a:cubicBezTo>
                        <a:cubicBezTo>
                          <a:pt x="11" y="26"/>
                          <a:pt x="13" y="30"/>
                          <a:pt x="17" y="26"/>
                        </a:cubicBezTo>
                        <a:cubicBezTo>
                          <a:pt x="23" y="20"/>
                          <a:pt x="22" y="27"/>
                          <a:pt x="23" y="24"/>
                        </a:cubicBezTo>
                        <a:cubicBezTo>
                          <a:pt x="26" y="23"/>
                          <a:pt x="20" y="23"/>
                          <a:pt x="23" y="18"/>
                        </a:cubicBezTo>
                        <a:cubicBezTo>
                          <a:pt x="28" y="12"/>
                          <a:pt x="29" y="15"/>
                          <a:pt x="31" y="12"/>
                        </a:cubicBezTo>
                        <a:cubicBezTo>
                          <a:pt x="32" y="9"/>
                          <a:pt x="28" y="13"/>
                          <a:pt x="31" y="6"/>
                        </a:cubicBezTo>
                        <a:cubicBezTo>
                          <a:pt x="35" y="3"/>
                          <a:pt x="37" y="6"/>
                          <a:pt x="39" y="4"/>
                        </a:cubicBezTo>
                        <a:cubicBezTo>
                          <a:pt x="40" y="1"/>
                          <a:pt x="40" y="1"/>
                          <a:pt x="43" y="1"/>
                        </a:cubicBezTo>
                        <a:cubicBezTo>
                          <a:pt x="48" y="0"/>
                          <a:pt x="45" y="3"/>
                          <a:pt x="49" y="3"/>
                        </a:cubicBezTo>
                        <a:cubicBezTo>
                          <a:pt x="55" y="1"/>
                          <a:pt x="51" y="7"/>
                          <a:pt x="55" y="6"/>
                        </a:cubicBezTo>
                        <a:cubicBezTo>
                          <a:pt x="58" y="3"/>
                          <a:pt x="61" y="4"/>
                          <a:pt x="61" y="6"/>
                        </a:cubicBezTo>
                        <a:cubicBezTo>
                          <a:pt x="63" y="7"/>
                          <a:pt x="66" y="6"/>
                          <a:pt x="64" y="9"/>
                        </a:cubicBezTo>
                        <a:cubicBezTo>
                          <a:pt x="63" y="13"/>
                          <a:pt x="68" y="13"/>
                          <a:pt x="64" y="15"/>
                        </a:cubicBezTo>
                        <a:cubicBezTo>
                          <a:pt x="61" y="18"/>
                          <a:pt x="66" y="17"/>
                          <a:pt x="66" y="21"/>
                        </a:cubicBezTo>
                        <a:cubicBezTo>
                          <a:pt x="68" y="27"/>
                          <a:pt x="74" y="26"/>
                          <a:pt x="72" y="27"/>
                        </a:cubicBezTo>
                        <a:cubicBezTo>
                          <a:pt x="69" y="32"/>
                          <a:pt x="77" y="27"/>
                          <a:pt x="77" y="32"/>
                        </a:cubicBezTo>
                        <a:cubicBezTo>
                          <a:pt x="77" y="34"/>
                          <a:pt x="81" y="34"/>
                          <a:pt x="78" y="35"/>
                        </a:cubicBezTo>
                        <a:cubicBezTo>
                          <a:pt x="75" y="37"/>
                          <a:pt x="75" y="40"/>
                          <a:pt x="71" y="37"/>
                        </a:cubicBezTo>
                        <a:cubicBezTo>
                          <a:pt x="69" y="35"/>
                          <a:pt x="68" y="38"/>
                          <a:pt x="69" y="40"/>
                        </a:cubicBezTo>
                        <a:cubicBezTo>
                          <a:pt x="72" y="44"/>
                          <a:pt x="68" y="44"/>
                          <a:pt x="71" y="4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241"/>
                  <p:cNvSpPr>
                    <a:spLocks/>
                  </p:cNvSpPr>
                  <p:nvPr/>
                </p:nvSpPr>
                <p:spPr bwMode="auto">
                  <a:xfrm>
                    <a:off x="2955" y="1742"/>
                    <a:ext cx="163" cy="133"/>
                  </a:xfrm>
                  <a:custGeom>
                    <a:avLst/>
                    <a:gdLst/>
                    <a:ahLst/>
                    <a:cxnLst>
                      <a:cxn ang="0">
                        <a:pos x="78" y="40"/>
                      </a:cxn>
                      <a:cxn ang="0">
                        <a:pos x="80" y="46"/>
                      </a:cxn>
                      <a:cxn ang="0">
                        <a:pos x="81" y="49"/>
                      </a:cxn>
                      <a:cxn ang="0">
                        <a:pos x="80" y="53"/>
                      </a:cxn>
                      <a:cxn ang="0">
                        <a:pos x="72" y="61"/>
                      </a:cxn>
                      <a:cxn ang="0">
                        <a:pos x="72" y="67"/>
                      </a:cxn>
                      <a:cxn ang="0">
                        <a:pos x="69" y="69"/>
                      </a:cxn>
                      <a:cxn ang="0">
                        <a:pos x="64" y="66"/>
                      </a:cxn>
                      <a:cxn ang="0">
                        <a:pos x="54" y="64"/>
                      </a:cxn>
                      <a:cxn ang="0">
                        <a:pos x="49" y="67"/>
                      </a:cxn>
                      <a:cxn ang="0">
                        <a:pos x="48" y="66"/>
                      </a:cxn>
                      <a:cxn ang="0">
                        <a:pos x="43" y="64"/>
                      </a:cxn>
                      <a:cxn ang="0">
                        <a:pos x="42" y="64"/>
                      </a:cxn>
                      <a:cxn ang="0">
                        <a:pos x="40" y="64"/>
                      </a:cxn>
                      <a:cxn ang="0">
                        <a:pos x="36" y="58"/>
                      </a:cxn>
                      <a:cxn ang="0">
                        <a:pos x="31" y="56"/>
                      </a:cxn>
                      <a:cxn ang="0">
                        <a:pos x="29" y="55"/>
                      </a:cxn>
                      <a:cxn ang="0">
                        <a:pos x="25" y="53"/>
                      </a:cxn>
                      <a:cxn ang="0">
                        <a:pos x="22" y="55"/>
                      </a:cxn>
                      <a:cxn ang="0">
                        <a:pos x="22" y="50"/>
                      </a:cxn>
                      <a:cxn ang="0">
                        <a:pos x="16" y="49"/>
                      </a:cxn>
                      <a:cxn ang="0">
                        <a:pos x="10" y="47"/>
                      </a:cxn>
                      <a:cxn ang="0">
                        <a:pos x="7" y="38"/>
                      </a:cxn>
                      <a:cxn ang="0">
                        <a:pos x="7" y="30"/>
                      </a:cxn>
                      <a:cxn ang="0">
                        <a:pos x="5" y="26"/>
                      </a:cxn>
                      <a:cxn ang="0">
                        <a:pos x="3" y="13"/>
                      </a:cxn>
                      <a:cxn ang="0">
                        <a:pos x="7" y="13"/>
                      </a:cxn>
                      <a:cxn ang="0">
                        <a:pos x="7" y="12"/>
                      </a:cxn>
                      <a:cxn ang="0">
                        <a:pos x="3" y="12"/>
                      </a:cxn>
                      <a:cxn ang="0">
                        <a:pos x="3" y="10"/>
                      </a:cxn>
                      <a:cxn ang="0">
                        <a:pos x="16" y="7"/>
                      </a:cxn>
                      <a:cxn ang="0">
                        <a:pos x="23" y="3"/>
                      </a:cxn>
                      <a:cxn ang="0">
                        <a:pos x="31" y="0"/>
                      </a:cxn>
                      <a:cxn ang="0">
                        <a:pos x="40" y="3"/>
                      </a:cxn>
                      <a:cxn ang="0">
                        <a:pos x="39" y="3"/>
                      </a:cxn>
                      <a:cxn ang="0">
                        <a:pos x="39" y="4"/>
                      </a:cxn>
                      <a:cxn ang="0">
                        <a:pos x="46" y="4"/>
                      </a:cxn>
                      <a:cxn ang="0">
                        <a:pos x="72" y="6"/>
                      </a:cxn>
                      <a:cxn ang="0">
                        <a:pos x="78" y="10"/>
                      </a:cxn>
                      <a:cxn ang="0">
                        <a:pos x="80" y="27"/>
                      </a:cxn>
                      <a:cxn ang="0">
                        <a:pos x="75" y="32"/>
                      </a:cxn>
                      <a:cxn ang="0">
                        <a:pos x="78" y="40"/>
                      </a:cxn>
                    </a:cxnLst>
                    <a:rect l="0" t="0" r="r" b="b"/>
                    <a:pathLst>
                      <a:path w="86" h="70">
                        <a:moveTo>
                          <a:pt x="78" y="40"/>
                        </a:moveTo>
                        <a:cubicBezTo>
                          <a:pt x="80" y="43"/>
                          <a:pt x="77" y="41"/>
                          <a:pt x="80" y="46"/>
                        </a:cubicBezTo>
                        <a:cubicBezTo>
                          <a:pt x="86" y="50"/>
                          <a:pt x="80" y="47"/>
                          <a:pt x="81" y="49"/>
                        </a:cubicBezTo>
                        <a:cubicBezTo>
                          <a:pt x="83" y="50"/>
                          <a:pt x="84" y="52"/>
                          <a:pt x="80" y="53"/>
                        </a:cubicBezTo>
                        <a:cubicBezTo>
                          <a:pt x="78" y="53"/>
                          <a:pt x="74" y="58"/>
                          <a:pt x="72" y="61"/>
                        </a:cubicBezTo>
                        <a:cubicBezTo>
                          <a:pt x="69" y="64"/>
                          <a:pt x="72" y="66"/>
                          <a:pt x="72" y="67"/>
                        </a:cubicBezTo>
                        <a:cubicBezTo>
                          <a:pt x="71" y="69"/>
                          <a:pt x="75" y="70"/>
                          <a:pt x="69" y="69"/>
                        </a:cubicBezTo>
                        <a:cubicBezTo>
                          <a:pt x="64" y="67"/>
                          <a:pt x="66" y="66"/>
                          <a:pt x="64" y="66"/>
                        </a:cubicBezTo>
                        <a:cubicBezTo>
                          <a:pt x="60" y="64"/>
                          <a:pt x="55" y="64"/>
                          <a:pt x="54" y="64"/>
                        </a:cubicBezTo>
                        <a:cubicBezTo>
                          <a:pt x="51" y="64"/>
                          <a:pt x="51" y="69"/>
                          <a:pt x="49" y="67"/>
                        </a:cubicBezTo>
                        <a:cubicBezTo>
                          <a:pt x="49" y="67"/>
                          <a:pt x="48" y="67"/>
                          <a:pt x="48" y="66"/>
                        </a:cubicBezTo>
                        <a:cubicBezTo>
                          <a:pt x="49" y="62"/>
                          <a:pt x="45" y="61"/>
                          <a:pt x="43" y="64"/>
                        </a:cubicBezTo>
                        <a:cubicBezTo>
                          <a:pt x="43" y="66"/>
                          <a:pt x="42" y="66"/>
                          <a:pt x="42" y="64"/>
                        </a:cubicBezTo>
                        <a:cubicBezTo>
                          <a:pt x="42" y="64"/>
                          <a:pt x="42" y="64"/>
                          <a:pt x="40" y="64"/>
                        </a:cubicBezTo>
                        <a:cubicBezTo>
                          <a:pt x="40" y="61"/>
                          <a:pt x="39" y="59"/>
                          <a:pt x="36" y="58"/>
                        </a:cubicBezTo>
                        <a:cubicBezTo>
                          <a:pt x="32" y="56"/>
                          <a:pt x="34" y="58"/>
                          <a:pt x="31" y="56"/>
                        </a:cubicBezTo>
                        <a:cubicBezTo>
                          <a:pt x="29" y="55"/>
                          <a:pt x="32" y="55"/>
                          <a:pt x="29" y="55"/>
                        </a:cubicBezTo>
                        <a:cubicBezTo>
                          <a:pt x="26" y="53"/>
                          <a:pt x="23" y="52"/>
                          <a:pt x="25" y="53"/>
                        </a:cubicBezTo>
                        <a:cubicBezTo>
                          <a:pt x="26" y="55"/>
                          <a:pt x="25" y="58"/>
                          <a:pt x="22" y="55"/>
                        </a:cubicBezTo>
                        <a:cubicBezTo>
                          <a:pt x="17" y="50"/>
                          <a:pt x="22" y="52"/>
                          <a:pt x="22" y="50"/>
                        </a:cubicBezTo>
                        <a:cubicBezTo>
                          <a:pt x="20" y="49"/>
                          <a:pt x="20" y="50"/>
                          <a:pt x="16" y="49"/>
                        </a:cubicBezTo>
                        <a:cubicBezTo>
                          <a:pt x="10" y="46"/>
                          <a:pt x="13" y="44"/>
                          <a:pt x="10" y="47"/>
                        </a:cubicBezTo>
                        <a:cubicBezTo>
                          <a:pt x="11" y="38"/>
                          <a:pt x="8" y="43"/>
                          <a:pt x="7" y="38"/>
                        </a:cubicBezTo>
                        <a:cubicBezTo>
                          <a:pt x="7" y="35"/>
                          <a:pt x="10" y="35"/>
                          <a:pt x="7" y="30"/>
                        </a:cubicBezTo>
                        <a:cubicBezTo>
                          <a:pt x="5" y="29"/>
                          <a:pt x="10" y="29"/>
                          <a:pt x="5" y="26"/>
                        </a:cubicBezTo>
                        <a:cubicBezTo>
                          <a:pt x="0" y="23"/>
                          <a:pt x="7" y="21"/>
                          <a:pt x="3" y="13"/>
                        </a:cubicBezTo>
                        <a:cubicBezTo>
                          <a:pt x="7" y="13"/>
                          <a:pt x="7" y="15"/>
                          <a:pt x="7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5" y="12"/>
                          <a:pt x="5" y="13"/>
                          <a:pt x="3" y="12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8" y="12"/>
                          <a:pt x="8" y="9"/>
                          <a:pt x="16" y="7"/>
                        </a:cubicBezTo>
                        <a:cubicBezTo>
                          <a:pt x="23" y="6"/>
                          <a:pt x="19" y="4"/>
                          <a:pt x="23" y="3"/>
                        </a:cubicBezTo>
                        <a:cubicBezTo>
                          <a:pt x="29" y="1"/>
                          <a:pt x="23" y="1"/>
                          <a:pt x="31" y="0"/>
                        </a:cubicBezTo>
                        <a:cubicBezTo>
                          <a:pt x="37" y="0"/>
                          <a:pt x="36" y="0"/>
                          <a:pt x="40" y="3"/>
                        </a:cubicBezTo>
                        <a:cubicBezTo>
                          <a:pt x="42" y="3"/>
                          <a:pt x="40" y="4"/>
                          <a:pt x="39" y="3"/>
                        </a:cubicBezTo>
                        <a:cubicBezTo>
                          <a:pt x="37" y="0"/>
                          <a:pt x="37" y="1"/>
                          <a:pt x="39" y="4"/>
                        </a:cubicBezTo>
                        <a:cubicBezTo>
                          <a:pt x="39" y="6"/>
                          <a:pt x="45" y="6"/>
                          <a:pt x="46" y="4"/>
                        </a:cubicBezTo>
                        <a:cubicBezTo>
                          <a:pt x="57" y="6"/>
                          <a:pt x="66" y="7"/>
                          <a:pt x="72" y="6"/>
                        </a:cubicBezTo>
                        <a:cubicBezTo>
                          <a:pt x="74" y="4"/>
                          <a:pt x="78" y="7"/>
                          <a:pt x="78" y="10"/>
                        </a:cubicBezTo>
                        <a:cubicBezTo>
                          <a:pt x="80" y="20"/>
                          <a:pt x="83" y="26"/>
                          <a:pt x="80" y="27"/>
                        </a:cubicBezTo>
                        <a:cubicBezTo>
                          <a:pt x="77" y="27"/>
                          <a:pt x="72" y="30"/>
                          <a:pt x="75" y="32"/>
                        </a:cubicBezTo>
                        <a:cubicBezTo>
                          <a:pt x="81" y="33"/>
                          <a:pt x="77" y="36"/>
                          <a:pt x="78" y="4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242"/>
                  <p:cNvSpPr>
                    <a:spLocks/>
                  </p:cNvSpPr>
                  <p:nvPr/>
                </p:nvSpPr>
                <p:spPr bwMode="auto">
                  <a:xfrm>
                    <a:off x="2673" y="1829"/>
                    <a:ext cx="201" cy="188"/>
                  </a:xfrm>
                  <a:custGeom>
                    <a:avLst/>
                    <a:gdLst/>
                    <a:ahLst/>
                    <a:cxnLst>
                      <a:cxn ang="0">
                        <a:pos x="96" y="66"/>
                      </a:cxn>
                      <a:cxn ang="0">
                        <a:pos x="94" y="76"/>
                      </a:cxn>
                      <a:cxn ang="0">
                        <a:pos x="99" y="84"/>
                      </a:cxn>
                      <a:cxn ang="0">
                        <a:pos x="85" y="90"/>
                      </a:cxn>
                      <a:cxn ang="0">
                        <a:pos x="77" y="87"/>
                      </a:cxn>
                      <a:cxn ang="0">
                        <a:pos x="68" y="87"/>
                      </a:cxn>
                      <a:cxn ang="0">
                        <a:pos x="64" y="98"/>
                      </a:cxn>
                      <a:cxn ang="0">
                        <a:pos x="53" y="98"/>
                      </a:cxn>
                      <a:cxn ang="0">
                        <a:pos x="44" y="95"/>
                      </a:cxn>
                      <a:cxn ang="0">
                        <a:pos x="35" y="93"/>
                      </a:cxn>
                      <a:cxn ang="0">
                        <a:pos x="26" y="87"/>
                      </a:cxn>
                      <a:cxn ang="0">
                        <a:pos x="30" y="73"/>
                      </a:cxn>
                      <a:cxn ang="0">
                        <a:pos x="30" y="69"/>
                      </a:cxn>
                      <a:cxn ang="0">
                        <a:pos x="35" y="67"/>
                      </a:cxn>
                      <a:cxn ang="0">
                        <a:pos x="30" y="59"/>
                      </a:cxn>
                      <a:cxn ang="0">
                        <a:pos x="27" y="53"/>
                      </a:cxn>
                      <a:cxn ang="0">
                        <a:pos x="23" y="46"/>
                      </a:cxn>
                      <a:cxn ang="0">
                        <a:pos x="19" y="41"/>
                      </a:cxn>
                      <a:cxn ang="0">
                        <a:pos x="16" y="39"/>
                      </a:cxn>
                      <a:cxn ang="0">
                        <a:pos x="6" y="36"/>
                      </a:cxn>
                      <a:cxn ang="0">
                        <a:pos x="6" y="33"/>
                      </a:cxn>
                      <a:cxn ang="0">
                        <a:pos x="4" y="30"/>
                      </a:cxn>
                      <a:cxn ang="0">
                        <a:pos x="6" y="27"/>
                      </a:cxn>
                      <a:cxn ang="0">
                        <a:pos x="12" y="26"/>
                      </a:cxn>
                      <a:cxn ang="0">
                        <a:pos x="18" y="29"/>
                      </a:cxn>
                      <a:cxn ang="0">
                        <a:pos x="23" y="27"/>
                      </a:cxn>
                      <a:cxn ang="0">
                        <a:pos x="27" y="29"/>
                      </a:cxn>
                      <a:cxn ang="0">
                        <a:pos x="26" y="20"/>
                      </a:cxn>
                      <a:cxn ang="0">
                        <a:pos x="29" y="15"/>
                      </a:cxn>
                      <a:cxn ang="0">
                        <a:pos x="39" y="20"/>
                      </a:cxn>
                      <a:cxn ang="0">
                        <a:pos x="44" y="13"/>
                      </a:cxn>
                      <a:cxn ang="0">
                        <a:pos x="52" y="9"/>
                      </a:cxn>
                      <a:cxn ang="0">
                        <a:pos x="52" y="3"/>
                      </a:cxn>
                      <a:cxn ang="0">
                        <a:pos x="65" y="4"/>
                      </a:cxn>
                      <a:cxn ang="0">
                        <a:pos x="73" y="10"/>
                      </a:cxn>
                      <a:cxn ang="0">
                        <a:pos x="81" y="15"/>
                      </a:cxn>
                      <a:cxn ang="0">
                        <a:pos x="90" y="18"/>
                      </a:cxn>
                      <a:cxn ang="0">
                        <a:pos x="97" y="23"/>
                      </a:cxn>
                      <a:cxn ang="0">
                        <a:pos x="99" y="39"/>
                      </a:cxn>
                      <a:cxn ang="0">
                        <a:pos x="94" y="44"/>
                      </a:cxn>
                      <a:cxn ang="0">
                        <a:pos x="90" y="50"/>
                      </a:cxn>
                      <a:cxn ang="0">
                        <a:pos x="88" y="56"/>
                      </a:cxn>
                      <a:cxn ang="0">
                        <a:pos x="93" y="56"/>
                      </a:cxn>
                    </a:cxnLst>
                    <a:rect l="0" t="0" r="r" b="b"/>
                    <a:pathLst>
                      <a:path w="106" h="99">
                        <a:moveTo>
                          <a:pt x="94" y="59"/>
                        </a:moveTo>
                        <a:cubicBezTo>
                          <a:pt x="93" y="62"/>
                          <a:pt x="97" y="64"/>
                          <a:pt x="96" y="66"/>
                        </a:cubicBezTo>
                        <a:cubicBezTo>
                          <a:pt x="94" y="69"/>
                          <a:pt x="90" y="67"/>
                          <a:pt x="94" y="70"/>
                        </a:cubicBezTo>
                        <a:cubicBezTo>
                          <a:pt x="99" y="73"/>
                          <a:pt x="93" y="73"/>
                          <a:pt x="94" y="76"/>
                        </a:cubicBezTo>
                        <a:cubicBezTo>
                          <a:pt x="96" y="81"/>
                          <a:pt x="100" y="78"/>
                          <a:pt x="100" y="78"/>
                        </a:cubicBezTo>
                        <a:cubicBezTo>
                          <a:pt x="102" y="79"/>
                          <a:pt x="99" y="82"/>
                          <a:pt x="99" y="84"/>
                        </a:cubicBezTo>
                        <a:cubicBezTo>
                          <a:pt x="97" y="84"/>
                          <a:pt x="93" y="87"/>
                          <a:pt x="93" y="87"/>
                        </a:cubicBezTo>
                        <a:cubicBezTo>
                          <a:pt x="93" y="90"/>
                          <a:pt x="87" y="92"/>
                          <a:pt x="85" y="90"/>
                        </a:cubicBezTo>
                        <a:cubicBezTo>
                          <a:pt x="84" y="89"/>
                          <a:pt x="84" y="92"/>
                          <a:pt x="82" y="89"/>
                        </a:cubicBezTo>
                        <a:cubicBezTo>
                          <a:pt x="81" y="87"/>
                          <a:pt x="81" y="87"/>
                          <a:pt x="77" y="87"/>
                        </a:cubicBezTo>
                        <a:cubicBezTo>
                          <a:pt x="74" y="89"/>
                          <a:pt x="77" y="87"/>
                          <a:pt x="74" y="87"/>
                        </a:cubicBezTo>
                        <a:cubicBezTo>
                          <a:pt x="71" y="87"/>
                          <a:pt x="74" y="82"/>
                          <a:pt x="68" y="87"/>
                        </a:cubicBezTo>
                        <a:cubicBezTo>
                          <a:pt x="67" y="89"/>
                          <a:pt x="64" y="89"/>
                          <a:pt x="64" y="92"/>
                        </a:cubicBezTo>
                        <a:cubicBezTo>
                          <a:pt x="65" y="95"/>
                          <a:pt x="64" y="93"/>
                          <a:pt x="64" y="98"/>
                        </a:cubicBezTo>
                        <a:cubicBezTo>
                          <a:pt x="61" y="98"/>
                          <a:pt x="62" y="99"/>
                          <a:pt x="59" y="98"/>
                        </a:cubicBezTo>
                        <a:cubicBezTo>
                          <a:pt x="58" y="98"/>
                          <a:pt x="58" y="99"/>
                          <a:pt x="53" y="98"/>
                        </a:cubicBezTo>
                        <a:cubicBezTo>
                          <a:pt x="53" y="96"/>
                          <a:pt x="53" y="95"/>
                          <a:pt x="52" y="96"/>
                        </a:cubicBezTo>
                        <a:cubicBezTo>
                          <a:pt x="42" y="90"/>
                          <a:pt x="47" y="95"/>
                          <a:pt x="44" y="95"/>
                        </a:cubicBezTo>
                        <a:cubicBezTo>
                          <a:pt x="41" y="93"/>
                          <a:pt x="41" y="96"/>
                          <a:pt x="39" y="95"/>
                        </a:cubicBezTo>
                        <a:cubicBezTo>
                          <a:pt x="38" y="93"/>
                          <a:pt x="35" y="95"/>
                          <a:pt x="35" y="93"/>
                        </a:cubicBezTo>
                        <a:cubicBezTo>
                          <a:pt x="33" y="90"/>
                          <a:pt x="29" y="92"/>
                          <a:pt x="29" y="90"/>
                        </a:cubicBezTo>
                        <a:cubicBezTo>
                          <a:pt x="29" y="87"/>
                          <a:pt x="27" y="89"/>
                          <a:pt x="26" y="87"/>
                        </a:cubicBezTo>
                        <a:cubicBezTo>
                          <a:pt x="27" y="87"/>
                          <a:pt x="29" y="85"/>
                          <a:pt x="29" y="79"/>
                        </a:cubicBezTo>
                        <a:cubicBezTo>
                          <a:pt x="30" y="73"/>
                          <a:pt x="30" y="73"/>
                          <a:pt x="30" y="73"/>
                        </a:cubicBezTo>
                        <a:cubicBezTo>
                          <a:pt x="32" y="73"/>
                          <a:pt x="30" y="72"/>
                          <a:pt x="30" y="72"/>
                        </a:cubicBezTo>
                        <a:cubicBezTo>
                          <a:pt x="29" y="73"/>
                          <a:pt x="29" y="72"/>
                          <a:pt x="30" y="69"/>
                        </a:cubicBezTo>
                        <a:cubicBezTo>
                          <a:pt x="30" y="66"/>
                          <a:pt x="32" y="64"/>
                          <a:pt x="32" y="64"/>
                        </a:cubicBezTo>
                        <a:cubicBezTo>
                          <a:pt x="33" y="64"/>
                          <a:pt x="35" y="70"/>
                          <a:pt x="35" y="67"/>
                        </a:cubicBezTo>
                        <a:cubicBezTo>
                          <a:pt x="33" y="66"/>
                          <a:pt x="35" y="64"/>
                          <a:pt x="30" y="62"/>
                        </a:cubicBezTo>
                        <a:cubicBezTo>
                          <a:pt x="27" y="59"/>
                          <a:pt x="30" y="61"/>
                          <a:pt x="30" y="59"/>
                        </a:cubicBezTo>
                        <a:cubicBezTo>
                          <a:pt x="32" y="56"/>
                          <a:pt x="29" y="56"/>
                          <a:pt x="30" y="55"/>
                        </a:cubicBezTo>
                        <a:cubicBezTo>
                          <a:pt x="30" y="53"/>
                          <a:pt x="30" y="55"/>
                          <a:pt x="27" y="53"/>
                        </a:cubicBezTo>
                        <a:cubicBezTo>
                          <a:pt x="24" y="52"/>
                          <a:pt x="21" y="49"/>
                          <a:pt x="23" y="47"/>
                        </a:cubicBezTo>
                        <a:cubicBezTo>
                          <a:pt x="24" y="47"/>
                          <a:pt x="24" y="46"/>
                          <a:pt x="23" y="46"/>
                        </a:cubicBezTo>
                        <a:cubicBezTo>
                          <a:pt x="21" y="46"/>
                          <a:pt x="24" y="43"/>
                          <a:pt x="21" y="44"/>
                        </a:cubicBezTo>
                        <a:cubicBezTo>
                          <a:pt x="18" y="44"/>
                          <a:pt x="19" y="43"/>
                          <a:pt x="19" y="41"/>
                        </a:cubicBezTo>
                        <a:cubicBezTo>
                          <a:pt x="21" y="41"/>
                          <a:pt x="19" y="41"/>
                          <a:pt x="18" y="41"/>
                        </a:cubicBezTo>
                        <a:cubicBezTo>
                          <a:pt x="15" y="41"/>
                          <a:pt x="18" y="39"/>
                          <a:pt x="16" y="39"/>
                        </a:cubicBezTo>
                        <a:cubicBezTo>
                          <a:pt x="13" y="39"/>
                          <a:pt x="13" y="38"/>
                          <a:pt x="12" y="38"/>
                        </a:cubicBezTo>
                        <a:cubicBezTo>
                          <a:pt x="9" y="36"/>
                          <a:pt x="7" y="36"/>
                          <a:pt x="6" y="36"/>
                        </a:cubicBezTo>
                        <a:cubicBezTo>
                          <a:pt x="4" y="38"/>
                          <a:pt x="6" y="36"/>
                          <a:pt x="3" y="35"/>
                        </a:cubicBezTo>
                        <a:cubicBezTo>
                          <a:pt x="0" y="33"/>
                          <a:pt x="6" y="33"/>
                          <a:pt x="6" y="33"/>
                        </a:cubicBezTo>
                        <a:cubicBezTo>
                          <a:pt x="4" y="32"/>
                          <a:pt x="3" y="33"/>
                          <a:pt x="3" y="32"/>
                        </a:cubicBezTo>
                        <a:cubicBezTo>
                          <a:pt x="3" y="32"/>
                          <a:pt x="6" y="32"/>
                          <a:pt x="4" y="30"/>
                        </a:cubicBezTo>
                        <a:cubicBezTo>
                          <a:pt x="3" y="30"/>
                          <a:pt x="1" y="32"/>
                          <a:pt x="1" y="30"/>
                        </a:cubicBezTo>
                        <a:cubicBezTo>
                          <a:pt x="1" y="29"/>
                          <a:pt x="3" y="27"/>
                          <a:pt x="6" y="27"/>
                        </a:cubicBezTo>
                        <a:cubicBezTo>
                          <a:pt x="9" y="27"/>
                          <a:pt x="6" y="26"/>
                          <a:pt x="9" y="27"/>
                        </a:cubicBezTo>
                        <a:cubicBezTo>
                          <a:pt x="10" y="27"/>
                          <a:pt x="12" y="27"/>
                          <a:pt x="12" y="26"/>
                        </a:cubicBezTo>
                        <a:cubicBezTo>
                          <a:pt x="10" y="24"/>
                          <a:pt x="12" y="26"/>
                          <a:pt x="13" y="24"/>
                        </a:cubicBezTo>
                        <a:cubicBezTo>
                          <a:pt x="15" y="24"/>
                          <a:pt x="16" y="27"/>
                          <a:pt x="18" y="29"/>
                        </a:cubicBezTo>
                        <a:cubicBezTo>
                          <a:pt x="18" y="30"/>
                          <a:pt x="19" y="27"/>
                          <a:pt x="21" y="27"/>
                        </a:cubicBezTo>
                        <a:cubicBezTo>
                          <a:pt x="23" y="26"/>
                          <a:pt x="21" y="29"/>
                          <a:pt x="23" y="27"/>
                        </a:cubicBezTo>
                        <a:cubicBezTo>
                          <a:pt x="24" y="27"/>
                          <a:pt x="23" y="27"/>
                          <a:pt x="24" y="27"/>
                        </a:cubicBezTo>
                        <a:cubicBezTo>
                          <a:pt x="26" y="27"/>
                          <a:pt x="24" y="29"/>
                          <a:pt x="27" y="29"/>
                        </a:cubicBezTo>
                        <a:cubicBezTo>
                          <a:pt x="29" y="27"/>
                          <a:pt x="27" y="27"/>
                          <a:pt x="27" y="24"/>
                        </a:cubicBezTo>
                        <a:cubicBezTo>
                          <a:pt x="27" y="23"/>
                          <a:pt x="27" y="20"/>
                          <a:pt x="26" y="20"/>
                        </a:cubicBezTo>
                        <a:cubicBezTo>
                          <a:pt x="24" y="18"/>
                          <a:pt x="26" y="18"/>
                          <a:pt x="24" y="16"/>
                        </a:cubicBezTo>
                        <a:cubicBezTo>
                          <a:pt x="24" y="13"/>
                          <a:pt x="26" y="16"/>
                          <a:pt x="29" y="15"/>
                        </a:cubicBezTo>
                        <a:cubicBezTo>
                          <a:pt x="30" y="15"/>
                          <a:pt x="29" y="20"/>
                          <a:pt x="30" y="20"/>
                        </a:cubicBezTo>
                        <a:cubicBezTo>
                          <a:pt x="35" y="18"/>
                          <a:pt x="38" y="21"/>
                          <a:pt x="39" y="20"/>
                        </a:cubicBezTo>
                        <a:cubicBezTo>
                          <a:pt x="41" y="18"/>
                          <a:pt x="42" y="18"/>
                          <a:pt x="41" y="18"/>
                        </a:cubicBezTo>
                        <a:cubicBezTo>
                          <a:pt x="41" y="18"/>
                          <a:pt x="38" y="16"/>
                          <a:pt x="44" y="13"/>
                        </a:cubicBezTo>
                        <a:cubicBezTo>
                          <a:pt x="50" y="12"/>
                          <a:pt x="50" y="12"/>
                          <a:pt x="52" y="10"/>
                        </a:cubicBezTo>
                        <a:cubicBezTo>
                          <a:pt x="52" y="9"/>
                          <a:pt x="53" y="10"/>
                          <a:pt x="52" y="9"/>
                        </a:cubicBezTo>
                        <a:cubicBezTo>
                          <a:pt x="52" y="7"/>
                          <a:pt x="53" y="7"/>
                          <a:pt x="52" y="7"/>
                        </a:cubicBezTo>
                        <a:cubicBezTo>
                          <a:pt x="52" y="6"/>
                          <a:pt x="52" y="6"/>
                          <a:pt x="52" y="3"/>
                        </a:cubicBezTo>
                        <a:cubicBezTo>
                          <a:pt x="52" y="1"/>
                          <a:pt x="53" y="0"/>
                          <a:pt x="59" y="0"/>
                        </a:cubicBezTo>
                        <a:cubicBezTo>
                          <a:pt x="62" y="6"/>
                          <a:pt x="64" y="1"/>
                          <a:pt x="65" y="4"/>
                        </a:cubicBezTo>
                        <a:cubicBezTo>
                          <a:pt x="67" y="7"/>
                          <a:pt x="67" y="4"/>
                          <a:pt x="68" y="7"/>
                        </a:cubicBezTo>
                        <a:cubicBezTo>
                          <a:pt x="70" y="9"/>
                          <a:pt x="73" y="7"/>
                          <a:pt x="73" y="10"/>
                        </a:cubicBezTo>
                        <a:cubicBezTo>
                          <a:pt x="74" y="15"/>
                          <a:pt x="76" y="9"/>
                          <a:pt x="77" y="10"/>
                        </a:cubicBezTo>
                        <a:cubicBezTo>
                          <a:pt x="79" y="10"/>
                          <a:pt x="76" y="13"/>
                          <a:pt x="81" y="15"/>
                        </a:cubicBezTo>
                        <a:cubicBezTo>
                          <a:pt x="82" y="15"/>
                          <a:pt x="82" y="18"/>
                          <a:pt x="85" y="18"/>
                        </a:cubicBezTo>
                        <a:cubicBezTo>
                          <a:pt x="88" y="18"/>
                          <a:pt x="88" y="18"/>
                          <a:pt x="90" y="18"/>
                        </a:cubicBezTo>
                        <a:cubicBezTo>
                          <a:pt x="93" y="18"/>
                          <a:pt x="91" y="21"/>
                          <a:pt x="94" y="21"/>
                        </a:cubicBezTo>
                        <a:cubicBezTo>
                          <a:pt x="96" y="21"/>
                          <a:pt x="94" y="23"/>
                          <a:pt x="97" y="23"/>
                        </a:cubicBezTo>
                        <a:cubicBezTo>
                          <a:pt x="100" y="21"/>
                          <a:pt x="102" y="23"/>
                          <a:pt x="103" y="24"/>
                        </a:cubicBezTo>
                        <a:cubicBezTo>
                          <a:pt x="106" y="24"/>
                          <a:pt x="99" y="27"/>
                          <a:pt x="99" y="39"/>
                        </a:cubicBezTo>
                        <a:cubicBezTo>
                          <a:pt x="97" y="43"/>
                          <a:pt x="96" y="39"/>
                          <a:pt x="96" y="41"/>
                        </a:cubicBezTo>
                        <a:cubicBezTo>
                          <a:pt x="94" y="43"/>
                          <a:pt x="96" y="43"/>
                          <a:pt x="94" y="44"/>
                        </a:cubicBezTo>
                        <a:cubicBezTo>
                          <a:pt x="93" y="44"/>
                          <a:pt x="94" y="46"/>
                          <a:pt x="91" y="47"/>
                        </a:cubicBezTo>
                        <a:cubicBezTo>
                          <a:pt x="90" y="47"/>
                          <a:pt x="93" y="49"/>
                          <a:pt x="90" y="50"/>
                        </a:cubicBezTo>
                        <a:cubicBezTo>
                          <a:pt x="87" y="52"/>
                          <a:pt x="90" y="53"/>
                          <a:pt x="88" y="55"/>
                        </a:cubicBezTo>
                        <a:cubicBezTo>
                          <a:pt x="85" y="56"/>
                          <a:pt x="87" y="56"/>
                          <a:pt x="88" y="56"/>
                        </a:cubicBezTo>
                        <a:cubicBezTo>
                          <a:pt x="91" y="55"/>
                          <a:pt x="88" y="53"/>
                          <a:pt x="91" y="53"/>
                        </a:cubicBezTo>
                        <a:cubicBezTo>
                          <a:pt x="94" y="52"/>
                          <a:pt x="93" y="55"/>
                          <a:pt x="93" y="56"/>
                        </a:cubicBezTo>
                        <a:cubicBezTo>
                          <a:pt x="93" y="56"/>
                          <a:pt x="94" y="56"/>
                          <a:pt x="94" y="5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243"/>
                  <p:cNvSpPr>
                    <a:spLocks/>
                  </p:cNvSpPr>
                  <p:nvPr/>
                </p:nvSpPr>
                <p:spPr bwMode="auto">
                  <a:xfrm>
                    <a:off x="2599" y="2020"/>
                    <a:ext cx="63" cy="110"/>
                  </a:xfrm>
                  <a:custGeom>
                    <a:avLst/>
                    <a:gdLst/>
                    <a:ahLst/>
                    <a:cxnLst>
                      <a:cxn ang="0">
                        <a:pos x="8" y="3"/>
                      </a:cxn>
                      <a:cxn ang="0">
                        <a:pos x="14" y="0"/>
                      </a:cxn>
                      <a:cxn ang="0">
                        <a:pos x="12" y="3"/>
                      </a:cxn>
                      <a:cxn ang="0">
                        <a:pos x="17" y="3"/>
                      </a:cxn>
                      <a:cxn ang="0">
                        <a:pos x="23" y="1"/>
                      </a:cxn>
                      <a:cxn ang="0">
                        <a:pos x="28" y="6"/>
                      </a:cxn>
                      <a:cxn ang="0">
                        <a:pos x="23" y="13"/>
                      </a:cxn>
                      <a:cxn ang="0">
                        <a:pos x="23" y="23"/>
                      </a:cxn>
                      <a:cxn ang="0">
                        <a:pos x="20" y="27"/>
                      </a:cxn>
                      <a:cxn ang="0">
                        <a:pos x="20" y="32"/>
                      </a:cxn>
                      <a:cxn ang="0">
                        <a:pos x="22" y="36"/>
                      </a:cxn>
                      <a:cxn ang="0">
                        <a:pos x="22" y="42"/>
                      </a:cxn>
                      <a:cxn ang="0">
                        <a:pos x="22" y="46"/>
                      </a:cxn>
                      <a:cxn ang="0">
                        <a:pos x="19" y="53"/>
                      </a:cxn>
                      <a:cxn ang="0">
                        <a:pos x="14" y="56"/>
                      </a:cxn>
                      <a:cxn ang="0">
                        <a:pos x="8" y="56"/>
                      </a:cxn>
                      <a:cxn ang="0">
                        <a:pos x="8" y="53"/>
                      </a:cxn>
                      <a:cxn ang="0">
                        <a:pos x="8" y="44"/>
                      </a:cxn>
                      <a:cxn ang="0">
                        <a:pos x="5" y="41"/>
                      </a:cxn>
                      <a:cxn ang="0">
                        <a:pos x="5" y="39"/>
                      </a:cxn>
                      <a:cxn ang="0">
                        <a:pos x="3" y="38"/>
                      </a:cxn>
                      <a:cxn ang="0">
                        <a:pos x="3" y="32"/>
                      </a:cxn>
                      <a:cxn ang="0">
                        <a:pos x="6" y="27"/>
                      </a:cxn>
                      <a:cxn ang="0">
                        <a:pos x="8" y="21"/>
                      </a:cxn>
                      <a:cxn ang="0">
                        <a:pos x="9" y="10"/>
                      </a:cxn>
                      <a:cxn ang="0">
                        <a:pos x="8" y="6"/>
                      </a:cxn>
                      <a:cxn ang="0">
                        <a:pos x="8" y="3"/>
                      </a:cxn>
                    </a:cxnLst>
                    <a:rect l="0" t="0" r="r" b="b"/>
                    <a:pathLst>
                      <a:path w="33" h="58">
                        <a:moveTo>
                          <a:pt x="8" y="3"/>
                        </a:moveTo>
                        <a:cubicBezTo>
                          <a:pt x="12" y="0"/>
                          <a:pt x="12" y="0"/>
                          <a:pt x="14" y="0"/>
                        </a:cubicBezTo>
                        <a:cubicBezTo>
                          <a:pt x="16" y="1"/>
                          <a:pt x="11" y="3"/>
                          <a:pt x="12" y="3"/>
                        </a:cubicBezTo>
                        <a:cubicBezTo>
                          <a:pt x="14" y="4"/>
                          <a:pt x="14" y="1"/>
                          <a:pt x="17" y="3"/>
                        </a:cubicBezTo>
                        <a:cubicBezTo>
                          <a:pt x="22" y="4"/>
                          <a:pt x="19" y="1"/>
                          <a:pt x="23" y="1"/>
                        </a:cubicBezTo>
                        <a:cubicBezTo>
                          <a:pt x="28" y="3"/>
                          <a:pt x="25" y="4"/>
                          <a:pt x="28" y="6"/>
                        </a:cubicBezTo>
                        <a:cubicBezTo>
                          <a:pt x="33" y="6"/>
                          <a:pt x="23" y="12"/>
                          <a:pt x="23" y="13"/>
                        </a:cubicBezTo>
                        <a:cubicBezTo>
                          <a:pt x="25" y="21"/>
                          <a:pt x="22" y="21"/>
                          <a:pt x="23" y="23"/>
                        </a:cubicBezTo>
                        <a:cubicBezTo>
                          <a:pt x="23" y="26"/>
                          <a:pt x="23" y="27"/>
                          <a:pt x="20" y="27"/>
                        </a:cubicBezTo>
                        <a:cubicBezTo>
                          <a:pt x="17" y="27"/>
                          <a:pt x="20" y="27"/>
                          <a:pt x="20" y="32"/>
                        </a:cubicBezTo>
                        <a:cubicBezTo>
                          <a:pt x="22" y="35"/>
                          <a:pt x="25" y="32"/>
                          <a:pt x="22" y="36"/>
                        </a:cubicBezTo>
                        <a:cubicBezTo>
                          <a:pt x="19" y="41"/>
                          <a:pt x="20" y="42"/>
                          <a:pt x="22" y="42"/>
                        </a:cubicBezTo>
                        <a:cubicBezTo>
                          <a:pt x="23" y="42"/>
                          <a:pt x="25" y="42"/>
                          <a:pt x="22" y="46"/>
                        </a:cubicBezTo>
                        <a:cubicBezTo>
                          <a:pt x="19" y="47"/>
                          <a:pt x="19" y="52"/>
                          <a:pt x="19" y="53"/>
                        </a:cubicBezTo>
                        <a:cubicBezTo>
                          <a:pt x="16" y="55"/>
                          <a:pt x="17" y="58"/>
                          <a:pt x="14" y="56"/>
                        </a:cubicBezTo>
                        <a:cubicBezTo>
                          <a:pt x="9" y="55"/>
                          <a:pt x="8" y="55"/>
                          <a:pt x="8" y="56"/>
                        </a:cubicBezTo>
                        <a:cubicBezTo>
                          <a:pt x="6" y="56"/>
                          <a:pt x="6" y="56"/>
                          <a:pt x="8" y="53"/>
                        </a:cubicBezTo>
                        <a:cubicBezTo>
                          <a:pt x="9" y="46"/>
                          <a:pt x="6" y="47"/>
                          <a:pt x="8" y="44"/>
                        </a:cubicBezTo>
                        <a:cubicBezTo>
                          <a:pt x="9" y="39"/>
                          <a:pt x="6" y="39"/>
                          <a:pt x="5" y="41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38"/>
                          <a:pt x="6" y="38"/>
                          <a:pt x="3" y="38"/>
                        </a:cubicBezTo>
                        <a:cubicBezTo>
                          <a:pt x="0" y="38"/>
                          <a:pt x="5" y="33"/>
                          <a:pt x="3" y="32"/>
                        </a:cubicBezTo>
                        <a:cubicBezTo>
                          <a:pt x="3" y="29"/>
                          <a:pt x="5" y="32"/>
                          <a:pt x="6" y="27"/>
                        </a:cubicBezTo>
                        <a:cubicBezTo>
                          <a:pt x="8" y="23"/>
                          <a:pt x="8" y="23"/>
                          <a:pt x="8" y="21"/>
                        </a:cubicBezTo>
                        <a:cubicBezTo>
                          <a:pt x="8" y="20"/>
                          <a:pt x="11" y="13"/>
                          <a:pt x="9" y="10"/>
                        </a:cubicBezTo>
                        <a:cubicBezTo>
                          <a:pt x="8" y="9"/>
                          <a:pt x="8" y="7"/>
                          <a:pt x="8" y="6"/>
                        </a:cubicBezTo>
                        <a:cubicBezTo>
                          <a:pt x="8" y="4"/>
                          <a:pt x="6" y="4"/>
                          <a:pt x="8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244"/>
                  <p:cNvSpPr>
                    <a:spLocks/>
                  </p:cNvSpPr>
                  <p:nvPr/>
                </p:nvSpPr>
                <p:spPr bwMode="auto">
                  <a:xfrm>
                    <a:off x="2878" y="2003"/>
                    <a:ext cx="15" cy="35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5" y="3"/>
                      </a:cxn>
                      <a:cxn ang="0">
                        <a:pos x="2" y="4"/>
                      </a:cxn>
                      <a:cxn ang="0">
                        <a:pos x="0" y="12"/>
                      </a:cxn>
                      <a:cxn ang="0">
                        <a:pos x="0" y="13"/>
                      </a:cxn>
                      <a:cxn ang="0">
                        <a:pos x="2" y="13"/>
                      </a:cxn>
                      <a:cxn ang="0">
                        <a:pos x="2" y="16"/>
                      </a:cxn>
                      <a:cxn ang="0">
                        <a:pos x="5" y="18"/>
                      </a:cxn>
                      <a:cxn ang="0">
                        <a:pos x="5" y="16"/>
                      </a:cxn>
                      <a:cxn ang="0">
                        <a:pos x="6" y="12"/>
                      </a:cxn>
                      <a:cxn ang="0">
                        <a:pos x="8" y="7"/>
                      </a:cxn>
                      <a:cxn ang="0">
                        <a:pos x="6" y="3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8" h="18">
                        <a:moveTo>
                          <a:pt x="6" y="0"/>
                        </a:moveTo>
                        <a:cubicBezTo>
                          <a:pt x="5" y="0"/>
                          <a:pt x="6" y="4"/>
                          <a:pt x="5" y="3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0" y="4"/>
                          <a:pt x="0" y="12"/>
                          <a:pt x="0" y="12"/>
                        </a:cubicBezTo>
                        <a:cubicBezTo>
                          <a:pt x="2" y="12"/>
                          <a:pt x="2" y="12"/>
                          <a:pt x="0" y="13"/>
                        </a:cubicBezTo>
                        <a:cubicBezTo>
                          <a:pt x="0" y="13"/>
                          <a:pt x="0" y="13"/>
                          <a:pt x="2" y="13"/>
                        </a:cubicBezTo>
                        <a:cubicBezTo>
                          <a:pt x="3" y="15"/>
                          <a:pt x="0" y="15"/>
                          <a:pt x="2" y="16"/>
                        </a:cubicBezTo>
                        <a:cubicBezTo>
                          <a:pt x="5" y="18"/>
                          <a:pt x="3" y="18"/>
                          <a:pt x="5" y="18"/>
                        </a:cubicBezTo>
                        <a:cubicBezTo>
                          <a:pt x="6" y="18"/>
                          <a:pt x="5" y="16"/>
                          <a:pt x="5" y="16"/>
                        </a:cubicBezTo>
                        <a:cubicBezTo>
                          <a:pt x="6" y="15"/>
                          <a:pt x="6" y="13"/>
                          <a:pt x="6" y="12"/>
                        </a:cubicBezTo>
                        <a:cubicBezTo>
                          <a:pt x="6" y="10"/>
                          <a:pt x="8" y="10"/>
                          <a:pt x="8" y="7"/>
                        </a:cubicBezTo>
                        <a:cubicBezTo>
                          <a:pt x="8" y="3"/>
                          <a:pt x="6" y="4"/>
                          <a:pt x="6" y="3"/>
                        </a:cubicBezTo>
                        <a:cubicBezTo>
                          <a:pt x="8" y="1"/>
                          <a:pt x="8" y="0"/>
                          <a:pt x="6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 245"/>
                  <p:cNvSpPr>
                    <a:spLocks noEditPoints="1"/>
                  </p:cNvSpPr>
                  <p:nvPr/>
                </p:nvSpPr>
                <p:spPr bwMode="auto">
                  <a:xfrm>
                    <a:off x="2842" y="1916"/>
                    <a:ext cx="185" cy="220"/>
                  </a:xfrm>
                  <a:custGeom>
                    <a:avLst/>
                    <a:gdLst/>
                    <a:ahLst/>
                    <a:cxnLst>
                      <a:cxn ang="0">
                        <a:pos x="54" y="15"/>
                      </a:cxn>
                      <a:cxn ang="0">
                        <a:pos x="48" y="21"/>
                      </a:cxn>
                      <a:cxn ang="0">
                        <a:pos x="51" y="35"/>
                      </a:cxn>
                      <a:cxn ang="0">
                        <a:pos x="68" y="56"/>
                      </a:cxn>
                      <a:cxn ang="0">
                        <a:pos x="88" y="67"/>
                      </a:cxn>
                      <a:cxn ang="0">
                        <a:pos x="97" y="78"/>
                      </a:cxn>
                      <a:cxn ang="0">
                        <a:pos x="91" y="75"/>
                      </a:cxn>
                      <a:cxn ang="0">
                        <a:pos x="82" y="79"/>
                      </a:cxn>
                      <a:cxn ang="0">
                        <a:pos x="85" y="90"/>
                      </a:cxn>
                      <a:cxn ang="0">
                        <a:pos x="75" y="100"/>
                      </a:cxn>
                      <a:cxn ang="0">
                        <a:pos x="77" y="93"/>
                      </a:cxn>
                      <a:cxn ang="0">
                        <a:pos x="71" y="78"/>
                      </a:cxn>
                      <a:cxn ang="0">
                        <a:pos x="63" y="70"/>
                      </a:cxn>
                      <a:cxn ang="0">
                        <a:pos x="48" y="59"/>
                      </a:cxn>
                      <a:cxn ang="0">
                        <a:pos x="39" y="52"/>
                      </a:cxn>
                      <a:cxn ang="0">
                        <a:pos x="33" y="41"/>
                      </a:cxn>
                      <a:cxn ang="0">
                        <a:pos x="19" y="30"/>
                      </a:cxn>
                      <a:cxn ang="0">
                        <a:pos x="11" y="32"/>
                      </a:cxn>
                      <a:cxn ang="0">
                        <a:pos x="5" y="24"/>
                      </a:cxn>
                      <a:cxn ang="0">
                        <a:pos x="5" y="13"/>
                      </a:cxn>
                      <a:cxn ang="0">
                        <a:pos x="14" y="12"/>
                      </a:cxn>
                      <a:cxn ang="0">
                        <a:pos x="17" y="7"/>
                      </a:cxn>
                      <a:cxn ang="0">
                        <a:pos x="22" y="13"/>
                      </a:cxn>
                      <a:cxn ang="0">
                        <a:pos x="25" y="6"/>
                      </a:cxn>
                      <a:cxn ang="0">
                        <a:pos x="31" y="9"/>
                      </a:cxn>
                      <a:cxn ang="0">
                        <a:pos x="34" y="6"/>
                      </a:cxn>
                      <a:cxn ang="0">
                        <a:pos x="37" y="3"/>
                      </a:cxn>
                      <a:cxn ang="0">
                        <a:pos x="45" y="0"/>
                      </a:cxn>
                      <a:cxn ang="0">
                        <a:pos x="48" y="3"/>
                      </a:cxn>
                      <a:cxn ang="0">
                        <a:pos x="57" y="9"/>
                      </a:cxn>
                      <a:cxn ang="0">
                        <a:pos x="59" y="13"/>
                      </a:cxn>
                      <a:cxn ang="0">
                        <a:pos x="57" y="15"/>
                      </a:cxn>
                      <a:cxn ang="0">
                        <a:pos x="62" y="110"/>
                      </a:cxn>
                      <a:cxn ang="0">
                        <a:pos x="71" y="113"/>
                      </a:cxn>
                      <a:cxn ang="0">
                        <a:pos x="74" y="97"/>
                      </a:cxn>
                      <a:cxn ang="0">
                        <a:pos x="57" y="99"/>
                      </a:cxn>
                      <a:cxn ang="0">
                        <a:pos x="49" y="102"/>
                      </a:cxn>
                      <a:cxn ang="0">
                        <a:pos x="17" y="78"/>
                      </a:cxn>
                      <a:cxn ang="0">
                        <a:pos x="20" y="90"/>
                      </a:cxn>
                      <a:cxn ang="0">
                        <a:pos x="28" y="82"/>
                      </a:cxn>
                      <a:cxn ang="0">
                        <a:pos x="26" y="67"/>
                      </a:cxn>
                      <a:cxn ang="0">
                        <a:pos x="14" y="70"/>
                      </a:cxn>
                    </a:cxnLst>
                    <a:rect l="0" t="0" r="r" b="b"/>
                    <a:pathLst>
                      <a:path w="98" h="116">
                        <a:moveTo>
                          <a:pt x="57" y="15"/>
                        </a:moveTo>
                        <a:cubicBezTo>
                          <a:pt x="56" y="16"/>
                          <a:pt x="57" y="13"/>
                          <a:pt x="54" y="15"/>
                        </a:cubicBezTo>
                        <a:cubicBezTo>
                          <a:pt x="51" y="16"/>
                          <a:pt x="51" y="20"/>
                          <a:pt x="49" y="18"/>
                        </a:cubicBezTo>
                        <a:cubicBezTo>
                          <a:pt x="48" y="16"/>
                          <a:pt x="46" y="20"/>
                          <a:pt x="48" y="21"/>
                        </a:cubicBezTo>
                        <a:cubicBezTo>
                          <a:pt x="49" y="23"/>
                          <a:pt x="51" y="24"/>
                          <a:pt x="49" y="26"/>
                        </a:cubicBezTo>
                        <a:cubicBezTo>
                          <a:pt x="46" y="26"/>
                          <a:pt x="48" y="32"/>
                          <a:pt x="51" y="35"/>
                        </a:cubicBezTo>
                        <a:cubicBezTo>
                          <a:pt x="54" y="36"/>
                          <a:pt x="56" y="39"/>
                          <a:pt x="57" y="39"/>
                        </a:cubicBezTo>
                        <a:cubicBezTo>
                          <a:pt x="60" y="39"/>
                          <a:pt x="59" y="47"/>
                          <a:pt x="68" y="56"/>
                        </a:cubicBezTo>
                        <a:cubicBezTo>
                          <a:pt x="71" y="59"/>
                          <a:pt x="83" y="56"/>
                          <a:pt x="79" y="61"/>
                        </a:cubicBezTo>
                        <a:cubicBezTo>
                          <a:pt x="74" y="64"/>
                          <a:pt x="86" y="65"/>
                          <a:pt x="88" y="67"/>
                        </a:cubicBezTo>
                        <a:cubicBezTo>
                          <a:pt x="88" y="68"/>
                          <a:pt x="89" y="70"/>
                          <a:pt x="92" y="71"/>
                        </a:cubicBezTo>
                        <a:cubicBezTo>
                          <a:pt x="94" y="73"/>
                          <a:pt x="98" y="75"/>
                          <a:pt x="97" y="78"/>
                        </a:cubicBezTo>
                        <a:cubicBezTo>
                          <a:pt x="97" y="81"/>
                          <a:pt x="98" y="81"/>
                          <a:pt x="95" y="81"/>
                        </a:cubicBezTo>
                        <a:cubicBezTo>
                          <a:pt x="92" y="81"/>
                          <a:pt x="94" y="75"/>
                          <a:pt x="91" y="75"/>
                        </a:cubicBezTo>
                        <a:cubicBezTo>
                          <a:pt x="88" y="75"/>
                          <a:pt x="88" y="73"/>
                          <a:pt x="85" y="75"/>
                        </a:cubicBezTo>
                        <a:cubicBezTo>
                          <a:pt x="82" y="76"/>
                          <a:pt x="83" y="78"/>
                          <a:pt x="82" y="79"/>
                        </a:cubicBezTo>
                        <a:cubicBezTo>
                          <a:pt x="80" y="82"/>
                          <a:pt x="82" y="82"/>
                          <a:pt x="83" y="84"/>
                        </a:cubicBezTo>
                        <a:cubicBezTo>
                          <a:pt x="86" y="84"/>
                          <a:pt x="89" y="88"/>
                          <a:pt x="85" y="90"/>
                        </a:cubicBezTo>
                        <a:cubicBezTo>
                          <a:pt x="82" y="93"/>
                          <a:pt x="83" y="94"/>
                          <a:pt x="82" y="97"/>
                        </a:cubicBezTo>
                        <a:cubicBezTo>
                          <a:pt x="79" y="99"/>
                          <a:pt x="79" y="104"/>
                          <a:pt x="75" y="100"/>
                        </a:cubicBezTo>
                        <a:cubicBezTo>
                          <a:pt x="74" y="100"/>
                          <a:pt x="74" y="99"/>
                          <a:pt x="75" y="96"/>
                        </a:cubicBezTo>
                        <a:cubicBezTo>
                          <a:pt x="77" y="94"/>
                          <a:pt x="75" y="94"/>
                          <a:pt x="77" y="93"/>
                        </a:cubicBezTo>
                        <a:cubicBezTo>
                          <a:pt x="79" y="91"/>
                          <a:pt x="79" y="91"/>
                          <a:pt x="77" y="84"/>
                        </a:cubicBezTo>
                        <a:cubicBezTo>
                          <a:pt x="75" y="78"/>
                          <a:pt x="74" y="79"/>
                          <a:pt x="71" y="78"/>
                        </a:cubicBezTo>
                        <a:cubicBezTo>
                          <a:pt x="66" y="75"/>
                          <a:pt x="71" y="71"/>
                          <a:pt x="66" y="71"/>
                        </a:cubicBezTo>
                        <a:cubicBezTo>
                          <a:pt x="63" y="73"/>
                          <a:pt x="66" y="70"/>
                          <a:pt x="63" y="70"/>
                        </a:cubicBezTo>
                        <a:cubicBezTo>
                          <a:pt x="60" y="70"/>
                          <a:pt x="62" y="65"/>
                          <a:pt x="59" y="65"/>
                        </a:cubicBezTo>
                        <a:cubicBezTo>
                          <a:pt x="56" y="65"/>
                          <a:pt x="51" y="64"/>
                          <a:pt x="48" y="59"/>
                        </a:cubicBezTo>
                        <a:cubicBezTo>
                          <a:pt x="45" y="56"/>
                          <a:pt x="45" y="59"/>
                          <a:pt x="43" y="56"/>
                        </a:cubicBezTo>
                        <a:cubicBezTo>
                          <a:pt x="43" y="52"/>
                          <a:pt x="39" y="53"/>
                          <a:pt x="39" y="52"/>
                        </a:cubicBezTo>
                        <a:cubicBezTo>
                          <a:pt x="39" y="50"/>
                          <a:pt x="39" y="50"/>
                          <a:pt x="36" y="47"/>
                        </a:cubicBezTo>
                        <a:cubicBezTo>
                          <a:pt x="33" y="46"/>
                          <a:pt x="36" y="44"/>
                          <a:pt x="33" y="41"/>
                        </a:cubicBezTo>
                        <a:cubicBezTo>
                          <a:pt x="31" y="39"/>
                          <a:pt x="33" y="33"/>
                          <a:pt x="28" y="33"/>
                        </a:cubicBezTo>
                        <a:cubicBezTo>
                          <a:pt x="25" y="35"/>
                          <a:pt x="23" y="29"/>
                          <a:pt x="19" y="30"/>
                        </a:cubicBezTo>
                        <a:cubicBezTo>
                          <a:pt x="16" y="32"/>
                          <a:pt x="19" y="35"/>
                          <a:pt x="10" y="38"/>
                        </a:cubicBezTo>
                        <a:cubicBezTo>
                          <a:pt x="10" y="36"/>
                          <a:pt x="13" y="33"/>
                          <a:pt x="11" y="32"/>
                        </a:cubicBezTo>
                        <a:cubicBezTo>
                          <a:pt x="11" y="32"/>
                          <a:pt x="7" y="35"/>
                          <a:pt x="5" y="30"/>
                        </a:cubicBezTo>
                        <a:cubicBezTo>
                          <a:pt x="4" y="27"/>
                          <a:pt x="10" y="27"/>
                          <a:pt x="5" y="24"/>
                        </a:cubicBezTo>
                        <a:cubicBezTo>
                          <a:pt x="0" y="21"/>
                          <a:pt x="5" y="23"/>
                          <a:pt x="7" y="20"/>
                        </a:cubicBezTo>
                        <a:cubicBezTo>
                          <a:pt x="8" y="18"/>
                          <a:pt x="4" y="16"/>
                          <a:pt x="5" y="13"/>
                        </a:cubicBezTo>
                        <a:cubicBezTo>
                          <a:pt x="7" y="13"/>
                          <a:pt x="7" y="13"/>
                          <a:pt x="10" y="13"/>
                        </a:cubicBezTo>
                        <a:cubicBezTo>
                          <a:pt x="11" y="12"/>
                          <a:pt x="11" y="13"/>
                          <a:pt x="14" y="12"/>
                        </a:cubicBezTo>
                        <a:cubicBezTo>
                          <a:pt x="17" y="9"/>
                          <a:pt x="14" y="9"/>
                          <a:pt x="16" y="9"/>
                        </a:cubicBezTo>
                        <a:cubicBezTo>
                          <a:pt x="16" y="7"/>
                          <a:pt x="17" y="6"/>
                          <a:pt x="17" y="7"/>
                        </a:cubicBezTo>
                        <a:cubicBezTo>
                          <a:pt x="17" y="7"/>
                          <a:pt x="17" y="9"/>
                          <a:pt x="19" y="10"/>
                        </a:cubicBezTo>
                        <a:cubicBezTo>
                          <a:pt x="20" y="12"/>
                          <a:pt x="20" y="15"/>
                          <a:pt x="22" y="13"/>
                        </a:cubicBezTo>
                        <a:cubicBezTo>
                          <a:pt x="23" y="13"/>
                          <a:pt x="20" y="12"/>
                          <a:pt x="23" y="10"/>
                        </a:cubicBezTo>
                        <a:cubicBezTo>
                          <a:pt x="25" y="9"/>
                          <a:pt x="23" y="6"/>
                          <a:pt x="25" y="6"/>
                        </a:cubicBezTo>
                        <a:cubicBezTo>
                          <a:pt x="26" y="6"/>
                          <a:pt x="26" y="9"/>
                          <a:pt x="28" y="9"/>
                        </a:cubicBezTo>
                        <a:cubicBezTo>
                          <a:pt x="30" y="7"/>
                          <a:pt x="30" y="10"/>
                          <a:pt x="31" y="9"/>
                        </a:cubicBezTo>
                        <a:cubicBezTo>
                          <a:pt x="33" y="9"/>
                          <a:pt x="30" y="6"/>
                          <a:pt x="31" y="6"/>
                        </a:cubicBezTo>
                        <a:cubicBezTo>
                          <a:pt x="31" y="4"/>
                          <a:pt x="33" y="7"/>
                          <a:pt x="34" y="6"/>
                        </a:cubicBezTo>
                        <a:cubicBezTo>
                          <a:pt x="34" y="6"/>
                          <a:pt x="33" y="4"/>
                          <a:pt x="34" y="1"/>
                        </a:cubicBezTo>
                        <a:cubicBezTo>
                          <a:pt x="36" y="1"/>
                          <a:pt x="36" y="4"/>
                          <a:pt x="37" y="3"/>
                        </a:cubicBezTo>
                        <a:cubicBezTo>
                          <a:pt x="39" y="3"/>
                          <a:pt x="39" y="1"/>
                          <a:pt x="40" y="1"/>
                        </a:cubicBezTo>
                        <a:cubicBezTo>
                          <a:pt x="42" y="0"/>
                          <a:pt x="42" y="1"/>
                          <a:pt x="45" y="0"/>
                        </a:cubicBezTo>
                        <a:cubicBezTo>
                          <a:pt x="49" y="0"/>
                          <a:pt x="46" y="0"/>
                          <a:pt x="46" y="1"/>
                        </a:cubicBezTo>
                        <a:cubicBezTo>
                          <a:pt x="48" y="1"/>
                          <a:pt x="48" y="1"/>
                          <a:pt x="48" y="3"/>
                        </a:cubicBezTo>
                        <a:cubicBezTo>
                          <a:pt x="48" y="4"/>
                          <a:pt x="51" y="6"/>
                          <a:pt x="59" y="6"/>
                        </a:cubicBezTo>
                        <a:cubicBezTo>
                          <a:pt x="59" y="7"/>
                          <a:pt x="57" y="7"/>
                          <a:pt x="57" y="9"/>
                        </a:cubicBezTo>
                        <a:cubicBezTo>
                          <a:pt x="57" y="10"/>
                          <a:pt x="60" y="9"/>
                          <a:pt x="59" y="10"/>
                        </a:cubicBezTo>
                        <a:cubicBezTo>
                          <a:pt x="57" y="12"/>
                          <a:pt x="57" y="13"/>
                          <a:pt x="59" y="13"/>
                        </a:cubicBezTo>
                        <a:cubicBezTo>
                          <a:pt x="60" y="15"/>
                          <a:pt x="62" y="16"/>
                          <a:pt x="59" y="16"/>
                        </a:cubicBezTo>
                        <a:cubicBezTo>
                          <a:pt x="59" y="16"/>
                          <a:pt x="60" y="15"/>
                          <a:pt x="57" y="15"/>
                        </a:cubicBezTo>
                        <a:close/>
                        <a:moveTo>
                          <a:pt x="54" y="105"/>
                        </a:moveTo>
                        <a:cubicBezTo>
                          <a:pt x="56" y="107"/>
                          <a:pt x="59" y="110"/>
                          <a:pt x="62" y="110"/>
                        </a:cubicBezTo>
                        <a:cubicBezTo>
                          <a:pt x="65" y="110"/>
                          <a:pt x="65" y="113"/>
                          <a:pt x="68" y="113"/>
                        </a:cubicBezTo>
                        <a:cubicBezTo>
                          <a:pt x="71" y="114"/>
                          <a:pt x="71" y="116"/>
                          <a:pt x="71" y="113"/>
                        </a:cubicBezTo>
                        <a:cubicBezTo>
                          <a:pt x="71" y="111"/>
                          <a:pt x="72" y="108"/>
                          <a:pt x="71" y="107"/>
                        </a:cubicBezTo>
                        <a:cubicBezTo>
                          <a:pt x="69" y="107"/>
                          <a:pt x="74" y="99"/>
                          <a:pt x="74" y="97"/>
                        </a:cubicBezTo>
                        <a:cubicBezTo>
                          <a:pt x="75" y="96"/>
                          <a:pt x="71" y="99"/>
                          <a:pt x="69" y="99"/>
                        </a:cubicBezTo>
                        <a:cubicBezTo>
                          <a:pt x="66" y="97"/>
                          <a:pt x="62" y="102"/>
                          <a:pt x="57" y="99"/>
                        </a:cubicBezTo>
                        <a:cubicBezTo>
                          <a:pt x="54" y="94"/>
                          <a:pt x="54" y="102"/>
                          <a:pt x="53" y="99"/>
                        </a:cubicBezTo>
                        <a:cubicBezTo>
                          <a:pt x="51" y="97"/>
                          <a:pt x="49" y="99"/>
                          <a:pt x="49" y="102"/>
                        </a:cubicBezTo>
                        <a:cubicBezTo>
                          <a:pt x="49" y="105"/>
                          <a:pt x="51" y="105"/>
                          <a:pt x="54" y="105"/>
                        </a:cubicBezTo>
                        <a:close/>
                        <a:moveTo>
                          <a:pt x="17" y="78"/>
                        </a:moveTo>
                        <a:cubicBezTo>
                          <a:pt x="17" y="81"/>
                          <a:pt x="19" y="79"/>
                          <a:pt x="17" y="82"/>
                        </a:cubicBezTo>
                        <a:cubicBezTo>
                          <a:pt x="16" y="87"/>
                          <a:pt x="17" y="91"/>
                          <a:pt x="20" y="90"/>
                        </a:cubicBezTo>
                        <a:cubicBezTo>
                          <a:pt x="23" y="90"/>
                          <a:pt x="22" y="87"/>
                          <a:pt x="23" y="88"/>
                        </a:cubicBezTo>
                        <a:cubicBezTo>
                          <a:pt x="26" y="88"/>
                          <a:pt x="26" y="88"/>
                          <a:pt x="28" y="82"/>
                        </a:cubicBezTo>
                        <a:cubicBezTo>
                          <a:pt x="28" y="76"/>
                          <a:pt x="25" y="76"/>
                          <a:pt x="28" y="75"/>
                        </a:cubicBezTo>
                        <a:cubicBezTo>
                          <a:pt x="30" y="73"/>
                          <a:pt x="28" y="68"/>
                          <a:pt x="26" y="67"/>
                        </a:cubicBezTo>
                        <a:cubicBezTo>
                          <a:pt x="25" y="65"/>
                          <a:pt x="25" y="64"/>
                          <a:pt x="20" y="68"/>
                        </a:cubicBezTo>
                        <a:cubicBezTo>
                          <a:pt x="16" y="71"/>
                          <a:pt x="14" y="65"/>
                          <a:pt x="14" y="70"/>
                        </a:cubicBezTo>
                        <a:cubicBezTo>
                          <a:pt x="14" y="73"/>
                          <a:pt x="17" y="73"/>
                          <a:pt x="17" y="78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 246"/>
                  <p:cNvSpPr>
                    <a:spLocks/>
                  </p:cNvSpPr>
                  <p:nvPr/>
                </p:nvSpPr>
                <p:spPr bwMode="auto">
                  <a:xfrm>
                    <a:off x="2834" y="1897"/>
                    <a:ext cx="72" cy="48"/>
                  </a:xfrm>
                  <a:custGeom>
                    <a:avLst/>
                    <a:gdLst/>
                    <a:ahLst/>
                    <a:cxnLst>
                      <a:cxn ang="0">
                        <a:pos x="31" y="5"/>
                      </a:cxn>
                      <a:cxn ang="0">
                        <a:pos x="31" y="9"/>
                      </a:cxn>
                      <a:cxn ang="0">
                        <a:pos x="35" y="12"/>
                      </a:cxn>
                      <a:cxn ang="0">
                        <a:pos x="38" y="11"/>
                      </a:cxn>
                      <a:cxn ang="0">
                        <a:pos x="38" y="15"/>
                      </a:cxn>
                      <a:cxn ang="0">
                        <a:pos x="35" y="15"/>
                      </a:cxn>
                      <a:cxn ang="0">
                        <a:pos x="35" y="19"/>
                      </a:cxn>
                      <a:cxn ang="0">
                        <a:pos x="32" y="19"/>
                      </a:cxn>
                      <a:cxn ang="0">
                        <a:pos x="29" y="15"/>
                      </a:cxn>
                      <a:cxn ang="0">
                        <a:pos x="28" y="20"/>
                      </a:cxn>
                      <a:cxn ang="0">
                        <a:pos x="26" y="23"/>
                      </a:cxn>
                      <a:cxn ang="0">
                        <a:pos x="23" y="20"/>
                      </a:cxn>
                      <a:cxn ang="0">
                        <a:pos x="22" y="17"/>
                      </a:cxn>
                      <a:cxn ang="0">
                        <a:pos x="20" y="19"/>
                      </a:cxn>
                      <a:cxn ang="0">
                        <a:pos x="18" y="22"/>
                      </a:cxn>
                      <a:cxn ang="0">
                        <a:pos x="14" y="23"/>
                      </a:cxn>
                      <a:cxn ang="0">
                        <a:pos x="9" y="23"/>
                      </a:cxn>
                      <a:cxn ang="0">
                        <a:pos x="8" y="20"/>
                      </a:cxn>
                      <a:cxn ang="0">
                        <a:pos x="6" y="17"/>
                      </a:cxn>
                      <a:cxn ang="0">
                        <a:pos x="3" y="20"/>
                      </a:cxn>
                      <a:cxn ang="0">
                        <a:pos x="3" y="19"/>
                      </a:cxn>
                      <a:cxn ang="0">
                        <a:pos x="5" y="14"/>
                      </a:cxn>
                      <a:cxn ang="0">
                        <a:pos x="6" y="11"/>
                      </a:cxn>
                      <a:cxn ang="0">
                        <a:pos x="9" y="8"/>
                      </a:cxn>
                      <a:cxn ang="0">
                        <a:pos x="11" y="5"/>
                      </a:cxn>
                      <a:cxn ang="0">
                        <a:pos x="14" y="3"/>
                      </a:cxn>
                      <a:cxn ang="0">
                        <a:pos x="20" y="3"/>
                      </a:cxn>
                      <a:cxn ang="0">
                        <a:pos x="23" y="2"/>
                      </a:cxn>
                      <a:cxn ang="0">
                        <a:pos x="26" y="3"/>
                      </a:cxn>
                      <a:cxn ang="0">
                        <a:pos x="31" y="5"/>
                      </a:cxn>
                    </a:cxnLst>
                    <a:rect l="0" t="0" r="r" b="b"/>
                    <a:pathLst>
                      <a:path w="38" h="25">
                        <a:moveTo>
                          <a:pt x="31" y="5"/>
                        </a:moveTo>
                        <a:cubicBezTo>
                          <a:pt x="32" y="6"/>
                          <a:pt x="28" y="11"/>
                          <a:pt x="31" y="9"/>
                        </a:cubicBezTo>
                        <a:cubicBezTo>
                          <a:pt x="35" y="9"/>
                          <a:pt x="32" y="12"/>
                          <a:pt x="35" y="12"/>
                        </a:cubicBezTo>
                        <a:cubicBezTo>
                          <a:pt x="37" y="12"/>
                          <a:pt x="37" y="8"/>
                          <a:pt x="38" y="11"/>
                        </a:cubicBezTo>
                        <a:cubicBezTo>
                          <a:pt x="37" y="14"/>
                          <a:pt x="38" y="15"/>
                          <a:pt x="38" y="15"/>
                        </a:cubicBezTo>
                        <a:cubicBezTo>
                          <a:pt x="37" y="17"/>
                          <a:pt x="35" y="14"/>
                          <a:pt x="35" y="15"/>
                        </a:cubicBezTo>
                        <a:cubicBezTo>
                          <a:pt x="34" y="15"/>
                          <a:pt x="37" y="19"/>
                          <a:pt x="35" y="19"/>
                        </a:cubicBezTo>
                        <a:cubicBezTo>
                          <a:pt x="34" y="20"/>
                          <a:pt x="34" y="17"/>
                          <a:pt x="32" y="19"/>
                        </a:cubicBezTo>
                        <a:cubicBezTo>
                          <a:pt x="31" y="19"/>
                          <a:pt x="31" y="15"/>
                          <a:pt x="29" y="15"/>
                        </a:cubicBezTo>
                        <a:cubicBezTo>
                          <a:pt x="28" y="15"/>
                          <a:pt x="29" y="19"/>
                          <a:pt x="28" y="20"/>
                        </a:cubicBezTo>
                        <a:cubicBezTo>
                          <a:pt x="25" y="22"/>
                          <a:pt x="28" y="23"/>
                          <a:pt x="26" y="23"/>
                        </a:cubicBezTo>
                        <a:cubicBezTo>
                          <a:pt x="25" y="25"/>
                          <a:pt x="25" y="22"/>
                          <a:pt x="23" y="20"/>
                        </a:cubicBezTo>
                        <a:cubicBezTo>
                          <a:pt x="22" y="19"/>
                          <a:pt x="22" y="17"/>
                          <a:pt x="22" y="17"/>
                        </a:cubicBezTo>
                        <a:cubicBezTo>
                          <a:pt x="22" y="15"/>
                          <a:pt x="20" y="17"/>
                          <a:pt x="20" y="19"/>
                        </a:cubicBezTo>
                        <a:cubicBezTo>
                          <a:pt x="18" y="19"/>
                          <a:pt x="22" y="19"/>
                          <a:pt x="18" y="22"/>
                        </a:cubicBezTo>
                        <a:cubicBezTo>
                          <a:pt x="15" y="23"/>
                          <a:pt x="15" y="22"/>
                          <a:pt x="14" y="23"/>
                        </a:cubicBezTo>
                        <a:cubicBezTo>
                          <a:pt x="11" y="23"/>
                          <a:pt x="11" y="23"/>
                          <a:pt x="9" y="23"/>
                        </a:cubicBezTo>
                        <a:cubicBezTo>
                          <a:pt x="9" y="20"/>
                          <a:pt x="8" y="20"/>
                          <a:pt x="8" y="20"/>
                        </a:cubicBezTo>
                        <a:cubicBezTo>
                          <a:pt x="8" y="19"/>
                          <a:pt x="9" y="15"/>
                          <a:pt x="6" y="17"/>
                        </a:cubicBezTo>
                        <a:cubicBezTo>
                          <a:pt x="3" y="17"/>
                          <a:pt x="6" y="19"/>
                          <a:pt x="3" y="20"/>
                        </a:cubicBezTo>
                        <a:cubicBezTo>
                          <a:pt x="2" y="20"/>
                          <a:pt x="0" y="20"/>
                          <a:pt x="3" y="19"/>
                        </a:cubicBezTo>
                        <a:cubicBezTo>
                          <a:pt x="5" y="17"/>
                          <a:pt x="2" y="15"/>
                          <a:pt x="5" y="14"/>
                        </a:cubicBezTo>
                        <a:cubicBezTo>
                          <a:pt x="8" y="12"/>
                          <a:pt x="5" y="11"/>
                          <a:pt x="6" y="11"/>
                        </a:cubicBezTo>
                        <a:cubicBezTo>
                          <a:pt x="9" y="9"/>
                          <a:pt x="8" y="8"/>
                          <a:pt x="9" y="8"/>
                        </a:cubicBezTo>
                        <a:cubicBezTo>
                          <a:pt x="11" y="6"/>
                          <a:pt x="9" y="6"/>
                          <a:pt x="11" y="5"/>
                        </a:cubicBezTo>
                        <a:cubicBezTo>
                          <a:pt x="11" y="3"/>
                          <a:pt x="12" y="6"/>
                          <a:pt x="14" y="3"/>
                        </a:cubicBezTo>
                        <a:cubicBezTo>
                          <a:pt x="17" y="5"/>
                          <a:pt x="17" y="3"/>
                          <a:pt x="20" y="3"/>
                        </a:cubicBezTo>
                        <a:cubicBezTo>
                          <a:pt x="23" y="3"/>
                          <a:pt x="20" y="2"/>
                          <a:pt x="23" y="2"/>
                        </a:cubicBezTo>
                        <a:cubicBezTo>
                          <a:pt x="25" y="0"/>
                          <a:pt x="25" y="3"/>
                          <a:pt x="26" y="3"/>
                        </a:cubicBezTo>
                        <a:cubicBezTo>
                          <a:pt x="28" y="2"/>
                          <a:pt x="29" y="3"/>
                          <a:pt x="31" y="5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 247"/>
                  <p:cNvSpPr>
                    <a:spLocks/>
                  </p:cNvSpPr>
                  <p:nvPr/>
                </p:nvSpPr>
                <p:spPr bwMode="auto">
                  <a:xfrm>
                    <a:off x="2885" y="1869"/>
                    <a:ext cx="123" cy="64"/>
                  </a:xfrm>
                  <a:custGeom>
                    <a:avLst/>
                    <a:gdLst/>
                    <a:ahLst/>
                    <a:cxnLst>
                      <a:cxn ang="0">
                        <a:pos x="4" y="20"/>
                      </a:cxn>
                      <a:cxn ang="0">
                        <a:pos x="10" y="21"/>
                      </a:cxn>
                      <a:cxn ang="0">
                        <a:pos x="11" y="18"/>
                      </a:cxn>
                      <a:cxn ang="0">
                        <a:pos x="14" y="20"/>
                      </a:cxn>
                      <a:cxn ang="0">
                        <a:pos x="20" y="18"/>
                      </a:cxn>
                      <a:cxn ang="0">
                        <a:pos x="25" y="17"/>
                      </a:cxn>
                      <a:cxn ang="0">
                        <a:pos x="28" y="18"/>
                      </a:cxn>
                      <a:cxn ang="0">
                        <a:pos x="31" y="20"/>
                      </a:cxn>
                      <a:cxn ang="0">
                        <a:pos x="31" y="15"/>
                      </a:cxn>
                      <a:cxn ang="0">
                        <a:pos x="30" y="11"/>
                      </a:cxn>
                      <a:cxn ang="0">
                        <a:pos x="34" y="9"/>
                      </a:cxn>
                      <a:cxn ang="0">
                        <a:pos x="37" y="5"/>
                      </a:cxn>
                      <a:cxn ang="0">
                        <a:pos x="40" y="8"/>
                      </a:cxn>
                      <a:cxn ang="0">
                        <a:pos x="47" y="3"/>
                      </a:cxn>
                      <a:cxn ang="0">
                        <a:pos x="50" y="3"/>
                      </a:cxn>
                      <a:cxn ang="0">
                        <a:pos x="57" y="5"/>
                      </a:cxn>
                      <a:cxn ang="0">
                        <a:pos x="63" y="6"/>
                      </a:cxn>
                      <a:cxn ang="0">
                        <a:pos x="63" y="14"/>
                      </a:cxn>
                      <a:cxn ang="0">
                        <a:pos x="63" y="17"/>
                      </a:cxn>
                      <a:cxn ang="0">
                        <a:pos x="59" y="17"/>
                      </a:cxn>
                      <a:cxn ang="0">
                        <a:pos x="60" y="20"/>
                      </a:cxn>
                      <a:cxn ang="0">
                        <a:pos x="59" y="21"/>
                      </a:cxn>
                      <a:cxn ang="0">
                        <a:pos x="59" y="25"/>
                      </a:cxn>
                      <a:cxn ang="0">
                        <a:pos x="56" y="26"/>
                      </a:cxn>
                      <a:cxn ang="0">
                        <a:pos x="56" y="28"/>
                      </a:cxn>
                      <a:cxn ang="0">
                        <a:pos x="53" y="29"/>
                      </a:cxn>
                      <a:cxn ang="0">
                        <a:pos x="50" y="29"/>
                      </a:cxn>
                      <a:cxn ang="0">
                        <a:pos x="45" y="32"/>
                      </a:cxn>
                      <a:cxn ang="0">
                        <a:pos x="42" y="32"/>
                      </a:cxn>
                      <a:cxn ang="0">
                        <a:pos x="36" y="31"/>
                      </a:cxn>
                      <a:cxn ang="0">
                        <a:pos x="25" y="28"/>
                      </a:cxn>
                      <a:cxn ang="0">
                        <a:pos x="24" y="26"/>
                      </a:cxn>
                      <a:cxn ang="0">
                        <a:pos x="22" y="25"/>
                      </a:cxn>
                      <a:cxn ang="0">
                        <a:pos x="17" y="26"/>
                      </a:cxn>
                      <a:cxn ang="0">
                        <a:pos x="14" y="28"/>
                      </a:cxn>
                      <a:cxn ang="0">
                        <a:pos x="11" y="26"/>
                      </a:cxn>
                      <a:cxn ang="0">
                        <a:pos x="8" y="28"/>
                      </a:cxn>
                      <a:cxn ang="0">
                        <a:pos x="4" y="25"/>
                      </a:cxn>
                      <a:cxn ang="0">
                        <a:pos x="4" y="20"/>
                      </a:cxn>
                    </a:cxnLst>
                    <a:rect l="0" t="0" r="r" b="b"/>
                    <a:pathLst>
                      <a:path w="65" h="34">
                        <a:moveTo>
                          <a:pt x="4" y="20"/>
                        </a:moveTo>
                        <a:cubicBezTo>
                          <a:pt x="7" y="17"/>
                          <a:pt x="8" y="21"/>
                          <a:pt x="10" y="21"/>
                        </a:cubicBezTo>
                        <a:cubicBezTo>
                          <a:pt x="11" y="21"/>
                          <a:pt x="10" y="18"/>
                          <a:pt x="11" y="18"/>
                        </a:cubicBezTo>
                        <a:cubicBezTo>
                          <a:pt x="13" y="20"/>
                          <a:pt x="14" y="18"/>
                          <a:pt x="14" y="20"/>
                        </a:cubicBezTo>
                        <a:cubicBezTo>
                          <a:pt x="16" y="21"/>
                          <a:pt x="17" y="20"/>
                          <a:pt x="20" y="18"/>
                        </a:cubicBezTo>
                        <a:cubicBezTo>
                          <a:pt x="22" y="17"/>
                          <a:pt x="24" y="20"/>
                          <a:pt x="25" y="17"/>
                        </a:cubicBezTo>
                        <a:cubicBezTo>
                          <a:pt x="25" y="15"/>
                          <a:pt x="27" y="18"/>
                          <a:pt x="28" y="18"/>
                        </a:cubicBezTo>
                        <a:cubicBezTo>
                          <a:pt x="30" y="17"/>
                          <a:pt x="30" y="21"/>
                          <a:pt x="31" y="20"/>
                        </a:cubicBezTo>
                        <a:cubicBezTo>
                          <a:pt x="33" y="18"/>
                          <a:pt x="28" y="17"/>
                          <a:pt x="31" y="15"/>
                        </a:cubicBezTo>
                        <a:cubicBezTo>
                          <a:pt x="33" y="15"/>
                          <a:pt x="28" y="14"/>
                          <a:pt x="30" y="11"/>
                        </a:cubicBezTo>
                        <a:cubicBezTo>
                          <a:pt x="33" y="9"/>
                          <a:pt x="34" y="11"/>
                          <a:pt x="34" y="9"/>
                        </a:cubicBezTo>
                        <a:cubicBezTo>
                          <a:pt x="34" y="6"/>
                          <a:pt x="37" y="9"/>
                          <a:pt x="37" y="5"/>
                        </a:cubicBezTo>
                        <a:cubicBezTo>
                          <a:pt x="40" y="6"/>
                          <a:pt x="37" y="8"/>
                          <a:pt x="40" y="8"/>
                        </a:cubicBezTo>
                        <a:cubicBezTo>
                          <a:pt x="43" y="6"/>
                          <a:pt x="47" y="6"/>
                          <a:pt x="47" y="3"/>
                        </a:cubicBezTo>
                        <a:cubicBezTo>
                          <a:pt x="47" y="0"/>
                          <a:pt x="48" y="3"/>
                          <a:pt x="50" y="3"/>
                        </a:cubicBezTo>
                        <a:cubicBezTo>
                          <a:pt x="51" y="3"/>
                          <a:pt x="56" y="6"/>
                          <a:pt x="57" y="5"/>
                        </a:cubicBezTo>
                        <a:cubicBezTo>
                          <a:pt x="60" y="3"/>
                          <a:pt x="62" y="6"/>
                          <a:pt x="63" y="6"/>
                        </a:cubicBezTo>
                        <a:cubicBezTo>
                          <a:pt x="62" y="9"/>
                          <a:pt x="60" y="9"/>
                          <a:pt x="63" y="14"/>
                        </a:cubicBezTo>
                        <a:cubicBezTo>
                          <a:pt x="63" y="15"/>
                          <a:pt x="65" y="17"/>
                          <a:pt x="63" y="17"/>
                        </a:cubicBezTo>
                        <a:cubicBezTo>
                          <a:pt x="62" y="17"/>
                          <a:pt x="59" y="17"/>
                          <a:pt x="59" y="17"/>
                        </a:cubicBezTo>
                        <a:cubicBezTo>
                          <a:pt x="59" y="18"/>
                          <a:pt x="60" y="18"/>
                          <a:pt x="60" y="20"/>
                        </a:cubicBezTo>
                        <a:cubicBezTo>
                          <a:pt x="60" y="21"/>
                          <a:pt x="59" y="20"/>
                          <a:pt x="59" y="21"/>
                        </a:cubicBezTo>
                        <a:cubicBezTo>
                          <a:pt x="59" y="25"/>
                          <a:pt x="59" y="25"/>
                          <a:pt x="59" y="25"/>
                        </a:cubicBezTo>
                        <a:cubicBezTo>
                          <a:pt x="59" y="25"/>
                          <a:pt x="57" y="26"/>
                          <a:pt x="56" y="26"/>
                        </a:cubicBezTo>
                        <a:cubicBezTo>
                          <a:pt x="56" y="28"/>
                          <a:pt x="54" y="26"/>
                          <a:pt x="56" y="28"/>
                        </a:cubicBezTo>
                        <a:cubicBezTo>
                          <a:pt x="56" y="29"/>
                          <a:pt x="56" y="29"/>
                          <a:pt x="53" y="29"/>
                        </a:cubicBezTo>
                        <a:cubicBezTo>
                          <a:pt x="51" y="29"/>
                          <a:pt x="53" y="31"/>
                          <a:pt x="50" y="29"/>
                        </a:cubicBezTo>
                        <a:cubicBezTo>
                          <a:pt x="47" y="29"/>
                          <a:pt x="47" y="29"/>
                          <a:pt x="45" y="32"/>
                        </a:cubicBezTo>
                        <a:cubicBezTo>
                          <a:pt x="42" y="34"/>
                          <a:pt x="43" y="31"/>
                          <a:pt x="42" y="32"/>
                        </a:cubicBezTo>
                        <a:cubicBezTo>
                          <a:pt x="39" y="32"/>
                          <a:pt x="40" y="31"/>
                          <a:pt x="36" y="31"/>
                        </a:cubicBezTo>
                        <a:cubicBezTo>
                          <a:pt x="28" y="31"/>
                          <a:pt x="25" y="29"/>
                          <a:pt x="25" y="28"/>
                        </a:cubicBezTo>
                        <a:cubicBezTo>
                          <a:pt x="25" y="26"/>
                          <a:pt x="25" y="26"/>
                          <a:pt x="24" y="26"/>
                        </a:cubicBezTo>
                        <a:cubicBezTo>
                          <a:pt x="24" y="25"/>
                          <a:pt x="27" y="25"/>
                          <a:pt x="22" y="25"/>
                        </a:cubicBezTo>
                        <a:cubicBezTo>
                          <a:pt x="19" y="26"/>
                          <a:pt x="19" y="25"/>
                          <a:pt x="17" y="26"/>
                        </a:cubicBezTo>
                        <a:cubicBezTo>
                          <a:pt x="16" y="26"/>
                          <a:pt x="16" y="28"/>
                          <a:pt x="14" y="28"/>
                        </a:cubicBezTo>
                        <a:cubicBezTo>
                          <a:pt x="13" y="29"/>
                          <a:pt x="13" y="26"/>
                          <a:pt x="11" y="26"/>
                        </a:cubicBezTo>
                        <a:cubicBezTo>
                          <a:pt x="10" y="23"/>
                          <a:pt x="10" y="28"/>
                          <a:pt x="8" y="28"/>
                        </a:cubicBezTo>
                        <a:cubicBezTo>
                          <a:pt x="5" y="28"/>
                          <a:pt x="8" y="25"/>
                          <a:pt x="4" y="25"/>
                        </a:cubicBezTo>
                        <a:cubicBezTo>
                          <a:pt x="0" y="26"/>
                          <a:pt x="5" y="21"/>
                          <a:pt x="4" y="2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248"/>
                  <p:cNvSpPr>
                    <a:spLocks/>
                  </p:cNvSpPr>
                  <p:nvPr/>
                </p:nvSpPr>
                <p:spPr bwMode="auto">
                  <a:xfrm>
                    <a:off x="2929" y="1825"/>
                    <a:ext cx="102" cy="59"/>
                  </a:xfrm>
                  <a:custGeom>
                    <a:avLst/>
                    <a:gdLst/>
                    <a:ahLst/>
                    <a:cxnLst>
                      <a:cxn ang="0">
                        <a:pos x="14" y="28"/>
                      </a:cxn>
                      <a:cxn ang="0">
                        <a:pos x="17" y="31"/>
                      </a:cxn>
                      <a:cxn ang="0">
                        <a:pos x="23" y="26"/>
                      </a:cxn>
                      <a:cxn ang="0">
                        <a:pos x="26" y="26"/>
                      </a:cxn>
                      <a:cxn ang="0">
                        <a:pos x="34" y="28"/>
                      </a:cxn>
                      <a:cxn ang="0">
                        <a:pos x="40" y="29"/>
                      </a:cxn>
                      <a:cxn ang="0">
                        <a:pos x="46" y="26"/>
                      </a:cxn>
                      <a:cxn ang="0">
                        <a:pos x="54" y="20"/>
                      </a:cxn>
                      <a:cxn ang="0">
                        <a:pos x="49" y="14"/>
                      </a:cxn>
                      <a:cxn ang="0">
                        <a:pos x="45" y="12"/>
                      </a:cxn>
                      <a:cxn ang="0">
                        <a:pos x="43" y="11"/>
                      </a:cxn>
                      <a:cxn ang="0">
                        <a:pos x="39" y="9"/>
                      </a:cxn>
                      <a:cxn ang="0">
                        <a:pos x="36" y="11"/>
                      </a:cxn>
                      <a:cxn ang="0">
                        <a:pos x="36" y="6"/>
                      </a:cxn>
                      <a:cxn ang="0">
                        <a:pos x="29" y="5"/>
                      </a:cxn>
                      <a:cxn ang="0">
                        <a:pos x="23" y="3"/>
                      </a:cxn>
                      <a:cxn ang="0">
                        <a:pos x="19" y="2"/>
                      </a:cxn>
                      <a:cxn ang="0">
                        <a:pos x="16" y="5"/>
                      </a:cxn>
                      <a:cxn ang="0">
                        <a:pos x="5" y="9"/>
                      </a:cxn>
                      <a:cxn ang="0">
                        <a:pos x="2" y="14"/>
                      </a:cxn>
                      <a:cxn ang="0">
                        <a:pos x="7" y="20"/>
                      </a:cxn>
                      <a:cxn ang="0">
                        <a:pos x="14" y="28"/>
                      </a:cxn>
                    </a:cxnLst>
                    <a:rect l="0" t="0" r="r" b="b"/>
                    <a:pathLst>
                      <a:path w="54" h="31">
                        <a:moveTo>
                          <a:pt x="14" y="28"/>
                        </a:moveTo>
                        <a:cubicBezTo>
                          <a:pt x="17" y="29"/>
                          <a:pt x="14" y="31"/>
                          <a:pt x="17" y="31"/>
                        </a:cubicBezTo>
                        <a:cubicBezTo>
                          <a:pt x="20" y="29"/>
                          <a:pt x="23" y="29"/>
                          <a:pt x="23" y="26"/>
                        </a:cubicBezTo>
                        <a:cubicBezTo>
                          <a:pt x="23" y="23"/>
                          <a:pt x="25" y="26"/>
                          <a:pt x="26" y="26"/>
                        </a:cubicBezTo>
                        <a:cubicBezTo>
                          <a:pt x="28" y="26"/>
                          <a:pt x="33" y="29"/>
                          <a:pt x="34" y="28"/>
                        </a:cubicBezTo>
                        <a:cubicBezTo>
                          <a:pt x="37" y="26"/>
                          <a:pt x="39" y="29"/>
                          <a:pt x="40" y="29"/>
                        </a:cubicBezTo>
                        <a:cubicBezTo>
                          <a:pt x="42" y="25"/>
                          <a:pt x="43" y="28"/>
                          <a:pt x="46" y="26"/>
                        </a:cubicBezTo>
                        <a:cubicBezTo>
                          <a:pt x="51" y="25"/>
                          <a:pt x="46" y="23"/>
                          <a:pt x="54" y="20"/>
                        </a:cubicBezTo>
                        <a:cubicBezTo>
                          <a:pt x="54" y="17"/>
                          <a:pt x="52" y="15"/>
                          <a:pt x="49" y="14"/>
                        </a:cubicBezTo>
                        <a:cubicBezTo>
                          <a:pt x="46" y="12"/>
                          <a:pt x="48" y="14"/>
                          <a:pt x="45" y="12"/>
                        </a:cubicBezTo>
                        <a:cubicBezTo>
                          <a:pt x="43" y="11"/>
                          <a:pt x="46" y="11"/>
                          <a:pt x="43" y="11"/>
                        </a:cubicBezTo>
                        <a:cubicBezTo>
                          <a:pt x="40" y="9"/>
                          <a:pt x="37" y="8"/>
                          <a:pt x="39" y="9"/>
                        </a:cubicBezTo>
                        <a:cubicBezTo>
                          <a:pt x="40" y="11"/>
                          <a:pt x="39" y="14"/>
                          <a:pt x="36" y="11"/>
                        </a:cubicBezTo>
                        <a:cubicBezTo>
                          <a:pt x="31" y="6"/>
                          <a:pt x="36" y="8"/>
                          <a:pt x="36" y="6"/>
                        </a:cubicBezTo>
                        <a:cubicBezTo>
                          <a:pt x="34" y="5"/>
                          <a:pt x="34" y="6"/>
                          <a:pt x="29" y="5"/>
                        </a:cubicBezTo>
                        <a:cubicBezTo>
                          <a:pt x="23" y="2"/>
                          <a:pt x="26" y="0"/>
                          <a:pt x="23" y="3"/>
                        </a:cubicBezTo>
                        <a:cubicBezTo>
                          <a:pt x="20" y="5"/>
                          <a:pt x="19" y="2"/>
                          <a:pt x="19" y="2"/>
                        </a:cubicBezTo>
                        <a:cubicBezTo>
                          <a:pt x="17" y="2"/>
                          <a:pt x="20" y="3"/>
                          <a:pt x="16" y="5"/>
                        </a:cubicBezTo>
                        <a:cubicBezTo>
                          <a:pt x="11" y="5"/>
                          <a:pt x="10" y="8"/>
                          <a:pt x="5" y="9"/>
                        </a:cubicBezTo>
                        <a:cubicBezTo>
                          <a:pt x="2" y="11"/>
                          <a:pt x="0" y="11"/>
                          <a:pt x="2" y="14"/>
                        </a:cubicBezTo>
                        <a:cubicBezTo>
                          <a:pt x="5" y="17"/>
                          <a:pt x="0" y="18"/>
                          <a:pt x="7" y="20"/>
                        </a:cubicBezTo>
                        <a:cubicBezTo>
                          <a:pt x="10" y="22"/>
                          <a:pt x="10" y="25"/>
                          <a:pt x="14" y="2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249"/>
                  <p:cNvSpPr>
                    <a:spLocks/>
                  </p:cNvSpPr>
                  <p:nvPr/>
                </p:nvSpPr>
                <p:spPr bwMode="auto">
                  <a:xfrm>
                    <a:off x="3084" y="1977"/>
                    <a:ext cx="95" cy="66"/>
                  </a:xfrm>
                  <a:custGeom>
                    <a:avLst/>
                    <a:gdLst/>
                    <a:ahLst/>
                    <a:cxnLst>
                      <a:cxn ang="0">
                        <a:pos x="1" y="21"/>
                      </a:cxn>
                      <a:cxn ang="0">
                        <a:pos x="4" y="26"/>
                      </a:cxn>
                      <a:cxn ang="0">
                        <a:pos x="6" y="32"/>
                      </a:cxn>
                      <a:cxn ang="0">
                        <a:pos x="11" y="32"/>
                      </a:cxn>
                      <a:cxn ang="0">
                        <a:pos x="17" y="30"/>
                      </a:cxn>
                      <a:cxn ang="0">
                        <a:pos x="20" y="30"/>
                      </a:cxn>
                      <a:cxn ang="0">
                        <a:pos x="23" y="32"/>
                      </a:cxn>
                      <a:cxn ang="0">
                        <a:pos x="29" y="32"/>
                      </a:cxn>
                      <a:cxn ang="0">
                        <a:pos x="32" y="27"/>
                      </a:cxn>
                      <a:cxn ang="0">
                        <a:pos x="35" y="26"/>
                      </a:cxn>
                      <a:cxn ang="0">
                        <a:pos x="38" y="24"/>
                      </a:cxn>
                      <a:cxn ang="0">
                        <a:pos x="43" y="26"/>
                      </a:cxn>
                      <a:cxn ang="0">
                        <a:pos x="46" y="24"/>
                      </a:cxn>
                      <a:cxn ang="0">
                        <a:pos x="44" y="21"/>
                      </a:cxn>
                      <a:cxn ang="0">
                        <a:pos x="43" y="18"/>
                      </a:cxn>
                      <a:cxn ang="0">
                        <a:pos x="46" y="10"/>
                      </a:cxn>
                      <a:cxn ang="0">
                        <a:pos x="50" y="6"/>
                      </a:cxn>
                      <a:cxn ang="0">
                        <a:pos x="46" y="3"/>
                      </a:cxn>
                      <a:cxn ang="0">
                        <a:pos x="40" y="1"/>
                      </a:cxn>
                      <a:cxn ang="0">
                        <a:pos x="29" y="4"/>
                      </a:cxn>
                      <a:cxn ang="0">
                        <a:pos x="20" y="4"/>
                      </a:cxn>
                      <a:cxn ang="0">
                        <a:pos x="12" y="4"/>
                      </a:cxn>
                      <a:cxn ang="0">
                        <a:pos x="4" y="4"/>
                      </a:cxn>
                      <a:cxn ang="0">
                        <a:pos x="3" y="0"/>
                      </a:cxn>
                      <a:cxn ang="0">
                        <a:pos x="1" y="6"/>
                      </a:cxn>
                      <a:cxn ang="0">
                        <a:pos x="4" y="13"/>
                      </a:cxn>
                      <a:cxn ang="0">
                        <a:pos x="1" y="16"/>
                      </a:cxn>
                      <a:cxn ang="0">
                        <a:pos x="1" y="21"/>
                      </a:cxn>
                    </a:cxnLst>
                    <a:rect l="0" t="0" r="r" b="b"/>
                    <a:pathLst>
                      <a:path w="50" h="35">
                        <a:moveTo>
                          <a:pt x="1" y="21"/>
                        </a:moveTo>
                        <a:cubicBezTo>
                          <a:pt x="1" y="24"/>
                          <a:pt x="4" y="23"/>
                          <a:pt x="4" y="26"/>
                        </a:cubicBezTo>
                        <a:cubicBezTo>
                          <a:pt x="6" y="29"/>
                          <a:pt x="4" y="30"/>
                          <a:pt x="6" y="32"/>
                        </a:cubicBezTo>
                        <a:cubicBezTo>
                          <a:pt x="8" y="33"/>
                          <a:pt x="6" y="30"/>
                          <a:pt x="11" y="32"/>
                        </a:cubicBezTo>
                        <a:cubicBezTo>
                          <a:pt x="14" y="32"/>
                          <a:pt x="15" y="29"/>
                          <a:pt x="17" y="30"/>
                        </a:cubicBezTo>
                        <a:cubicBezTo>
                          <a:pt x="18" y="30"/>
                          <a:pt x="17" y="27"/>
                          <a:pt x="20" y="30"/>
                        </a:cubicBezTo>
                        <a:cubicBezTo>
                          <a:pt x="21" y="33"/>
                          <a:pt x="21" y="29"/>
                          <a:pt x="23" y="32"/>
                        </a:cubicBezTo>
                        <a:cubicBezTo>
                          <a:pt x="24" y="35"/>
                          <a:pt x="26" y="32"/>
                          <a:pt x="29" y="32"/>
                        </a:cubicBezTo>
                        <a:cubicBezTo>
                          <a:pt x="34" y="32"/>
                          <a:pt x="27" y="26"/>
                          <a:pt x="32" y="27"/>
                        </a:cubicBezTo>
                        <a:cubicBezTo>
                          <a:pt x="32" y="26"/>
                          <a:pt x="34" y="27"/>
                          <a:pt x="35" y="26"/>
                        </a:cubicBezTo>
                        <a:cubicBezTo>
                          <a:pt x="35" y="23"/>
                          <a:pt x="37" y="26"/>
                          <a:pt x="38" y="24"/>
                        </a:cubicBezTo>
                        <a:cubicBezTo>
                          <a:pt x="40" y="23"/>
                          <a:pt x="41" y="26"/>
                          <a:pt x="43" y="26"/>
                        </a:cubicBezTo>
                        <a:cubicBezTo>
                          <a:pt x="44" y="26"/>
                          <a:pt x="44" y="24"/>
                          <a:pt x="46" y="24"/>
                        </a:cubicBezTo>
                        <a:cubicBezTo>
                          <a:pt x="46" y="23"/>
                          <a:pt x="43" y="24"/>
                          <a:pt x="44" y="21"/>
                        </a:cubicBezTo>
                        <a:cubicBezTo>
                          <a:pt x="44" y="18"/>
                          <a:pt x="38" y="21"/>
                          <a:pt x="43" y="18"/>
                        </a:cubicBezTo>
                        <a:cubicBezTo>
                          <a:pt x="47" y="15"/>
                          <a:pt x="43" y="15"/>
                          <a:pt x="46" y="10"/>
                        </a:cubicBezTo>
                        <a:cubicBezTo>
                          <a:pt x="47" y="6"/>
                          <a:pt x="50" y="13"/>
                          <a:pt x="50" y="6"/>
                        </a:cubicBezTo>
                        <a:cubicBezTo>
                          <a:pt x="49" y="4"/>
                          <a:pt x="47" y="6"/>
                          <a:pt x="46" y="3"/>
                        </a:cubicBezTo>
                        <a:cubicBezTo>
                          <a:pt x="43" y="0"/>
                          <a:pt x="41" y="4"/>
                          <a:pt x="40" y="1"/>
                        </a:cubicBezTo>
                        <a:cubicBezTo>
                          <a:pt x="38" y="0"/>
                          <a:pt x="32" y="3"/>
                          <a:pt x="29" y="4"/>
                        </a:cubicBezTo>
                        <a:cubicBezTo>
                          <a:pt x="24" y="7"/>
                          <a:pt x="21" y="6"/>
                          <a:pt x="20" y="4"/>
                        </a:cubicBezTo>
                        <a:cubicBezTo>
                          <a:pt x="17" y="4"/>
                          <a:pt x="15" y="7"/>
                          <a:pt x="12" y="4"/>
                        </a:cubicBezTo>
                        <a:cubicBezTo>
                          <a:pt x="8" y="3"/>
                          <a:pt x="8" y="6"/>
                          <a:pt x="4" y="4"/>
                        </a:cubicBezTo>
                        <a:cubicBezTo>
                          <a:pt x="3" y="3"/>
                          <a:pt x="9" y="3"/>
                          <a:pt x="3" y="0"/>
                        </a:cubicBezTo>
                        <a:cubicBezTo>
                          <a:pt x="3" y="3"/>
                          <a:pt x="0" y="1"/>
                          <a:pt x="1" y="6"/>
                        </a:cubicBezTo>
                        <a:cubicBezTo>
                          <a:pt x="3" y="12"/>
                          <a:pt x="8" y="10"/>
                          <a:pt x="4" y="13"/>
                        </a:cubicBezTo>
                        <a:cubicBezTo>
                          <a:pt x="3" y="16"/>
                          <a:pt x="1" y="13"/>
                          <a:pt x="1" y="16"/>
                        </a:cubicBezTo>
                        <a:cubicBezTo>
                          <a:pt x="1" y="18"/>
                          <a:pt x="4" y="20"/>
                          <a:pt x="1" y="2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250"/>
                  <p:cNvSpPr>
                    <a:spLocks/>
                  </p:cNvSpPr>
                  <p:nvPr/>
                </p:nvSpPr>
                <p:spPr bwMode="auto">
                  <a:xfrm>
                    <a:off x="3031" y="1935"/>
                    <a:ext cx="66" cy="91"/>
                  </a:xfrm>
                  <a:custGeom>
                    <a:avLst/>
                    <a:gdLst/>
                    <a:ahLst/>
                    <a:cxnLst>
                      <a:cxn ang="0">
                        <a:pos x="11" y="40"/>
                      </a:cxn>
                      <a:cxn ang="0">
                        <a:pos x="12" y="43"/>
                      </a:cxn>
                      <a:cxn ang="0">
                        <a:pos x="14" y="48"/>
                      </a:cxn>
                      <a:cxn ang="0">
                        <a:pos x="17" y="45"/>
                      </a:cxn>
                      <a:cxn ang="0">
                        <a:pos x="23" y="43"/>
                      </a:cxn>
                      <a:cxn ang="0">
                        <a:pos x="29" y="43"/>
                      </a:cxn>
                      <a:cxn ang="0">
                        <a:pos x="29" y="39"/>
                      </a:cxn>
                      <a:cxn ang="0">
                        <a:pos x="32" y="35"/>
                      </a:cxn>
                      <a:cxn ang="0">
                        <a:pos x="29" y="28"/>
                      </a:cxn>
                      <a:cxn ang="0">
                        <a:pos x="31" y="22"/>
                      </a:cxn>
                      <a:cxn ang="0">
                        <a:pos x="29" y="17"/>
                      </a:cxn>
                      <a:cxn ang="0">
                        <a:pos x="26" y="19"/>
                      </a:cxn>
                      <a:cxn ang="0">
                        <a:pos x="21" y="12"/>
                      </a:cxn>
                      <a:cxn ang="0">
                        <a:pos x="15" y="6"/>
                      </a:cxn>
                      <a:cxn ang="0">
                        <a:pos x="12" y="0"/>
                      </a:cxn>
                      <a:cxn ang="0">
                        <a:pos x="6" y="0"/>
                      </a:cxn>
                      <a:cxn ang="0">
                        <a:pos x="0" y="3"/>
                      </a:cxn>
                      <a:cxn ang="0">
                        <a:pos x="1" y="9"/>
                      </a:cxn>
                      <a:cxn ang="0">
                        <a:pos x="5" y="11"/>
                      </a:cxn>
                      <a:cxn ang="0">
                        <a:pos x="1" y="14"/>
                      </a:cxn>
                      <a:cxn ang="0">
                        <a:pos x="3" y="19"/>
                      </a:cxn>
                      <a:cxn ang="0">
                        <a:pos x="6" y="25"/>
                      </a:cxn>
                      <a:cxn ang="0">
                        <a:pos x="3" y="25"/>
                      </a:cxn>
                      <a:cxn ang="0">
                        <a:pos x="6" y="29"/>
                      </a:cxn>
                      <a:cxn ang="0">
                        <a:pos x="3" y="29"/>
                      </a:cxn>
                      <a:cxn ang="0">
                        <a:pos x="12" y="37"/>
                      </a:cxn>
                      <a:cxn ang="0">
                        <a:pos x="9" y="39"/>
                      </a:cxn>
                      <a:cxn ang="0">
                        <a:pos x="11" y="40"/>
                      </a:cxn>
                    </a:cxnLst>
                    <a:rect l="0" t="0" r="r" b="b"/>
                    <a:pathLst>
                      <a:path w="35" h="48">
                        <a:moveTo>
                          <a:pt x="11" y="40"/>
                        </a:moveTo>
                        <a:cubicBezTo>
                          <a:pt x="12" y="42"/>
                          <a:pt x="11" y="43"/>
                          <a:pt x="12" y="43"/>
                        </a:cubicBezTo>
                        <a:cubicBezTo>
                          <a:pt x="15" y="45"/>
                          <a:pt x="14" y="46"/>
                          <a:pt x="14" y="48"/>
                        </a:cubicBezTo>
                        <a:cubicBezTo>
                          <a:pt x="17" y="48"/>
                          <a:pt x="14" y="46"/>
                          <a:pt x="17" y="45"/>
                        </a:cubicBezTo>
                        <a:cubicBezTo>
                          <a:pt x="21" y="45"/>
                          <a:pt x="20" y="43"/>
                          <a:pt x="23" y="43"/>
                        </a:cubicBezTo>
                        <a:cubicBezTo>
                          <a:pt x="26" y="45"/>
                          <a:pt x="26" y="42"/>
                          <a:pt x="29" y="43"/>
                        </a:cubicBezTo>
                        <a:cubicBezTo>
                          <a:pt x="32" y="42"/>
                          <a:pt x="29" y="40"/>
                          <a:pt x="29" y="39"/>
                        </a:cubicBezTo>
                        <a:cubicBezTo>
                          <a:pt x="29" y="35"/>
                          <a:pt x="31" y="39"/>
                          <a:pt x="32" y="35"/>
                        </a:cubicBezTo>
                        <a:cubicBezTo>
                          <a:pt x="35" y="32"/>
                          <a:pt x="31" y="34"/>
                          <a:pt x="29" y="28"/>
                        </a:cubicBezTo>
                        <a:cubicBezTo>
                          <a:pt x="28" y="23"/>
                          <a:pt x="31" y="25"/>
                          <a:pt x="31" y="22"/>
                        </a:cubicBezTo>
                        <a:cubicBezTo>
                          <a:pt x="26" y="17"/>
                          <a:pt x="35" y="20"/>
                          <a:pt x="29" y="17"/>
                        </a:cubicBezTo>
                        <a:cubicBezTo>
                          <a:pt x="28" y="16"/>
                          <a:pt x="29" y="19"/>
                          <a:pt x="26" y="19"/>
                        </a:cubicBezTo>
                        <a:cubicBezTo>
                          <a:pt x="21" y="17"/>
                          <a:pt x="20" y="14"/>
                          <a:pt x="21" y="12"/>
                        </a:cubicBezTo>
                        <a:cubicBezTo>
                          <a:pt x="23" y="9"/>
                          <a:pt x="15" y="11"/>
                          <a:pt x="15" y="6"/>
                        </a:cubicBezTo>
                        <a:cubicBezTo>
                          <a:pt x="17" y="3"/>
                          <a:pt x="14" y="3"/>
                          <a:pt x="12" y="0"/>
                        </a:cubicBezTo>
                        <a:cubicBezTo>
                          <a:pt x="9" y="0"/>
                          <a:pt x="8" y="0"/>
                          <a:pt x="6" y="0"/>
                        </a:cubicBezTo>
                        <a:cubicBezTo>
                          <a:pt x="5" y="0"/>
                          <a:pt x="5" y="2"/>
                          <a:pt x="0" y="3"/>
                        </a:cubicBezTo>
                        <a:cubicBezTo>
                          <a:pt x="1" y="5"/>
                          <a:pt x="1" y="8"/>
                          <a:pt x="1" y="9"/>
                        </a:cubicBezTo>
                        <a:cubicBezTo>
                          <a:pt x="5" y="11"/>
                          <a:pt x="6" y="9"/>
                          <a:pt x="5" y="11"/>
                        </a:cubicBezTo>
                        <a:cubicBezTo>
                          <a:pt x="5" y="12"/>
                          <a:pt x="3" y="11"/>
                          <a:pt x="1" y="14"/>
                        </a:cubicBezTo>
                        <a:cubicBezTo>
                          <a:pt x="6" y="14"/>
                          <a:pt x="5" y="14"/>
                          <a:pt x="3" y="19"/>
                        </a:cubicBezTo>
                        <a:cubicBezTo>
                          <a:pt x="1" y="22"/>
                          <a:pt x="8" y="23"/>
                          <a:pt x="6" y="25"/>
                        </a:cubicBezTo>
                        <a:cubicBezTo>
                          <a:pt x="5" y="26"/>
                          <a:pt x="5" y="23"/>
                          <a:pt x="3" y="25"/>
                        </a:cubicBezTo>
                        <a:cubicBezTo>
                          <a:pt x="3" y="25"/>
                          <a:pt x="6" y="28"/>
                          <a:pt x="6" y="29"/>
                        </a:cubicBezTo>
                        <a:cubicBezTo>
                          <a:pt x="5" y="29"/>
                          <a:pt x="5" y="28"/>
                          <a:pt x="3" y="29"/>
                        </a:cubicBezTo>
                        <a:cubicBezTo>
                          <a:pt x="6" y="34"/>
                          <a:pt x="12" y="35"/>
                          <a:pt x="12" y="37"/>
                        </a:cubicBezTo>
                        <a:cubicBezTo>
                          <a:pt x="12" y="39"/>
                          <a:pt x="8" y="39"/>
                          <a:pt x="9" y="39"/>
                        </a:cubicBezTo>
                        <a:cubicBezTo>
                          <a:pt x="11" y="40"/>
                          <a:pt x="9" y="40"/>
                          <a:pt x="11" y="4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251"/>
                  <p:cNvSpPr>
                    <a:spLocks/>
                  </p:cNvSpPr>
                  <p:nvPr/>
                </p:nvSpPr>
                <p:spPr bwMode="auto">
                  <a:xfrm>
                    <a:off x="3054" y="2015"/>
                    <a:ext cx="41" cy="34"/>
                  </a:xfrm>
                  <a:custGeom>
                    <a:avLst/>
                    <a:gdLst/>
                    <a:ahLst/>
                    <a:cxnLst>
                      <a:cxn ang="0">
                        <a:pos x="2" y="6"/>
                      </a:cxn>
                      <a:cxn ang="0">
                        <a:pos x="2" y="9"/>
                      </a:cxn>
                      <a:cxn ang="0">
                        <a:pos x="2" y="12"/>
                      </a:cxn>
                      <a:cxn ang="0">
                        <a:pos x="5" y="17"/>
                      </a:cxn>
                      <a:cxn ang="0">
                        <a:pos x="5" y="18"/>
                      </a:cxn>
                      <a:cxn ang="0">
                        <a:pos x="16" y="14"/>
                      </a:cxn>
                      <a:cxn ang="0">
                        <a:pos x="22" y="12"/>
                      </a:cxn>
                      <a:cxn ang="0">
                        <a:pos x="20" y="6"/>
                      </a:cxn>
                      <a:cxn ang="0">
                        <a:pos x="17" y="1"/>
                      </a:cxn>
                      <a:cxn ang="0">
                        <a:pos x="11" y="1"/>
                      </a:cxn>
                      <a:cxn ang="0">
                        <a:pos x="5" y="3"/>
                      </a:cxn>
                      <a:cxn ang="0">
                        <a:pos x="2" y="6"/>
                      </a:cxn>
                    </a:cxnLst>
                    <a:rect l="0" t="0" r="r" b="b"/>
                    <a:pathLst>
                      <a:path w="22" h="18">
                        <a:moveTo>
                          <a:pt x="2" y="6"/>
                        </a:moveTo>
                        <a:cubicBezTo>
                          <a:pt x="2" y="9"/>
                          <a:pt x="2" y="9"/>
                          <a:pt x="2" y="9"/>
                        </a:cubicBezTo>
                        <a:cubicBezTo>
                          <a:pt x="0" y="11"/>
                          <a:pt x="2" y="11"/>
                          <a:pt x="2" y="12"/>
                        </a:cubicBezTo>
                        <a:cubicBezTo>
                          <a:pt x="2" y="14"/>
                          <a:pt x="3" y="17"/>
                          <a:pt x="5" y="17"/>
                        </a:cubicBezTo>
                        <a:cubicBezTo>
                          <a:pt x="5" y="15"/>
                          <a:pt x="5" y="17"/>
                          <a:pt x="5" y="18"/>
                        </a:cubicBezTo>
                        <a:cubicBezTo>
                          <a:pt x="17" y="17"/>
                          <a:pt x="11" y="12"/>
                          <a:pt x="16" y="14"/>
                        </a:cubicBezTo>
                        <a:cubicBezTo>
                          <a:pt x="20" y="17"/>
                          <a:pt x="19" y="12"/>
                          <a:pt x="22" y="12"/>
                        </a:cubicBezTo>
                        <a:cubicBezTo>
                          <a:pt x="20" y="11"/>
                          <a:pt x="22" y="9"/>
                          <a:pt x="20" y="6"/>
                        </a:cubicBezTo>
                        <a:cubicBezTo>
                          <a:pt x="20" y="3"/>
                          <a:pt x="17" y="4"/>
                          <a:pt x="17" y="1"/>
                        </a:cubicBezTo>
                        <a:cubicBezTo>
                          <a:pt x="14" y="0"/>
                          <a:pt x="14" y="3"/>
                          <a:pt x="11" y="1"/>
                        </a:cubicBezTo>
                        <a:cubicBezTo>
                          <a:pt x="8" y="1"/>
                          <a:pt x="10" y="3"/>
                          <a:pt x="5" y="3"/>
                        </a:cubicBezTo>
                        <a:cubicBezTo>
                          <a:pt x="2" y="4"/>
                          <a:pt x="5" y="6"/>
                          <a:pt x="2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252"/>
                  <p:cNvSpPr>
                    <a:spLocks/>
                  </p:cNvSpPr>
                  <p:nvPr/>
                </p:nvSpPr>
                <p:spPr bwMode="auto">
                  <a:xfrm>
                    <a:off x="3037" y="2005"/>
                    <a:ext cx="28" cy="67"/>
                  </a:xfrm>
                  <a:custGeom>
                    <a:avLst/>
                    <a:gdLst/>
                    <a:ahLst/>
                    <a:cxnLst>
                      <a:cxn ang="0">
                        <a:pos x="2" y="11"/>
                      </a:cxn>
                      <a:cxn ang="0">
                        <a:pos x="2" y="20"/>
                      </a:cxn>
                      <a:cxn ang="0">
                        <a:pos x="2" y="26"/>
                      </a:cxn>
                      <a:cxn ang="0">
                        <a:pos x="3" y="29"/>
                      </a:cxn>
                      <a:cxn ang="0">
                        <a:pos x="8" y="35"/>
                      </a:cxn>
                      <a:cxn ang="0">
                        <a:pos x="9" y="34"/>
                      </a:cxn>
                      <a:cxn ang="0">
                        <a:pos x="9" y="32"/>
                      </a:cxn>
                      <a:cxn ang="0">
                        <a:pos x="12" y="29"/>
                      </a:cxn>
                      <a:cxn ang="0">
                        <a:pos x="15" y="26"/>
                      </a:cxn>
                      <a:cxn ang="0">
                        <a:pos x="14" y="23"/>
                      </a:cxn>
                      <a:cxn ang="0">
                        <a:pos x="14" y="22"/>
                      </a:cxn>
                      <a:cxn ang="0">
                        <a:pos x="11" y="17"/>
                      </a:cxn>
                      <a:cxn ang="0">
                        <a:pos x="11" y="14"/>
                      </a:cxn>
                      <a:cxn ang="0">
                        <a:pos x="11" y="11"/>
                      </a:cxn>
                      <a:cxn ang="0">
                        <a:pos x="9" y="6"/>
                      </a:cxn>
                      <a:cxn ang="0">
                        <a:pos x="8" y="3"/>
                      </a:cxn>
                      <a:cxn ang="0">
                        <a:pos x="5" y="3"/>
                      </a:cxn>
                      <a:cxn ang="0">
                        <a:pos x="2" y="6"/>
                      </a:cxn>
                      <a:cxn ang="0">
                        <a:pos x="2" y="11"/>
                      </a:cxn>
                    </a:cxnLst>
                    <a:rect l="0" t="0" r="r" b="b"/>
                    <a:pathLst>
                      <a:path w="15" h="35">
                        <a:moveTo>
                          <a:pt x="2" y="11"/>
                        </a:moveTo>
                        <a:cubicBezTo>
                          <a:pt x="5" y="11"/>
                          <a:pt x="2" y="20"/>
                          <a:pt x="2" y="20"/>
                        </a:cubicBezTo>
                        <a:cubicBezTo>
                          <a:pt x="3" y="22"/>
                          <a:pt x="0" y="22"/>
                          <a:pt x="2" y="26"/>
                        </a:cubicBezTo>
                        <a:cubicBezTo>
                          <a:pt x="3" y="29"/>
                          <a:pt x="0" y="26"/>
                          <a:pt x="3" y="29"/>
                        </a:cubicBezTo>
                        <a:cubicBezTo>
                          <a:pt x="8" y="32"/>
                          <a:pt x="5" y="34"/>
                          <a:pt x="8" y="35"/>
                        </a:cubicBezTo>
                        <a:cubicBezTo>
                          <a:pt x="8" y="35"/>
                          <a:pt x="9" y="35"/>
                          <a:pt x="9" y="34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9" y="31"/>
                          <a:pt x="12" y="32"/>
                          <a:pt x="12" y="29"/>
                        </a:cubicBezTo>
                        <a:cubicBezTo>
                          <a:pt x="12" y="25"/>
                          <a:pt x="14" y="28"/>
                          <a:pt x="15" y="26"/>
                        </a:cubicBezTo>
                        <a:cubicBezTo>
                          <a:pt x="15" y="23"/>
                          <a:pt x="14" y="23"/>
                          <a:pt x="14" y="23"/>
                        </a:cubicBezTo>
                        <a:cubicBezTo>
                          <a:pt x="14" y="22"/>
                          <a:pt x="14" y="20"/>
                          <a:pt x="14" y="22"/>
                        </a:cubicBezTo>
                        <a:cubicBezTo>
                          <a:pt x="12" y="22"/>
                          <a:pt x="11" y="18"/>
                          <a:pt x="11" y="17"/>
                        </a:cubicBezTo>
                        <a:cubicBezTo>
                          <a:pt x="11" y="15"/>
                          <a:pt x="9" y="15"/>
                          <a:pt x="11" y="14"/>
                        </a:cubicBezTo>
                        <a:cubicBezTo>
                          <a:pt x="11" y="14"/>
                          <a:pt x="11" y="14"/>
                          <a:pt x="11" y="11"/>
                        </a:cubicBezTo>
                        <a:cubicBezTo>
                          <a:pt x="11" y="9"/>
                          <a:pt x="12" y="8"/>
                          <a:pt x="9" y="6"/>
                        </a:cubicBezTo>
                        <a:cubicBezTo>
                          <a:pt x="8" y="6"/>
                          <a:pt x="9" y="5"/>
                          <a:pt x="8" y="3"/>
                        </a:cubicBezTo>
                        <a:cubicBezTo>
                          <a:pt x="5" y="5"/>
                          <a:pt x="5" y="5"/>
                          <a:pt x="5" y="3"/>
                        </a:cubicBezTo>
                        <a:cubicBezTo>
                          <a:pt x="5" y="0"/>
                          <a:pt x="3" y="5"/>
                          <a:pt x="2" y="6"/>
                        </a:cubicBezTo>
                        <a:cubicBezTo>
                          <a:pt x="0" y="9"/>
                          <a:pt x="3" y="8"/>
                          <a:pt x="2" y="1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253"/>
                  <p:cNvSpPr>
                    <a:spLocks/>
                  </p:cNvSpPr>
                  <p:nvPr/>
                </p:nvSpPr>
                <p:spPr bwMode="auto">
                  <a:xfrm>
                    <a:off x="2991" y="1880"/>
                    <a:ext cx="101" cy="65"/>
                  </a:xfrm>
                  <a:custGeom>
                    <a:avLst/>
                    <a:gdLst/>
                    <a:ahLst/>
                    <a:cxnLst>
                      <a:cxn ang="0">
                        <a:pos x="21" y="32"/>
                      </a:cxn>
                      <a:cxn ang="0">
                        <a:pos x="27" y="29"/>
                      </a:cxn>
                      <a:cxn ang="0">
                        <a:pos x="34" y="29"/>
                      </a:cxn>
                      <a:cxn ang="0">
                        <a:pos x="37" y="29"/>
                      </a:cxn>
                      <a:cxn ang="0">
                        <a:pos x="37" y="28"/>
                      </a:cxn>
                      <a:cxn ang="0">
                        <a:pos x="40" y="28"/>
                      </a:cxn>
                      <a:cxn ang="0">
                        <a:pos x="44" y="21"/>
                      </a:cxn>
                      <a:cxn ang="0">
                        <a:pos x="46" y="17"/>
                      </a:cxn>
                      <a:cxn ang="0">
                        <a:pos x="49" y="11"/>
                      </a:cxn>
                      <a:cxn ang="0">
                        <a:pos x="53" y="8"/>
                      </a:cxn>
                      <a:cxn ang="0">
                        <a:pos x="53" y="8"/>
                      </a:cxn>
                      <a:cxn ang="0">
                        <a:pos x="52" y="6"/>
                      </a:cxn>
                      <a:cxn ang="0">
                        <a:pos x="47" y="3"/>
                      </a:cxn>
                      <a:cxn ang="0">
                        <a:pos x="44" y="3"/>
                      </a:cxn>
                      <a:cxn ang="0">
                        <a:pos x="41" y="2"/>
                      </a:cxn>
                      <a:cxn ang="0">
                        <a:pos x="37" y="2"/>
                      </a:cxn>
                      <a:cxn ang="0">
                        <a:pos x="34" y="5"/>
                      </a:cxn>
                      <a:cxn ang="0">
                        <a:pos x="30" y="6"/>
                      </a:cxn>
                      <a:cxn ang="0">
                        <a:pos x="27" y="6"/>
                      </a:cxn>
                      <a:cxn ang="0">
                        <a:pos x="21" y="8"/>
                      </a:cxn>
                      <a:cxn ang="0">
                        <a:pos x="21" y="9"/>
                      </a:cxn>
                      <a:cxn ang="0">
                        <a:pos x="15" y="11"/>
                      </a:cxn>
                      <a:cxn ang="0">
                        <a:pos x="8" y="8"/>
                      </a:cxn>
                      <a:cxn ang="0">
                        <a:pos x="8" y="11"/>
                      </a:cxn>
                      <a:cxn ang="0">
                        <a:pos x="3" y="11"/>
                      </a:cxn>
                      <a:cxn ang="0">
                        <a:pos x="4" y="14"/>
                      </a:cxn>
                      <a:cxn ang="0">
                        <a:pos x="3" y="15"/>
                      </a:cxn>
                      <a:cxn ang="0">
                        <a:pos x="3" y="18"/>
                      </a:cxn>
                      <a:cxn ang="0">
                        <a:pos x="0" y="20"/>
                      </a:cxn>
                      <a:cxn ang="0">
                        <a:pos x="3" y="25"/>
                      </a:cxn>
                      <a:cxn ang="0">
                        <a:pos x="11" y="31"/>
                      </a:cxn>
                      <a:cxn ang="0">
                        <a:pos x="18" y="34"/>
                      </a:cxn>
                      <a:cxn ang="0">
                        <a:pos x="21" y="32"/>
                      </a:cxn>
                    </a:cxnLst>
                    <a:rect l="0" t="0" r="r" b="b"/>
                    <a:pathLst>
                      <a:path w="53" h="34">
                        <a:moveTo>
                          <a:pt x="21" y="32"/>
                        </a:moveTo>
                        <a:cubicBezTo>
                          <a:pt x="26" y="31"/>
                          <a:pt x="26" y="29"/>
                          <a:pt x="27" y="29"/>
                        </a:cubicBezTo>
                        <a:cubicBezTo>
                          <a:pt x="29" y="29"/>
                          <a:pt x="30" y="29"/>
                          <a:pt x="34" y="29"/>
                        </a:cubicBezTo>
                        <a:cubicBezTo>
                          <a:pt x="34" y="29"/>
                          <a:pt x="35" y="29"/>
                          <a:pt x="37" y="29"/>
                        </a:cubicBezTo>
                        <a:cubicBezTo>
                          <a:pt x="38" y="28"/>
                          <a:pt x="37" y="28"/>
                          <a:pt x="37" y="28"/>
                        </a:cubicBezTo>
                        <a:cubicBezTo>
                          <a:pt x="38" y="28"/>
                          <a:pt x="38" y="28"/>
                          <a:pt x="40" y="28"/>
                        </a:cubicBezTo>
                        <a:cubicBezTo>
                          <a:pt x="40" y="28"/>
                          <a:pt x="43" y="23"/>
                          <a:pt x="44" y="21"/>
                        </a:cubicBezTo>
                        <a:cubicBezTo>
                          <a:pt x="44" y="18"/>
                          <a:pt x="43" y="18"/>
                          <a:pt x="46" y="17"/>
                        </a:cubicBezTo>
                        <a:cubicBezTo>
                          <a:pt x="49" y="14"/>
                          <a:pt x="47" y="14"/>
                          <a:pt x="49" y="11"/>
                        </a:cubicBezTo>
                        <a:cubicBezTo>
                          <a:pt x="50" y="9"/>
                          <a:pt x="50" y="12"/>
                          <a:pt x="53" y="8"/>
                        </a:cubicBezTo>
                        <a:cubicBezTo>
                          <a:pt x="53" y="8"/>
                          <a:pt x="53" y="8"/>
                          <a:pt x="53" y="8"/>
                        </a:cubicBezTo>
                        <a:cubicBezTo>
                          <a:pt x="53" y="8"/>
                          <a:pt x="53" y="6"/>
                          <a:pt x="52" y="6"/>
                        </a:cubicBezTo>
                        <a:cubicBezTo>
                          <a:pt x="50" y="8"/>
                          <a:pt x="52" y="5"/>
                          <a:pt x="47" y="3"/>
                        </a:cubicBezTo>
                        <a:cubicBezTo>
                          <a:pt x="47" y="3"/>
                          <a:pt x="44" y="5"/>
                          <a:pt x="44" y="3"/>
                        </a:cubicBezTo>
                        <a:cubicBezTo>
                          <a:pt x="44" y="3"/>
                          <a:pt x="43" y="0"/>
                          <a:pt x="41" y="2"/>
                        </a:cubicBezTo>
                        <a:cubicBezTo>
                          <a:pt x="40" y="3"/>
                          <a:pt x="38" y="2"/>
                          <a:pt x="37" y="2"/>
                        </a:cubicBezTo>
                        <a:cubicBezTo>
                          <a:pt x="34" y="2"/>
                          <a:pt x="35" y="5"/>
                          <a:pt x="34" y="5"/>
                        </a:cubicBezTo>
                        <a:cubicBezTo>
                          <a:pt x="34" y="5"/>
                          <a:pt x="32" y="6"/>
                          <a:pt x="30" y="6"/>
                        </a:cubicBezTo>
                        <a:cubicBezTo>
                          <a:pt x="29" y="6"/>
                          <a:pt x="27" y="3"/>
                          <a:pt x="27" y="6"/>
                        </a:cubicBezTo>
                        <a:cubicBezTo>
                          <a:pt x="26" y="8"/>
                          <a:pt x="24" y="6"/>
                          <a:pt x="21" y="8"/>
                        </a:cubicBezTo>
                        <a:cubicBezTo>
                          <a:pt x="20" y="8"/>
                          <a:pt x="21" y="9"/>
                          <a:pt x="21" y="9"/>
                        </a:cubicBezTo>
                        <a:cubicBezTo>
                          <a:pt x="21" y="11"/>
                          <a:pt x="20" y="11"/>
                          <a:pt x="15" y="11"/>
                        </a:cubicBezTo>
                        <a:cubicBezTo>
                          <a:pt x="12" y="12"/>
                          <a:pt x="11" y="8"/>
                          <a:pt x="8" y="8"/>
                        </a:cubicBezTo>
                        <a:cubicBezTo>
                          <a:pt x="8" y="9"/>
                          <a:pt x="9" y="11"/>
                          <a:pt x="8" y="11"/>
                        </a:cubicBezTo>
                        <a:cubicBezTo>
                          <a:pt x="6" y="11"/>
                          <a:pt x="3" y="11"/>
                          <a:pt x="3" y="11"/>
                        </a:cubicBezTo>
                        <a:cubicBezTo>
                          <a:pt x="3" y="12"/>
                          <a:pt x="4" y="12"/>
                          <a:pt x="4" y="14"/>
                        </a:cubicBezTo>
                        <a:cubicBezTo>
                          <a:pt x="4" y="15"/>
                          <a:pt x="3" y="14"/>
                          <a:pt x="3" y="15"/>
                        </a:cubicBez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3" y="18"/>
                          <a:pt x="1" y="20"/>
                          <a:pt x="0" y="20"/>
                        </a:cubicBezTo>
                        <a:cubicBezTo>
                          <a:pt x="3" y="21"/>
                          <a:pt x="1" y="25"/>
                          <a:pt x="3" y="25"/>
                        </a:cubicBezTo>
                        <a:cubicBezTo>
                          <a:pt x="11" y="29"/>
                          <a:pt x="9" y="31"/>
                          <a:pt x="11" y="31"/>
                        </a:cubicBezTo>
                        <a:cubicBezTo>
                          <a:pt x="12" y="31"/>
                          <a:pt x="15" y="34"/>
                          <a:pt x="18" y="34"/>
                        </a:cubicBezTo>
                        <a:cubicBezTo>
                          <a:pt x="20" y="34"/>
                          <a:pt x="20" y="31"/>
                          <a:pt x="21" y="3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254"/>
                  <p:cNvSpPr>
                    <a:spLocks/>
                  </p:cNvSpPr>
                  <p:nvPr/>
                </p:nvSpPr>
                <p:spPr bwMode="auto">
                  <a:xfrm>
                    <a:off x="2999" y="1858"/>
                    <a:ext cx="91" cy="45"/>
                  </a:xfrm>
                  <a:custGeom>
                    <a:avLst/>
                    <a:gdLst/>
                    <a:ahLst/>
                    <a:cxnLst>
                      <a:cxn ang="0">
                        <a:pos x="46" y="7"/>
                      </a:cxn>
                      <a:cxn ang="0">
                        <a:pos x="42" y="4"/>
                      </a:cxn>
                      <a:cxn ang="0">
                        <a:pos x="31" y="3"/>
                      </a:cxn>
                      <a:cxn ang="0">
                        <a:pos x="26" y="6"/>
                      </a:cxn>
                      <a:cxn ang="0">
                        <a:pos x="25" y="4"/>
                      </a:cxn>
                      <a:cxn ang="0">
                        <a:pos x="20" y="3"/>
                      </a:cxn>
                      <a:cxn ang="0">
                        <a:pos x="19" y="3"/>
                      </a:cxn>
                      <a:cxn ang="0">
                        <a:pos x="17" y="3"/>
                      </a:cxn>
                      <a:cxn ang="0">
                        <a:pos x="10" y="9"/>
                      </a:cxn>
                      <a:cxn ang="0">
                        <a:pos x="3" y="12"/>
                      </a:cxn>
                      <a:cxn ang="0">
                        <a:pos x="3" y="20"/>
                      </a:cxn>
                      <a:cxn ang="0">
                        <a:pos x="11" y="23"/>
                      </a:cxn>
                      <a:cxn ang="0">
                        <a:pos x="17" y="21"/>
                      </a:cxn>
                      <a:cxn ang="0">
                        <a:pos x="17" y="20"/>
                      </a:cxn>
                      <a:cxn ang="0">
                        <a:pos x="23" y="18"/>
                      </a:cxn>
                      <a:cxn ang="0">
                        <a:pos x="26" y="18"/>
                      </a:cxn>
                      <a:cxn ang="0">
                        <a:pos x="30" y="17"/>
                      </a:cxn>
                      <a:cxn ang="0">
                        <a:pos x="33" y="13"/>
                      </a:cxn>
                      <a:cxn ang="0">
                        <a:pos x="37" y="13"/>
                      </a:cxn>
                      <a:cxn ang="0">
                        <a:pos x="40" y="15"/>
                      </a:cxn>
                      <a:cxn ang="0">
                        <a:pos x="43" y="15"/>
                      </a:cxn>
                      <a:cxn ang="0">
                        <a:pos x="46" y="10"/>
                      </a:cxn>
                      <a:cxn ang="0">
                        <a:pos x="46" y="7"/>
                      </a:cxn>
                    </a:cxnLst>
                    <a:rect l="0" t="0" r="r" b="b"/>
                    <a:pathLst>
                      <a:path w="48" h="24">
                        <a:moveTo>
                          <a:pt x="46" y="7"/>
                        </a:moveTo>
                        <a:cubicBezTo>
                          <a:pt x="42" y="6"/>
                          <a:pt x="43" y="4"/>
                          <a:pt x="42" y="4"/>
                        </a:cubicBezTo>
                        <a:cubicBezTo>
                          <a:pt x="37" y="3"/>
                          <a:pt x="33" y="3"/>
                          <a:pt x="31" y="3"/>
                        </a:cubicBezTo>
                        <a:cubicBezTo>
                          <a:pt x="28" y="3"/>
                          <a:pt x="28" y="7"/>
                          <a:pt x="26" y="6"/>
                        </a:cubicBezTo>
                        <a:cubicBezTo>
                          <a:pt x="26" y="6"/>
                          <a:pt x="25" y="6"/>
                          <a:pt x="25" y="4"/>
                        </a:cubicBezTo>
                        <a:cubicBezTo>
                          <a:pt x="26" y="1"/>
                          <a:pt x="22" y="0"/>
                          <a:pt x="20" y="3"/>
                        </a:cubicBezTo>
                        <a:cubicBezTo>
                          <a:pt x="20" y="4"/>
                          <a:pt x="19" y="4"/>
                          <a:pt x="19" y="3"/>
                        </a:cubicBezTo>
                        <a:cubicBezTo>
                          <a:pt x="19" y="3"/>
                          <a:pt x="19" y="3"/>
                          <a:pt x="17" y="3"/>
                        </a:cubicBezTo>
                        <a:cubicBezTo>
                          <a:pt x="10" y="6"/>
                          <a:pt x="14" y="7"/>
                          <a:pt x="10" y="9"/>
                        </a:cubicBezTo>
                        <a:cubicBezTo>
                          <a:pt x="7" y="10"/>
                          <a:pt x="5" y="7"/>
                          <a:pt x="3" y="12"/>
                        </a:cubicBezTo>
                        <a:cubicBezTo>
                          <a:pt x="2" y="15"/>
                          <a:pt x="0" y="15"/>
                          <a:pt x="3" y="20"/>
                        </a:cubicBezTo>
                        <a:cubicBezTo>
                          <a:pt x="7" y="20"/>
                          <a:pt x="8" y="24"/>
                          <a:pt x="11" y="23"/>
                        </a:cubicBezTo>
                        <a:cubicBezTo>
                          <a:pt x="16" y="23"/>
                          <a:pt x="17" y="23"/>
                          <a:pt x="17" y="21"/>
                        </a:cubicBezTo>
                        <a:cubicBezTo>
                          <a:pt x="17" y="21"/>
                          <a:pt x="16" y="20"/>
                          <a:pt x="17" y="20"/>
                        </a:cubicBezTo>
                        <a:cubicBezTo>
                          <a:pt x="20" y="18"/>
                          <a:pt x="22" y="20"/>
                          <a:pt x="23" y="18"/>
                        </a:cubicBezTo>
                        <a:cubicBezTo>
                          <a:pt x="23" y="15"/>
                          <a:pt x="25" y="18"/>
                          <a:pt x="26" y="18"/>
                        </a:cubicBezTo>
                        <a:cubicBezTo>
                          <a:pt x="28" y="18"/>
                          <a:pt x="30" y="17"/>
                          <a:pt x="30" y="17"/>
                        </a:cubicBezTo>
                        <a:cubicBezTo>
                          <a:pt x="31" y="17"/>
                          <a:pt x="30" y="13"/>
                          <a:pt x="33" y="13"/>
                        </a:cubicBezTo>
                        <a:cubicBezTo>
                          <a:pt x="34" y="13"/>
                          <a:pt x="36" y="15"/>
                          <a:pt x="37" y="13"/>
                        </a:cubicBezTo>
                        <a:cubicBezTo>
                          <a:pt x="39" y="12"/>
                          <a:pt x="40" y="15"/>
                          <a:pt x="40" y="15"/>
                        </a:cubicBezTo>
                        <a:cubicBezTo>
                          <a:pt x="40" y="17"/>
                          <a:pt x="43" y="15"/>
                          <a:pt x="43" y="15"/>
                        </a:cubicBezTo>
                        <a:cubicBezTo>
                          <a:pt x="45" y="10"/>
                          <a:pt x="46" y="12"/>
                          <a:pt x="46" y="10"/>
                        </a:cubicBezTo>
                        <a:cubicBezTo>
                          <a:pt x="46" y="9"/>
                          <a:pt x="48" y="9"/>
                          <a:pt x="46" y="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255"/>
                  <p:cNvSpPr>
                    <a:spLocks/>
                  </p:cNvSpPr>
                  <p:nvPr/>
                </p:nvSpPr>
                <p:spPr bwMode="auto">
                  <a:xfrm>
                    <a:off x="2950" y="1918"/>
                    <a:ext cx="47" cy="34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25" y="5"/>
                      </a:cxn>
                      <a:cxn ang="0">
                        <a:pos x="23" y="5"/>
                      </a:cxn>
                      <a:cxn ang="0">
                        <a:pos x="23" y="6"/>
                      </a:cxn>
                      <a:cxn ang="0">
                        <a:pos x="17" y="9"/>
                      </a:cxn>
                      <a:cxn ang="0">
                        <a:pos x="19" y="12"/>
                      </a:cxn>
                      <a:cxn ang="0">
                        <a:pos x="16" y="17"/>
                      </a:cxn>
                      <a:cxn ang="0">
                        <a:pos x="13" y="17"/>
                      </a:cxn>
                      <a:cxn ang="0">
                        <a:pos x="10" y="15"/>
                      </a:cxn>
                      <a:cxn ang="0">
                        <a:pos x="2" y="17"/>
                      </a:cxn>
                      <a:cxn ang="0">
                        <a:pos x="2" y="15"/>
                      </a:cxn>
                      <a:cxn ang="0">
                        <a:pos x="2" y="12"/>
                      </a:cxn>
                      <a:cxn ang="0">
                        <a:pos x="2" y="9"/>
                      </a:cxn>
                      <a:cxn ang="0">
                        <a:pos x="0" y="8"/>
                      </a:cxn>
                      <a:cxn ang="0">
                        <a:pos x="2" y="5"/>
                      </a:cxn>
                      <a:cxn ang="0">
                        <a:pos x="8" y="6"/>
                      </a:cxn>
                      <a:cxn ang="0">
                        <a:pos x="11" y="6"/>
                      </a:cxn>
                      <a:cxn ang="0">
                        <a:pos x="16" y="3"/>
                      </a:cxn>
                      <a:cxn ang="0">
                        <a:pos x="19" y="3"/>
                      </a:cxn>
                      <a:cxn ang="0">
                        <a:pos x="22" y="2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25" h="18">
                        <a:moveTo>
                          <a:pt x="22" y="0"/>
                        </a:moveTo>
                        <a:cubicBezTo>
                          <a:pt x="25" y="2"/>
                          <a:pt x="23" y="5"/>
                          <a:pt x="25" y="5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2" y="5"/>
                          <a:pt x="23" y="6"/>
                          <a:pt x="23" y="6"/>
                        </a:cubicBezTo>
                        <a:cubicBezTo>
                          <a:pt x="22" y="8"/>
                          <a:pt x="19" y="8"/>
                          <a:pt x="17" y="9"/>
                        </a:cubicBezTo>
                        <a:cubicBezTo>
                          <a:pt x="17" y="9"/>
                          <a:pt x="19" y="11"/>
                          <a:pt x="19" y="12"/>
                        </a:cubicBezTo>
                        <a:cubicBezTo>
                          <a:pt x="19" y="14"/>
                          <a:pt x="16" y="14"/>
                          <a:pt x="16" y="17"/>
                        </a:cubicBezTo>
                        <a:cubicBezTo>
                          <a:pt x="16" y="18"/>
                          <a:pt x="14" y="17"/>
                          <a:pt x="13" y="17"/>
                        </a:cubicBezTo>
                        <a:cubicBezTo>
                          <a:pt x="11" y="15"/>
                          <a:pt x="13" y="18"/>
                          <a:pt x="10" y="15"/>
                        </a:cubicBezTo>
                        <a:cubicBezTo>
                          <a:pt x="8" y="14"/>
                          <a:pt x="11" y="17"/>
                          <a:pt x="2" y="17"/>
                        </a:cubicBezTo>
                        <a:cubicBezTo>
                          <a:pt x="2" y="15"/>
                          <a:pt x="2" y="17"/>
                          <a:pt x="2" y="15"/>
                        </a:cubicBezTo>
                        <a:cubicBezTo>
                          <a:pt x="5" y="15"/>
                          <a:pt x="4" y="14"/>
                          <a:pt x="2" y="12"/>
                        </a:cubicBezTo>
                        <a:cubicBezTo>
                          <a:pt x="0" y="12"/>
                          <a:pt x="0" y="11"/>
                          <a:pt x="2" y="9"/>
                        </a:cubicBezTo>
                        <a:cubicBezTo>
                          <a:pt x="4" y="8"/>
                          <a:pt x="0" y="9"/>
                          <a:pt x="0" y="8"/>
                        </a:cubicBezTo>
                        <a:cubicBezTo>
                          <a:pt x="0" y="6"/>
                          <a:pt x="2" y="6"/>
                          <a:pt x="2" y="5"/>
                        </a:cubicBezTo>
                        <a:cubicBezTo>
                          <a:pt x="7" y="5"/>
                          <a:pt x="5" y="6"/>
                          <a:pt x="8" y="6"/>
                        </a:cubicBezTo>
                        <a:cubicBezTo>
                          <a:pt x="10" y="5"/>
                          <a:pt x="8" y="8"/>
                          <a:pt x="11" y="6"/>
                        </a:cubicBezTo>
                        <a:cubicBezTo>
                          <a:pt x="13" y="3"/>
                          <a:pt x="13" y="3"/>
                          <a:pt x="16" y="3"/>
                        </a:cubicBezTo>
                        <a:cubicBezTo>
                          <a:pt x="19" y="5"/>
                          <a:pt x="17" y="3"/>
                          <a:pt x="19" y="3"/>
                        </a:cubicBezTo>
                        <a:cubicBezTo>
                          <a:pt x="22" y="3"/>
                          <a:pt x="22" y="3"/>
                          <a:pt x="22" y="2"/>
                        </a:cubicBezTo>
                        <a:cubicBezTo>
                          <a:pt x="20" y="0"/>
                          <a:pt x="22" y="2"/>
                          <a:pt x="22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256"/>
                  <p:cNvSpPr>
                    <a:spLocks/>
                  </p:cNvSpPr>
                  <p:nvPr/>
                </p:nvSpPr>
                <p:spPr bwMode="auto">
                  <a:xfrm>
                    <a:off x="2950" y="1928"/>
                    <a:ext cx="92" cy="89"/>
                  </a:xfrm>
                  <a:custGeom>
                    <a:avLst/>
                    <a:gdLst/>
                    <a:ahLst/>
                    <a:cxnLst>
                      <a:cxn ang="0">
                        <a:pos x="45" y="18"/>
                      </a:cxn>
                      <a:cxn ang="0">
                        <a:pos x="42" y="17"/>
                      </a:cxn>
                      <a:cxn ang="0">
                        <a:pos x="37" y="17"/>
                      </a:cxn>
                      <a:cxn ang="0">
                        <a:pos x="31" y="15"/>
                      </a:cxn>
                      <a:cxn ang="0">
                        <a:pos x="25" y="15"/>
                      </a:cxn>
                      <a:cxn ang="0">
                        <a:pos x="22" y="17"/>
                      </a:cxn>
                      <a:cxn ang="0">
                        <a:pos x="20" y="20"/>
                      </a:cxn>
                      <a:cxn ang="0">
                        <a:pos x="22" y="24"/>
                      </a:cxn>
                      <a:cxn ang="0">
                        <a:pos x="22" y="26"/>
                      </a:cxn>
                      <a:cxn ang="0">
                        <a:pos x="29" y="33"/>
                      </a:cxn>
                      <a:cxn ang="0">
                        <a:pos x="33" y="36"/>
                      </a:cxn>
                      <a:cxn ang="0">
                        <a:pos x="34" y="40"/>
                      </a:cxn>
                      <a:cxn ang="0">
                        <a:pos x="36" y="41"/>
                      </a:cxn>
                      <a:cxn ang="0">
                        <a:pos x="40" y="44"/>
                      </a:cxn>
                      <a:cxn ang="0">
                        <a:pos x="43" y="47"/>
                      </a:cxn>
                      <a:cxn ang="0">
                        <a:pos x="40" y="46"/>
                      </a:cxn>
                      <a:cxn ang="0">
                        <a:pos x="34" y="43"/>
                      </a:cxn>
                      <a:cxn ang="0">
                        <a:pos x="33" y="40"/>
                      </a:cxn>
                      <a:cxn ang="0">
                        <a:pos x="23" y="33"/>
                      </a:cxn>
                      <a:cxn ang="0">
                        <a:pos x="17" y="29"/>
                      </a:cxn>
                      <a:cxn ang="0">
                        <a:pos x="14" y="23"/>
                      </a:cxn>
                      <a:cxn ang="0">
                        <a:pos x="10" y="13"/>
                      </a:cxn>
                      <a:cxn ang="0">
                        <a:pos x="5" y="20"/>
                      </a:cxn>
                      <a:cxn ang="0">
                        <a:pos x="2" y="12"/>
                      </a:cxn>
                      <a:cxn ang="0">
                        <a:pos x="2" y="12"/>
                      </a:cxn>
                      <a:cxn ang="0">
                        <a:pos x="10" y="10"/>
                      </a:cxn>
                      <a:cxn ang="0">
                        <a:pos x="13" y="12"/>
                      </a:cxn>
                      <a:cxn ang="0">
                        <a:pos x="16" y="12"/>
                      </a:cxn>
                      <a:cxn ang="0">
                        <a:pos x="19" y="7"/>
                      </a:cxn>
                      <a:cxn ang="0">
                        <a:pos x="17" y="4"/>
                      </a:cxn>
                      <a:cxn ang="0">
                        <a:pos x="23" y="1"/>
                      </a:cxn>
                      <a:cxn ang="0">
                        <a:pos x="23" y="0"/>
                      </a:cxn>
                      <a:cxn ang="0">
                        <a:pos x="25" y="0"/>
                      </a:cxn>
                      <a:cxn ang="0">
                        <a:pos x="33" y="6"/>
                      </a:cxn>
                      <a:cxn ang="0">
                        <a:pos x="40" y="9"/>
                      </a:cxn>
                      <a:cxn ang="0">
                        <a:pos x="43" y="7"/>
                      </a:cxn>
                      <a:cxn ang="0">
                        <a:pos x="45" y="13"/>
                      </a:cxn>
                      <a:cxn ang="0">
                        <a:pos x="48" y="15"/>
                      </a:cxn>
                      <a:cxn ang="0">
                        <a:pos x="45" y="18"/>
                      </a:cxn>
                    </a:cxnLst>
                    <a:rect l="0" t="0" r="r" b="b"/>
                    <a:pathLst>
                      <a:path w="49" h="47">
                        <a:moveTo>
                          <a:pt x="45" y="18"/>
                        </a:moveTo>
                        <a:cubicBezTo>
                          <a:pt x="42" y="20"/>
                          <a:pt x="43" y="15"/>
                          <a:pt x="42" y="17"/>
                        </a:cubicBezTo>
                        <a:cubicBezTo>
                          <a:pt x="40" y="17"/>
                          <a:pt x="39" y="15"/>
                          <a:pt x="37" y="17"/>
                        </a:cubicBezTo>
                        <a:cubicBezTo>
                          <a:pt x="34" y="18"/>
                          <a:pt x="33" y="15"/>
                          <a:pt x="31" y="15"/>
                        </a:cubicBezTo>
                        <a:cubicBezTo>
                          <a:pt x="29" y="17"/>
                          <a:pt x="26" y="13"/>
                          <a:pt x="25" y="15"/>
                        </a:cubicBezTo>
                        <a:cubicBezTo>
                          <a:pt x="23" y="17"/>
                          <a:pt x="23" y="18"/>
                          <a:pt x="22" y="17"/>
                        </a:cubicBezTo>
                        <a:cubicBezTo>
                          <a:pt x="19" y="12"/>
                          <a:pt x="17" y="20"/>
                          <a:pt x="20" y="20"/>
                        </a:cubicBezTo>
                        <a:cubicBezTo>
                          <a:pt x="22" y="21"/>
                          <a:pt x="22" y="23"/>
                          <a:pt x="22" y="24"/>
                        </a:cubicBezTo>
                        <a:cubicBezTo>
                          <a:pt x="23" y="24"/>
                          <a:pt x="20" y="26"/>
                          <a:pt x="22" y="26"/>
                        </a:cubicBezTo>
                        <a:cubicBezTo>
                          <a:pt x="23" y="26"/>
                          <a:pt x="28" y="33"/>
                          <a:pt x="29" y="33"/>
                        </a:cubicBezTo>
                        <a:cubicBezTo>
                          <a:pt x="31" y="35"/>
                          <a:pt x="29" y="36"/>
                          <a:pt x="33" y="36"/>
                        </a:cubicBezTo>
                        <a:cubicBezTo>
                          <a:pt x="34" y="38"/>
                          <a:pt x="34" y="40"/>
                          <a:pt x="34" y="40"/>
                        </a:cubicBezTo>
                        <a:cubicBezTo>
                          <a:pt x="34" y="41"/>
                          <a:pt x="36" y="40"/>
                          <a:pt x="36" y="41"/>
                        </a:cubicBezTo>
                        <a:cubicBezTo>
                          <a:pt x="37" y="43"/>
                          <a:pt x="39" y="44"/>
                          <a:pt x="40" y="44"/>
                        </a:cubicBezTo>
                        <a:cubicBezTo>
                          <a:pt x="40" y="46"/>
                          <a:pt x="45" y="46"/>
                          <a:pt x="43" y="47"/>
                        </a:cubicBezTo>
                        <a:cubicBezTo>
                          <a:pt x="42" y="46"/>
                          <a:pt x="42" y="46"/>
                          <a:pt x="40" y="46"/>
                        </a:cubicBezTo>
                        <a:cubicBezTo>
                          <a:pt x="39" y="47"/>
                          <a:pt x="40" y="44"/>
                          <a:pt x="34" y="43"/>
                        </a:cubicBezTo>
                        <a:cubicBezTo>
                          <a:pt x="28" y="40"/>
                          <a:pt x="28" y="38"/>
                          <a:pt x="33" y="40"/>
                        </a:cubicBezTo>
                        <a:cubicBezTo>
                          <a:pt x="29" y="36"/>
                          <a:pt x="26" y="33"/>
                          <a:pt x="23" y="33"/>
                        </a:cubicBezTo>
                        <a:cubicBezTo>
                          <a:pt x="19" y="35"/>
                          <a:pt x="23" y="33"/>
                          <a:pt x="17" y="29"/>
                        </a:cubicBezTo>
                        <a:cubicBezTo>
                          <a:pt x="11" y="24"/>
                          <a:pt x="17" y="27"/>
                          <a:pt x="14" y="23"/>
                        </a:cubicBezTo>
                        <a:cubicBezTo>
                          <a:pt x="10" y="20"/>
                          <a:pt x="14" y="18"/>
                          <a:pt x="10" y="13"/>
                        </a:cubicBezTo>
                        <a:cubicBezTo>
                          <a:pt x="7" y="12"/>
                          <a:pt x="7" y="17"/>
                          <a:pt x="5" y="20"/>
                        </a:cubicBezTo>
                        <a:cubicBezTo>
                          <a:pt x="5" y="23"/>
                          <a:pt x="0" y="13"/>
                          <a:pt x="2" y="12"/>
                        </a:cubicBezTo>
                        <a:cubicBezTo>
                          <a:pt x="2" y="12"/>
                          <a:pt x="2" y="12"/>
                          <a:pt x="2" y="12"/>
                        </a:cubicBezTo>
                        <a:cubicBezTo>
                          <a:pt x="11" y="12"/>
                          <a:pt x="8" y="9"/>
                          <a:pt x="10" y="10"/>
                        </a:cubicBezTo>
                        <a:cubicBezTo>
                          <a:pt x="13" y="13"/>
                          <a:pt x="11" y="10"/>
                          <a:pt x="13" y="12"/>
                        </a:cubicBezTo>
                        <a:cubicBezTo>
                          <a:pt x="14" y="12"/>
                          <a:pt x="16" y="13"/>
                          <a:pt x="16" y="12"/>
                        </a:cubicBezTo>
                        <a:cubicBezTo>
                          <a:pt x="16" y="9"/>
                          <a:pt x="19" y="9"/>
                          <a:pt x="19" y="7"/>
                        </a:cubicBezTo>
                        <a:cubicBezTo>
                          <a:pt x="19" y="6"/>
                          <a:pt x="17" y="4"/>
                          <a:pt x="17" y="4"/>
                        </a:cubicBezTo>
                        <a:cubicBezTo>
                          <a:pt x="19" y="3"/>
                          <a:pt x="22" y="3"/>
                          <a:pt x="23" y="1"/>
                        </a:cubicBezTo>
                        <a:cubicBezTo>
                          <a:pt x="23" y="1"/>
                          <a:pt x="22" y="0"/>
                          <a:pt x="23" y="0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33" y="4"/>
                          <a:pt x="31" y="6"/>
                          <a:pt x="33" y="6"/>
                        </a:cubicBezTo>
                        <a:cubicBezTo>
                          <a:pt x="34" y="6"/>
                          <a:pt x="37" y="9"/>
                          <a:pt x="40" y="9"/>
                        </a:cubicBezTo>
                        <a:cubicBezTo>
                          <a:pt x="42" y="9"/>
                          <a:pt x="42" y="6"/>
                          <a:pt x="43" y="7"/>
                        </a:cubicBezTo>
                        <a:cubicBezTo>
                          <a:pt x="45" y="9"/>
                          <a:pt x="45" y="12"/>
                          <a:pt x="45" y="13"/>
                        </a:cubicBezTo>
                        <a:cubicBezTo>
                          <a:pt x="48" y="15"/>
                          <a:pt x="49" y="13"/>
                          <a:pt x="48" y="15"/>
                        </a:cubicBezTo>
                        <a:cubicBezTo>
                          <a:pt x="48" y="17"/>
                          <a:pt x="46" y="15"/>
                          <a:pt x="45" y="1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257"/>
                  <p:cNvSpPr>
                    <a:spLocks/>
                  </p:cNvSpPr>
                  <p:nvPr/>
                </p:nvSpPr>
                <p:spPr bwMode="auto">
                  <a:xfrm>
                    <a:off x="2982" y="1950"/>
                    <a:ext cx="64" cy="61"/>
                  </a:xfrm>
                  <a:custGeom>
                    <a:avLst/>
                    <a:gdLst/>
                    <a:ahLst/>
                    <a:cxnLst>
                      <a:cxn ang="0">
                        <a:pos x="29" y="21"/>
                      </a:cxn>
                      <a:cxn ang="0">
                        <a:pos x="32" y="21"/>
                      </a:cxn>
                      <a:cxn ang="0">
                        <a:pos x="29" y="17"/>
                      </a:cxn>
                      <a:cxn ang="0">
                        <a:pos x="32" y="17"/>
                      </a:cxn>
                      <a:cxn ang="0">
                        <a:pos x="29" y="11"/>
                      </a:cxn>
                      <a:cxn ang="0">
                        <a:pos x="28" y="6"/>
                      </a:cxn>
                      <a:cxn ang="0">
                        <a:pos x="25" y="4"/>
                      </a:cxn>
                      <a:cxn ang="0">
                        <a:pos x="20" y="4"/>
                      </a:cxn>
                      <a:cxn ang="0">
                        <a:pos x="14" y="3"/>
                      </a:cxn>
                      <a:cxn ang="0">
                        <a:pos x="8" y="3"/>
                      </a:cxn>
                      <a:cxn ang="0">
                        <a:pos x="5" y="4"/>
                      </a:cxn>
                      <a:cxn ang="0">
                        <a:pos x="3" y="7"/>
                      </a:cxn>
                      <a:cxn ang="0">
                        <a:pos x="5" y="12"/>
                      </a:cxn>
                      <a:cxn ang="0">
                        <a:pos x="5" y="14"/>
                      </a:cxn>
                      <a:cxn ang="0">
                        <a:pos x="12" y="21"/>
                      </a:cxn>
                      <a:cxn ang="0">
                        <a:pos x="15" y="24"/>
                      </a:cxn>
                      <a:cxn ang="0">
                        <a:pos x="17" y="28"/>
                      </a:cxn>
                      <a:cxn ang="0">
                        <a:pos x="18" y="29"/>
                      </a:cxn>
                      <a:cxn ang="0">
                        <a:pos x="23" y="32"/>
                      </a:cxn>
                      <a:cxn ang="0">
                        <a:pos x="25" y="28"/>
                      </a:cxn>
                      <a:cxn ang="0">
                        <a:pos x="26" y="24"/>
                      </a:cxn>
                      <a:cxn ang="0">
                        <a:pos x="28" y="24"/>
                      </a:cxn>
                      <a:cxn ang="0">
                        <a:pos x="29" y="21"/>
                      </a:cxn>
                    </a:cxnLst>
                    <a:rect l="0" t="0" r="r" b="b"/>
                    <a:pathLst>
                      <a:path w="34" h="32">
                        <a:moveTo>
                          <a:pt x="29" y="21"/>
                        </a:moveTo>
                        <a:cubicBezTo>
                          <a:pt x="31" y="20"/>
                          <a:pt x="31" y="21"/>
                          <a:pt x="32" y="21"/>
                        </a:cubicBezTo>
                        <a:cubicBezTo>
                          <a:pt x="32" y="20"/>
                          <a:pt x="29" y="17"/>
                          <a:pt x="29" y="17"/>
                        </a:cubicBezTo>
                        <a:cubicBezTo>
                          <a:pt x="31" y="15"/>
                          <a:pt x="31" y="18"/>
                          <a:pt x="32" y="17"/>
                        </a:cubicBezTo>
                        <a:cubicBezTo>
                          <a:pt x="34" y="15"/>
                          <a:pt x="28" y="14"/>
                          <a:pt x="29" y="11"/>
                        </a:cubicBezTo>
                        <a:cubicBezTo>
                          <a:pt x="31" y="6"/>
                          <a:pt x="32" y="6"/>
                          <a:pt x="28" y="6"/>
                        </a:cubicBezTo>
                        <a:cubicBezTo>
                          <a:pt x="25" y="7"/>
                          <a:pt x="26" y="3"/>
                          <a:pt x="25" y="4"/>
                        </a:cubicBezTo>
                        <a:cubicBezTo>
                          <a:pt x="23" y="4"/>
                          <a:pt x="22" y="3"/>
                          <a:pt x="20" y="4"/>
                        </a:cubicBezTo>
                        <a:cubicBezTo>
                          <a:pt x="17" y="6"/>
                          <a:pt x="15" y="3"/>
                          <a:pt x="14" y="3"/>
                        </a:cubicBezTo>
                        <a:cubicBezTo>
                          <a:pt x="12" y="4"/>
                          <a:pt x="9" y="1"/>
                          <a:pt x="8" y="3"/>
                        </a:cubicBezTo>
                        <a:cubicBezTo>
                          <a:pt x="6" y="4"/>
                          <a:pt x="6" y="6"/>
                          <a:pt x="5" y="4"/>
                        </a:cubicBezTo>
                        <a:cubicBezTo>
                          <a:pt x="1" y="0"/>
                          <a:pt x="0" y="7"/>
                          <a:pt x="3" y="7"/>
                        </a:cubicBezTo>
                        <a:cubicBezTo>
                          <a:pt x="5" y="9"/>
                          <a:pt x="5" y="11"/>
                          <a:pt x="5" y="12"/>
                        </a:cubicBezTo>
                        <a:cubicBezTo>
                          <a:pt x="6" y="12"/>
                          <a:pt x="3" y="14"/>
                          <a:pt x="5" y="14"/>
                        </a:cubicBezTo>
                        <a:cubicBezTo>
                          <a:pt x="6" y="14"/>
                          <a:pt x="11" y="21"/>
                          <a:pt x="12" y="21"/>
                        </a:cubicBezTo>
                        <a:cubicBezTo>
                          <a:pt x="14" y="23"/>
                          <a:pt x="12" y="24"/>
                          <a:pt x="15" y="24"/>
                        </a:cubicBezTo>
                        <a:cubicBezTo>
                          <a:pt x="17" y="26"/>
                          <a:pt x="17" y="28"/>
                          <a:pt x="17" y="28"/>
                        </a:cubicBezTo>
                        <a:cubicBezTo>
                          <a:pt x="17" y="29"/>
                          <a:pt x="18" y="28"/>
                          <a:pt x="18" y="29"/>
                        </a:cubicBezTo>
                        <a:cubicBezTo>
                          <a:pt x="20" y="31"/>
                          <a:pt x="22" y="32"/>
                          <a:pt x="23" y="32"/>
                        </a:cubicBezTo>
                        <a:cubicBezTo>
                          <a:pt x="26" y="31"/>
                          <a:pt x="22" y="29"/>
                          <a:pt x="25" y="28"/>
                        </a:cubicBezTo>
                        <a:cubicBezTo>
                          <a:pt x="26" y="26"/>
                          <a:pt x="25" y="24"/>
                          <a:pt x="26" y="24"/>
                        </a:cubicBezTo>
                        <a:cubicBezTo>
                          <a:pt x="28" y="23"/>
                          <a:pt x="28" y="26"/>
                          <a:pt x="28" y="24"/>
                        </a:cubicBezTo>
                        <a:cubicBezTo>
                          <a:pt x="29" y="24"/>
                          <a:pt x="25" y="20"/>
                          <a:pt x="29" y="2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258"/>
                  <p:cNvSpPr>
                    <a:spLocks/>
                  </p:cNvSpPr>
                  <p:nvPr/>
                </p:nvSpPr>
                <p:spPr bwMode="auto">
                  <a:xfrm>
                    <a:off x="3022" y="1988"/>
                    <a:ext cx="32" cy="38"/>
                  </a:xfrm>
                  <a:custGeom>
                    <a:avLst/>
                    <a:gdLst/>
                    <a:ahLst/>
                    <a:cxnLst>
                      <a:cxn ang="0">
                        <a:pos x="8" y="1"/>
                      </a:cxn>
                      <a:cxn ang="0">
                        <a:pos x="17" y="9"/>
                      </a:cxn>
                      <a:cxn ang="0">
                        <a:pos x="14" y="10"/>
                      </a:cxn>
                      <a:cxn ang="0">
                        <a:pos x="16" y="12"/>
                      </a:cxn>
                      <a:cxn ang="0">
                        <a:pos x="13" y="12"/>
                      </a:cxn>
                      <a:cxn ang="0">
                        <a:pos x="10" y="15"/>
                      </a:cxn>
                      <a:cxn ang="0">
                        <a:pos x="10" y="20"/>
                      </a:cxn>
                      <a:cxn ang="0">
                        <a:pos x="7" y="17"/>
                      </a:cxn>
                      <a:cxn ang="0">
                        <a:pos x="5" y="15"/>
                      </a:cxn>
                      <a:cxn ang="0">
                        <a:pos x="2" y="12"/>
                      </a:cxn>
                      <a:cxn ang="0">
                        <a:pos x="3" y="7"/>
                      </a:cxn>
                      <a:cxn ang="0">
                        <a:pos x="5" y="4"/>
                      </a:cxn>
                      <a:cxn ang="0">
                        <a:pos x="7" y="4"/>
                      </a:cxn>
                      <a:cxn ang="0">
                        <a:pos x="8" y="1"/>
                      </a:cxn>
                    </a:cxnLst>
                    <a:rect l="0" t="0" r="r" b="b"/>
                    <a:pathLst>
                      <a:path w="17" h="20">
                        <a:moveTo>
                          <a:pt x="8" y="1"/>
                        </a:moveTo>
                        <a:cubicBezTo>
                          <a:pt x="11" y="6"/>
                          <a:pt x="17" y="7"/>
                          <a:pt x="17" y="9"/>
                        </a:cubicBezTo>
                        <a:cubicBezTo>
                          <a:pt x="17" y="10"/>
                          <a:pt x="13" y="10"/>
                          <a:pt x="14" y="10"/>
                        </a:cubicBezTo>
                        <a:cubicBezTo>
                          <a:pt x="16" y="12"/>
                          <a:pt x="14" y="12"/>
                          <a:pt x="16" y="12"/>
                        </a:cubicBezTo>
                        <a:cubicBezTo>
                          <a:pt x="13" y="14"/>
                          <a:pt x="13" y="14"/>
                          <a:pt x="13" y="12"/>
                        </a:cubicBezTo>
                        <a:cubicBezTo>
                          <a:pt x="13" y="9"/>
                          <a:pt x="11" y="14"/>
                          <a:pt x="10" y="15"/>
                        </a:cubicBezTo>
                        <a:cubicBezTo>
                          <a:pt x="8" y="18"/>
                          <a:pt x="11" y="17"/>
                          <a:pt x="10" y="20"/>
                        </a:cubicBezTo>
                        <a:cubicBezTo>
                          <a:pt x="7" y="20"/>
                          <a:pt x="8" y="20"/>
                          <a:pt x="7" y="17"/>
                        </a:cubicBezTo>
                        <a:cubicBezTo>
                          <a:pt x="7" y="15"/>
                          <a:pt x="5" y="15"/>
                          <a:pt x="5" y="15"/>
                        </a:cubicBezTo>
                        <a:cubicBezTo>
                          <a:pt x="7" y="14"/>
                          <a:pt x="2" y="14"/>
                          <a:pt x="2" y="12"/>
                        </a:cubicBezTo>
                        <a:cubicBezTo>
                          <a:pt x="5" y="10"/>
                          <a:pt x="0" y="9"/>
                          <a:pt x="3" y="7"/>
                        </a:cubicBezTo>
                        <a:cubicBezTo>
                          <a:pt x="5" y="6"/>
                          <a:pt x="3" y="4"/>
                          <a:pt x="5" y="4"/>
                        </a:cubicBezTo>
                        <a:cubicBezTo>
                          <a:pt x="7" y="3"/>
                          <a:pt x="7" y="6"/>
                          <a:pt x="7" y="4"/>
                        </a:cubicBezTo>
                        <a:cubicBezTo>
                          <a:pt x="8" y="4"/>
                          <a:pt x="3" y="0"/>
                          <a:pt x="8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259"/>
                  <p:cNvSpPr>
                    <a:spLocks noEditPoints="1"/>
                  </p:cNvSpPr>
                  <p:nvPr/>
                </p:nvSpPr>
                <p:spPr bwMode="auto">
                  <a:xfrm>
                    <a:off x="2868" y="1672"/>
                    <a:ext cx="110" cy="78"/>
                  </a:xfrm>
                  <a:custGeom>
                    <a:avLst/>
                    <a:gdLst/>
                    <a:ahLst/>
                    <a:cxnLst>
                      <a:cxn ang="0">
                        <a:pos x="5" y="32"/>
                      </a:cxn>
                      <a:cxn ang="0">
                        <a:pos x="2" y="29"/>
                      </a:cxn>
                      <a:cxn ang="0">
                        <a:pos x="0" y="18"/>
                      </a:cxn>
                      <a:cxn ang="0">
                        <a:pos x="17" y="3"/>
                      </a:cxn>
                      <a:cxn ang="0">
                        <a:pos x="20" y="5"/>
                      </a:cxn>
                      <a:cxn ang="0">
                        <a:pos x="19" y="11"/>
                      </a:cxn>
                      <a:cxn ang="0">
                        <a:pos x="20" y="17"/>
                      </a:cxn>
                      <a:cxn ang="0">
                        <a:pos x="22" y="20"/>
                      </a:cxn>
                      <a:cxn ang="0">
                        <a:pos x="19" y="18"/>
                      </a:cxn>
                      <a:cxn ang="0">
                        <a:pos x="16" y="24"/>
                      </a:cxn>
                      <a:cxn ang="0">
                        <a:pos x="13" y="29"/>
                      </a:cxn>
                      <a:cxn ang="0">
                        <a:pos x="13" y="34"/>
                      </a:cxn>
                      <a:cxn ang="0">
                        <a:pos x="16" y="37"/>
                      </a:cxn>
                      <a:cxn ang="0">
                        <a:pos x="11" y="37"/>
                      </a:cxn>
                      <a:cxn ang="0">
                        <a:pos x="5" y="37"/>
                      </a:cxn>
                      <a:cxn ang="0">
                        <a:pos x="54" y="31"/>
                      </a:cxn>
                      <a:cxn ang="0">
                        <a:pos x="54" y="31"/>
                      </a:cxn>
                      <a:cxn ang="0">
                        <a:pos x="25" y="6"/>
                      </a:cxn>
                      <a:cxn ang="0">
                        <a:pos x="22" y="29"/>
                      </a:cxn>
                      <a:cxn ang="0">
                        <a:pos x="19" y="27"/>
                      </a:cxn>
                      <a:cxn ang="0">
                        <a:pos x="14" y="29"/>
                      </a:cxn>
                      <a:cxn ang="0">
                        <a:pos x="17" y="32"/>
                      </a:cxn>
                      <a:cxn ang="0">
                        <a:pos x="22" y="34"/>
                      </a:cxn>
                      <a:cxn ang="0">
                        <a:pos x="20" y="26"/>
                      </a:cxn>
                      <a:cxn ang="0">
                        <a:pos x="20" y="26"/>
                      </a:cxn>
                      <a:cxn ang="0">
                        <a:pos x="22" y="35"/>
                      </a:cxn>
                      <a:cxn ang="0">
                        <a:pos x="23" y="34"/>
                      </a:cxn>
                      <a:cxn ang="0">
                        <a:pos x="31" y="38"/>
                      </a:cxn>
                      <a:cxn ang="0">
                        <a:pos x="26" y="35"/>
                      </a:cxn>
                      <a:cxn ang="0">
                        <a:pos x="29" y="40"/>
                      </a:cxn>
                      <a:cxn ang="0">
                        <a:pos x="33" y="37"/>
                      </a:cxn>
                      <a:cxn ang="0">
                        <a:pos x="33" y="34"/>
                      </a:cxn>
                      <a:cxn ang="0">
                        <a:pos x="34" y="31"/>
                      </a:cxn>
                      <a:cxn ang="0">
                        <a:pos x="37" y="23"/>
                      </a:cxn>
                      <a:cxn ang="0">
                        <a:pos x="31" y="23"/>
                      </a:cxn>
                      <a:cxn ang="0">
                        <a:pos x="29" y="24"/>
                      </a:cxn>
                      <a:cxn ang="0">
                        <a:pos x="26" y="23"/>
                      </a:cxn>
                      <a:cxn ang="0">
                        <a:pos x="23" y="26"/>
                      </a:cxn>
                      <a:cxn ang="0">
                        <a:pos x="25" y="31"/>
                      </a:cxn>
                      <a:cxn ang="0">
                        <a:pos x="28" y="32"/>
                      </a:cxn>
                      <a:cxn ang="0">
                        <a:pos x="29" y="34"/>
                      </a:cxn>
                      <a:cxn ang="0">
                        <a:pos x="31" y="37"/>
                      </a:cxn>
                      <a:cxn ang="0">
                        <a:pos x="33" y="38"/>
                      </a:cxn>
                      <a:cxn ang="0">
                        <a:pos x="36" y="35"/>
                      </a:cxn>
                    </a:cxnLst>
                    <a:rect l="0" t="0" r="r" b="b"/>
                    <a:pathLst>
                      <a:path w="58" h="41">
                        <a:moveTo>
                          <a:pt x="4" y="34"/>
                        </a:moveTo>
                        <a:cubicBezTo>
                          <a:pt x="4" y="31"/>
                          <a:pt x="5" y="35"/>
                          <a:pt x="5" y="32"/>
                        </a:cubicBezTo>
                        <a:cubicBezTo>
                          <a:pt x="5" y="29"/>
                          <a:pt x="4" y="31"/>
                          <a:pt x="4" y="29"/>
                        </a:cubicBezTo>
                        <a:cubicBezTo>
                          <a:pt x="2" y="27"/>
                          <a:pt x="4" y="31"/>
                          <a:pt x="2" y="29"/>
                        </a:cubicBezTo>
                        <a:cubicBezTo>
                          <a:pt x="0" y="27"/>
                          <a:pt x="0" y="29"/>
                          <a:pt x="0" y="27"/>
                        </a:cubicBezTo>
                        <a:cubicBezTo>
                          <a:pt x="2" y="24"/>
                          <a:pt x="0" y="23"/>
                          <a:pt x="0" y="18"/>
                        </a:cubicBezTo>
                        <a:cubicBezTo>
                          <a:pt x="2" y="14"/>
                          <a:pt x="2" y="8"/>
                          <a:pt x="8" y="8"/>
                        </a:cubicBezTo>
                        <a:cubicBezTo>
                          <a:pt x="14" y="9"/>
                          <a:pt x="14" y="3"/>
                          <a:pt x="17" y="3"/>
                        </a:cubicBezTo>
                        <a:cubicBezTo>
                          <a:pt x="20" y="3"/>
                          <a:pt x="20" y="0"/>
                          <a:pt x="20" y="0"/>
                        </a:cubicBezTo>
                        <a:cubicBezTo>
                          <a:pt x="22" y="2"/>
                          <a:pt x="19" y="2"/>
                          <a:pt x="20" y="5"/>
                        </a:cubicBezTo>
                        <a:cubicBezTo>
                          <a:pt x="20" y="6"/>
                          <a:pt x="20" y="8"/>
                          <a:pt x="20" y="8"/>
                        </a:cubicBezTo>
                        <a:cubicBezTo>
                          <a:pt x="19" y="9"/>
                          <a:pt x="19" y="9"/>
                          <a:pt x="19" y="11"/>
                        </a:cubicBezTo>
                        <a:cubicBezTo>
                          <a:pt x="17" y="12"/>
                          <a:pt x="20" y="14"/>
                          <a:pt x="19" y="15"/>
                        </a:cubicBezTo>
                        <a:cubicBezTo>
                          <a:pt x="17" y="17"/>
                          <a:pt x="19" y="15"/>
                          <a:pt x="20" y="17"/>
                        </a:cubicBezTo>
                        <a:cubicBezTo>
                          <a:pt x="20" y="17"/>
                          <a:pt x="25" y="15"/>
                          <a:pt x="23" y="18"/>
                        </a:cubicBezTo>
                        <a:cubicBezTo>
                          <a:pt x="23" y="20"/>
                          <a:pt x="22" y="21"/>
                          <a:pt x="22" y="20"/>
                        </a:cubicBezTo>
                        <a:cubicBezTo>
                          <a:pt x="20" y="20"/>
                          <a:pt x="20" y="21"/>
                          <a:pt x="20" y="21"/>
                        </a:cubicBezTo>
                        <a:cubicBezTo>
                          <a:pt x="19" y="20"/>
                          <a:pt x="20" y="18"/>
                          <a:pt x="19" y="18"/>
                        </a:cubicBezTo>
                        <a:cubicBezTo>
                          <a:pt x="17" y="18"/>
                          <a:pt x="19" y="23"/>
                          <a:pt x="17" y="24"/>
                        </a:cubicBezTo>
                        <a:cubicBezTo>
                          <a:pt x="17" y="26"/>
                          <a:pt x="14" y="23"/>
                          <a:pt x="16" y="24"/>
                        </a:cubicBezTo>
                        <a:cubicBezTo>
                          <a:pt x="17" y="26"/>
                          <a:pt x="14" y="26"/>
                          <a:pt x="14" y="27"/>
                        </a:cubicBezTo>
                        <a:cubicBezTo>
                          <a:pt x="16" y="27"/>
                          <a:pt x="11" y="27"/>
                          <a:pt x="13" y="29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4" y="32"/>
                          <a:pt x="11" y="32"/>
                          <a:pt x="13" y="34"/>
                        </a:cubicBezTo>
                        <a:cubicBezTo>
                          <a:pt x="13" y="35"/>
                          <a:pt x="13" y="34"/>
                          <a:pt x="16" y="35"/>
                        </a:cubicBezTo>
                        <a:cubicBezTo>
                          <a:pt x="17" y="37"/>
                          <a:pt x="16" y="37"/>
                          <a:pt x="16" y="37"/>
                        </a:cubicBezTo>
                        <a:cubicBezTo>
                          <a:pt x="14" y="35"/>
                          <a:pt x="14" y="37"/>
                          <a:pt x="14" y="37"/>
                        </a:cubicBezTo>
                        <a:cubicBezTo>
                          <a:pt x="13" y="37"/>
                          <a:pt x="13" y="35"/>
                          <a:pt x="11" y="37"/>
                        </a:cubicBezTo>
                        <a:cubicBezTo>
                          <a:pt x="11" y="37"/>
                          <a:pt x="10" y="37"/>
                          <a:pt x="8" y="37"/>
                        </a:cubicBezTo>
                        <a:cubicBezTo>
                          <a:pt x="7" y="35"/>
                          <a:pt x="7" y="37"/>
                          <a:pt x="5" y="37"/>
                        </a:cubicBezTo>
                        <a:cubicBezTo>
                          <a:pt x="5" y="31"/>
                          <a:pt x="4" y="35"/>
                          <a:pt x="4" y="34"/>
                        </a:cubicBezTo>
                        <a:close/>
                        <a:moveTo>
                          <a:pt x="54" y="31"/>
                        </a:moveTo>
                        <a:cubicBezTo>
                          <a:pt x="55" y="31"/>
                          <a:pt x="58" y="34"/>
                          <a:pt x="57" y="35"/>
                        </a:cubicBezTo>
                        <a:cubicBezTo>
                          <a:pt x="54" y="35"/>
                          <a:pt x="52" y="32"/>
                          <a:pt x="54" y="31"/>
                        </a:cubicBezTo>
                        <a:close/>
                        <a:moveTo>
                          <a:pt x="23" y="6"/>
                        </a:moveTo>
                        <a:cubicBezTo>
                          <a:pt x="23" y="6"/>
                          <a:pt x="26" y="6"/>
                          <a:pt x="25" y="6"/>
                        </a:cubicBezTo>
                        <a:cubicBezTo>
                          <a:pt x="25" y="8"/>
                          <a:pt x="23" y="8"/>
                          <a:pt x="23" y="6"/>
                        </a:cubicBezTo>
                        <a:close/>
                        <a:moveTo>
                          <a:pt x="22" y="29"/>
                        </a:moveTo>
                        <a:cubicBezTo>
                          <a:pt x="20" y="27"/>
                          <a:pt x="20" y="27"/>
                          <a:pt x="20" y="27"/>
                        </a:cubicBezTo>
                        <a:cubicBezTo>
                          <a:pt x="20" y="29"/>
                          <a:pt x="20" y="29"/>
                          <a:pt x="19" y="27"/>
                        </a:cubicBezTo>
                        <a:cubicBezTo>
                          <a:pt x="19" y="27"/>
                          <a:pt x="16" y="29"/>
                          <a:pt x="14" y="29"/>
                        </a:cubicBezTo>
                        <a:cubicBezTo>
                          <a:pt x="14" y="27"/>
                          <a:pt x="13" y="29"/>
                          <a:pt x="14" y="29"/>
                        </a:cubicBezTo>
                        <a:cubicBezTo>
                          <a:pt x="16" y="31"/>
                          <a:pt x="16" y="31"/>
                          <a:pt x="16" y="32"/>
                        </a:cubicBezTo>
                        <a:cubicBezTo>
                          <a:pt x="16" y="34"/>
                          <a:pt x="16" y="32"/>
                          <a:pt x="17" y="32"/>
                        </a:cubicBezTo>
                        <a:cubicBezTo>
                          <a:pt x="17" y="34"/>
                          <a:pt x="16" y="34"/>
                          <a:pt x="17" y="34"/>
                        </a:cubicBezTo>
                        <a:cubicBezTo>
                          <a:pt x="20" y="34"/>
                          <a:pt x="20" y="35"/>
                          <a:pt x="22" y="34"/>
                        </a:cubicBezTo>
                        <a:cubicBezTo>
                          <a:pt x="23" y="32"/>
                          <a:pt x="22" y="31"/>
                          <a:pt x="22" y="29"/>
                        </a:cubicBezTo>
                        <a:close/>
                        <a:moveTo>
                          <a:pt x="20" y="26"/>
                        </a:moveTo>
                        <a:cubicBezTo>
                          <a:pt x="20" y="24"/>
                          <a:pt x="20" y="23"/>
                          <a:pt x="20" y="23"/>
                        </a:cubicBezTo>
                        <a:cubicBezTo>
                          <a:pt x="22" y="24"/>
                          <a:pt x="20" y="26"/>
                          <a:pt x="20" y="26"/>
                        </a:cubicBezTo>
                        <a:close/>
                        <a:moveTo>
                          <a:pt x="23" y="34"/>
                        </a:moveTo>
                        <a:cubicBezTo>
                          <a:pt x="23" y="34"/>
                          <a:pt x="22" y="34"/>
                          <a:pt x="22" y="35"/>
                        </a:cubicBezTo>
                        <a:cubicBezTo>
                          <a:pt x="22" y="35"/>
                          <a:pt x="20" y="37"/>
                          <a:pt x="20" y="38"/>
                        </a:cubicBezTo>
                        <a:cubicBezTo>
                          <a:pt x="22" y="40"/>
                          <a:pt x="22" y="35"/>
                          <a:pt x="23" y="34"/>
                        </a:cubicBezTo>
                        <a:close/>
                        <a:moveTo>
                          <a:pt x="29" y="40"/>
                        </a:moveTo>
                        <a:cubicBezTo>
                          <a:pt x="31" y="40"/>
                          <a:pt x="31" y="38"/>
                          <a:pt x="31" y="38"/>
                        </a:cubicBezTo>
                        <a:cubicBezTo>
                          <a:pt x="29" y="37"/>
                          <a:pt x="29" y="35"/>
                          <a:pt x="29" y="37"/>
                        </a:cubicBezTo>
                        <a:cubicBezTo>
                          <a:pt x="29" y="37"/>
                          <a:pt x="28" y="37"/>
                          <a:pt x="26" y="35"/>
                        </a:cubicBezTo>
                        <a:cubicBezTo>
                          <a:pt x="25" y="35"/>
                          <a:pt x="25" y="37"/>
                          <a:pt x="25" y="37"/>
                        </a:cubicBezTo>
                        <a:cubicBezTo>
                          <a:pt x="23" y="38"/>
                          <a:pt x="28" y="40"/>
                          <a:pt x="29" y="40"/>
                        </a:cubicBezTo>
                        <a:close/>
                        <a:moveTo>
                          <a:pt x="33" y="38"/>
                        </a:moveTo>
                        <a:cubicBezTo>
                          <a:pt x="34" y="37"/>
                          <a:pt x="33" y="37"/>
                          <a:pt x="33" y="37"/>
                        </a:cubicBezTo>
                        <a:cubicBezTo>
                          <a:pt x="31" y="35"/>
                          <a:pt x="31" y="35"/>
                          <a:pt x="33" y="35"/>
                        </a:cubicBezTo>
                        <a:cubicBezTo>
                          <a:pt x="33" y="35"/>
                          <a:pt x="34" y="35"/>
                          <a:pt x="33" y="34"/>
                        </a:cubicBezTo>
                        <a:cubicBezTo>
                          <a:pt x="33" y="32"/>
                          <a:pt x="33" y="32"/>
                          <a:pt x="34" y="32"/>
                        </a:cubicBezTo>
                        <a:cubicBezTo>
                          <a:pt x="36" y="32"/>
                          <a:pt x="36" y="31"/>
                          <a:pt x="34" y="31"/>
                        </a:cubicBezTo>
                        <a:cubicBezTo>
                          <a:pt x="33" y="29"/>
                          <a:pt x="34" y="27"/>
                          <a:pt x="36" y="27"/>
                        </a:cubicBezTo>
                        <a:cubicBezTo>
                          <a:pt x="37" y="27"/>
                          <a:pt x="36" y="24"/>
                          <a:pt x="37" y="23"/>
                        </a:cubicBezTo>
                        <a:cubicBezTo>
                          <a:pt x="37" y="21"/>
                          <a:pt x="36" y="21"/>
                          <a:pt x="34" y="21"/>
                        </a:cubicBezTo>
                        <a:cubicBezTo>
                          <a:pt x="33" y="20"/>
                          <a:pt x="31" y="23"/>
                          <a:pt x="31" y="23"/>
                        </a:cubicBezTo>
                        <a:cubicBezTo>
                          <a:pt x="31" y="24"/>
                          <a:pt x="31" y="24"/>
                          <a:pt x="31" y="26"/>
                        </a:cubicBezTo>
                        <a:cubicBezTo>
                          <a:pt x="31" y="27"/>
                          <a:pt x="29" y="26"/>
                          <a:pt x="29" y="24"/>
                        </a:cubicBezTo>
                        <a:cubicBezTo>
                          <a:pt x="29" y="24"/>
                          <a:pt x="31" y="23"/>
                          <a:pt x="29" y="23"/>
                        </a:cubicBezTo>
                        <a:cubicBezTo>
                          <a:pt x="28" y="24"/>
                          <a:pt x="26" y="23"/>
                          <a:pt x="26" y="23"/>
                        </a:cubicBezTo>
                        <a:cubicBezTo>
                          <a:pt x="25" y="23"/>
                          <a:pt x="29" y="23"/>
                          <a:pt x="26" y="26"/>
                        </a:cubicBezTo>
                        <a:cubicBezTo>
                          <a:pt x="25" y="26"/>
                          <a:pt x="23" y="26"/>
                          <a:pt x="23" y="26"/>
                        </a:cubicBezTo>
                        <a:cubicBezTo>
                          <a:pt x="22" y="26"/>
                          <a:pt x="25" y="27"/>
                          <a:pt x="25" y="27"/>
                        </a:cubicBezTo>
                        <a:cubicBezTo>
                          <a:pt x="25" y="29"/>
                          <a:pt x="26" y="29"/>
                          <a:pt x="25" y="31"/>
                        </a:cubicBezTo>
                        <a:cubicBezTo>
                          <a:pt x="23" y="31"/>
                          <a:pt x="26" y="31"/>
                          <a:pt x="26" y="32"/>
                        </a:cubicBezTo>
                        <a:cubicBezTo>
                          <a:pt x="26" y="34"/>
                          <a:pt x="26" y="32"/>
                          <a:pt x="28" y="32"/>
                        </a:cubicBezTo>
                        <a:cubicBezTo>
                          <a:pt x="29" y="34"/>
                          <a:pt x="29" y="32"/>
                          <a:pt x="29" y="34"/>
                        </a:cubicBezTo>
                        <a:cubicBezTo>
                          <a:pt x="29" y="35"/>
                          <a:pt x="29" y="34"/>
                          <a:pt x="29" y="34"/>
                        </a:cubicBezTo>
                        <a:cubicBezTo>
                          <a:pt x="28" y="35"/>
                          <a:pt x="31" y="35"/>
                          <a:pt x="29" y="35"/>
                        </a:cubicBezTo>
                        <a:cubicBezTo>
                          <a:pt x="29" y="35"/>
                          <a:pt x="29" y="37"/>
                          <a:pt x="31" y="37"/>
                        </a:cubicBezTo>
                        <a:cubicBezTo>
                          <a:pt x="31" y="38"/>
                          <a:pt x="31" y="40"/>
                          <a:pt x="33" y="40"/>
                        </a:cubicBezTo>
                        <a:cubicBezTo>
                          <a:pt x="33" y="41"/>
                          <a:pt x="33" y="38"/>
                          <a:pt x="33" y="38"/>
                        </a:cubicBezTo>
                        <a:close/>
                        <a:moveTo>
                          <a:pt x="34" y="35"/>
                        </a:moveTo>
                        <a:cubicBezTo>
                          <a:pt x="34" y="35"/>
                          <a:pt x="34" y="34"/>
                          <a:pt x="36" y="35"/>
                        </a:cubicBezTo>
                        <a:cubicBezTo>
                          <a:pt x="37" y="35"/>
                          <a:pt x="33" y="37"/>
                          <a:pt x="34" y="35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260"/>
                  <p:cNvSpPr>
                    <a:spLocks noEditPoints="1"/>
                  </p:cNvSpPr>
                  <p:nvPr/>
                </p:nvSpPr>
                <p:spPr bwMode="auto">
                  <a:xfrm>
                    <a:off x="2834" y="1738"/>
                    <a:ext cx="142" cy="173"/>
                  </a:xfrm>
                  <a:custGeom>
                    <a:avLst/>
                    <a:gdLst/>
                    <a:ahLst/>
                    <a:cxnLst>
                      <a:cxn ang="0">
                        <a:pos x="57" y="80"/>
                      </a:cxn>
                      <a:cxn ang="0">
                        <a:pos x="58" y="89"/>
                      </a:cxn>
                      <a:cxn ang="0">
                        <a:pos x="52" y="86"/>
                      </a:cxn>
                      <a:cxn ang="0">
                        <a:pos x="41" y="89"/>
                      </a:cxn>
                      <a:cxn ang="0">
                        <a:pos x="37" y="91"/>
                      </a:cxn>
                      <a:cxn ang="0">
                        <a:pos x="26" y="88"/>
                      </a:cxn>
                      <a:cxn ang="0">
                        <a:pos x="20" y="88"/>
                      </a:cxn>
                      <a:cxn ang="0">
                        <a:pos x="18" y="72"/>
                      </a:cxn>
                      <a:cxn ang="0">
                        <a:pos x="9" y="69"/>
                      </a:cxn>
                      <a:cxn ang="0">
                        <a:pos x="6" y="62"/>
                      </a:cxn>
                      <a:cxn ang="0">
                        <a:pos x="5" y="54"/>
                      </a:cxn>
                      <a:cxn ang="0">
                        <a:pos x="2" y="48"/>
                      </a:cxn>
                      <a:cxn ang="0">
                        <a:pos x="3" y="42"/>
                      </a:cxn>
                      <a:cxn ang="0">
                        <a:pos x="8" y="35"/>
                      </a:cxn>
                      <a:cxn ang="0">
                        <a:pos x="8" y="29"/>
                      </a:cxn>
                      <a:cxn ang="0">
                        <a:pos x="12" y="22"/>
                      </a:cxn>
                      <a:cxn ang="0">
                        <a:pos x="15" y="16"/>
                      </a:cxn>
                      <a:cxn ang="0">
                        <a:pos x="21" y="17"/>
                      </a:cxn>
                      <a:cxn ang="0">
                        <a:pos x="23" y="14"/>
                      </a:cxn>
                      <a:cxn ang="0">
                        <a:pos x="26" y="12"/>
                      </a:cxn>
                      <a:cxn ang="0">
                        <a:pos x="24" y="9"/>
                      </a:cxn>
                      <a:cxn ang="0">
                        <a:pos x="26" y="5"/>
                      </a:cxn>
                      <a:cxn ang="0">
                        <a:pos x="26" y="2"/>
                      </a:cxn>
                      <a:cxn ang="0">
                        <a:pos x="32" y="2"/>
                      </a:cxn>
                      <a:cxn ang="0">
                        <a:pos x="34" y="6"/>
                      </a:cxn>
                      <a:cxn ang="0">
                        <a:pos x="41" y="8"/>
                      </a:cxn>
                      <a:cxn ang="0">
                        <a:pos x="40" y="12"/>
                      </a:cxn>
                      <a:cxn ang="0">
                        <a:pos x="49" y="9"/>
                      </a:cxn>
                      <a:cxn ang="0">
                        <a:pos x="57" y="6"/>
                      </a:cxn>
                      <a:cxn ang="0">
                        <a:pos x="64" y="11"/>
                      </a:cxn>
                      <a:cxn ang="0">
                        <a:pos x="67" y="16"/>
                      </a:cxn>
                      <a:cxn ang="0">
                        <a:pos x="69" y="28"/>
                      </a:cxn>
                      <a:cxn ang="0">
                        <a:pos x="70" y="40"/>
                      </a:cxn>
                      <a:cxn ang="0">
                        <a:pos x="69" y="48"/>
                      </a:cxn>
                      <a:cxn ang="0">
                        <a:pos x="55" y="55"/>
                      </a:cxn>
                      <a:cxn ang="0">
                        <a:pos x="57" y="66"/>
                      </a:cxn>
                      <a:cxn ang="0">
                        <a:pos x="61" y="78"/>
                      </a:cxn>
                      <a:cxn ang="0">
                        <a:pos x="64" y="11"/>
                      </a:cxn>
                      <a:cxn ang="0">
                        <a:pos x="64" y="14"/>
                      </a:cxn>
                      <a:cxn ang="0">
                        <a:pos x="67" y="12"/>
                      </a:cxn>
                      <a:cxn ang="0">
                        <a:pos x="44" y="6"/>
                      </a:cxn>
                      <a:cxn ang="0">
                        <a:pos x="61" y="9"/>
                      </a:cxn>
                      <a:cxn ang="0">
                        <a:pos x="63" y="8"/>
                      </a:cxn>
                      <a:cxn ang="0">
                        <a:pos x="60" y="3"/>
                      </a:cxn>
                      <a:cxn ang="0">
                        <a:pos x="60" y="5"/>
                      </a:cxn>
                      <a:cxn ang="0">
                        <a:pos x="60" y="9"/>
                      </a:cxn>
                    </a:cxnLst>
                    <a:rect l="0" t="0" r="r" b="b"/>
                    <a:pathLst>
                      <a:path w="75" h="91">
                        <a:moveTo>
                          <a:pt x="61" y="78"/>
                        </a:moveTo>
                        <a:cubicBezTo>
                          <a:pt x="61" y="80"/>
                          <a:pt x="60" y="78"/>
                          <a:pt x="57" y="80"/>
                        </a:cubicBezTo>
                        <a:cubicBezTo>
                          <a:pt x="55" y="83"/>
                          <a:pt x="60" y="85"/>
                          <a:pt x="58" y="85"/>
                        </a:cubicBezTo>
                        <a:cubicBezTo>
                          <a:pt x="55" y="86"/>
                          <a:pt x="60" y="88"/>
                          <a:pt x="58" y="89"/>
                        </a:cubicBezTo>
                        <a:cubicBezTo>
                          <a:pt x="57" y="91"/>
                          <a:pt x="57" y="86"/>
                          <a:pt x="55" y="88"/>
                        </a:cubicBezTo>
                        <a:cubicBezTo>
                          <a:pt x="54" y="88"/>
                          <a:pt x="52" y="85"/>
                          <a:pt x="52" y="86"/>
                        </a:cubicBezTo>
                        <a:cubicBezTo>
                          <a:pt x="50" y="89"/>
                          <a:pt x="49" y="86"/>
                          <a:pt x="47" y="88"/>
                        </a:cubicBezTo>
                        <a:cubicBezTo>
                          <a:pt x="44" y="89"/>
                          <a:pt x="43" y="91"/>
                          <a:pt x="41" y="89"/>
                        </a:cubicBezTo>
                        <a:cubicBezTo>
                          <a:pt x="41" y="88"/>
                          <a:pt x="40" y="89"/>
                          <a:pt x="38" y="88"/>
                        </a:cubicBezTo>
                        <a:cubicBezTo>
                          <a:pt x="37" y="88"/>
                          <a:pt x="38" y="91"/>
                          <a:pt x="37" y="91"/>
                        </a:cubicBezTo>
                        <a:cubicBezTo>
                          <a:pt x="35" y="91"/>
                          <a:pt x="34" y="86"/>
                          <a:pt x="31" y="89"/>
                        </a:cubicBezTo>
                        <a:cubicBezTo>
                          <a:pt x="29" y="88"/>
                          <a:pt x="28" y="86"/>
                          <a:pt x="26" y="88"/>
                        </a:cubicBezTo>
                        <a:cubicBezTo>
                          <a:pt x="24" y="88"/>
                          <a:pt x="24" y="85"/>
                          <a:pt x="23" y="86"/>
                        </a:cubicBezTo>
                        <a:cubicBezTo>
                          <a:pt x="20" y="86"/>
                          <a:pt x="23" y="88"/>
                          <a:pt x="20" y="88"/>
                        </a:cubicBezTo>
                        <a:cubicBezTo>
                          <a:pt x="17" y="88"/>
                          <a:pt x="17" y="89"/>
                          <a:pt x="14" y="88"/>
                        </a:cubicBezTo>
                        <a:cubicBezTo>
                          <a:pt x="14" y="75"/>
                          <a:pt x="21" y="72"/>
                          <a:pt x="18" y="72"/>
                        </a:cubicBezTo>
                        <a:cubicBezTo>
                          <a:pt x="17" y="71"/>
                          <a:pt x="15" y="69"/>
                          <a:pt x="12" y="71"/>
                        </a:cubicBezTo>
                        <a:cubicBezTo>
                          <a:pt x="9" y="71"/>
                          <a:pt x="11" y="69"/>
                          <a:pt x="9" y="69"/>
                        </a:cubicBezTo>
                        <a:cubicBezTo>
                          <a:pt x="6" y="69"/>
                          <a:pt x="8" y="66"/>
                          <a:pt x="5" y="66"/>
                        </a:cubicBezTo>
                        <a:cubicBezTo>
                          <a:pt x="5" y="63"/>
                          <a:pt x="8" y="63"/>
                          <a:pt x="6" y="62"/>
                        </a:cubicBezTo>
                        <a:cubicBezTo>
                          <a:pt x="6" y="62"/>
                          <a:pt x="3" y="62"/>
                          <a:pt x="3" y="57"/>
                        </a:cubicBezTo>
                        <a:cubicBezTo>
                          <a:pt x="8" y="54"/>
                          <a:pt x="3" y="55"/>
                          <a:pt x="5" y="54"/>
                        </a:cubicBezTo>
                        <a:cubicBezTo>
                          <a:pt x="5" y="52"/>
                          <a:pt x="3" y="52"/>
                          <a:pt x="2" y="51"/>
                        </a:cubicBezTo>
                        <a:cubicBezTo>
                          <a:pt x="2" y="51"/>
                          <a:pt x="5" y="49"/>
                          <a:pt x="2" y="48"/>
                        </a:cubicBezTo>
                        <a:cubicBezTo>
                          <a:pt x="0" y="48"/>
                          <a:pt x="3" y="48"/>
                          <a:pt x="3" y="46"/>
                        </a:cubicBezTo>
                        <a:cubicBezTo>
                          <a:pt x="3" y="45"/>
                          <a:pt x="5" y="45"/>
                          <a:pt x="3" y="42"/>
                        </a:cubicBezTo>
                        <a:cubicBezTo>
                          <a:pt x="2" y="39"/>
                          <a:pt x="2" y="37"/>
                          <a:pt x="5" y="39"/>
                        </a:cubicBezTo>
                        <a:cubicBezTo>
                          <a:pt x="6" y="39"/>
                          <a:pt x="9" y="37"/>
                          <a:pt x="8" y="35"/>
                        </a:cubicBezTo>
                        <a:cubicBezTo>
                          <a:pt x="6" y="35"/>
                          <a:pt x="11" y="34"/>
                          <a:pt x="11" y="32"/>
                        </a:cubicBezTo>
                        <a:cubicBezTo>
                          <a:pt x="11" y="29"/>
                          <a:pt x="8" y="32"/>
                          <a:pt x="8" y="29"/>
                        </a:cubicBezTo>
                        <a:cubicBezTo>
                          <a:pt x="8" y="28"/>
                          <a:pt x="8" y="28"/>
                          <a:pt x="9" y="28"/>
                        </a:cubicBezTo>
                        <a:cubicBezTo>
                          <a:pt x="11" y="29"/>
                          <a:pt x="11" y="28"/>
                          <a:pt x="12" y="22"/>
                        </a:cubicBezTo>
                        <a:cubicBezTo>
                          <a:pt x="12" y="20"/>
                          <a:pt x="9" y="22"/>
                          <a:pt x="11" y="19"/>
                        </a:cubicBezTo>
                        <a:cubicBezTo>
                          <a:pt x="11" y="16"/>
                          <a:pt x="12" y="16"/>
                          <a:pt x="15" y="16"/>
                        </a:cubicBezTo>
                        <a:cubicBezTo>
                          <a:pt x="21" y="16"/>
                          <a:pt x="17" y="17"/>
                          <a:pt x="20" y="19"/>
                        </a:cubicBezTo>
                        <a:cubicBezTo>
                          <a:pt x="21" y="20"/>
                          <a:pt x="18" y="17"/>
                          <a:pt x="21" y="17"/>
                        </a:cubicBezTo>
                        <a:cubicBezTo>
                          <a:pt x="23" y="17"/>
                          <a:pt x="21" y="20"/>
                          <a:pt x="23" y="20"/>
                        </a:cubicBezTo>
                        <a:cubicBezTo>
                          <a:pt x="24" y="19"/>
                          <a:pt x="21" y="12"/>
                          <a:pt x="23" y="14"/>
                        </a:cubicBezTo>
                        <a:cubicBezTo>
                          <a:pt x="26" y="14"/>
                          <a:pt x="28" y="14"/>
                          <a:pt x="29" y="16"/>
                        </a:cubicBezTo>
                        <a:cubicBezTo>
                          <a:pt x="31" y="17"/>
                          <a:pt x="29" y="14"/>
                          <a:pt x="26" y="12"/>
                        </a:cubicBezTo>
                        <a:cubicBezTo>
                          <a:pt x="24" y="12"/>
                          <a:pt x="24" y="12"/>
                          <a:pt x="26" y="11"/>
                        </a:cubicBezTo>
                        <a:cubicBezTo>
                          <a:pt x="28" y="11"/>
                          <a:pt x="23" y="11"/>
                          <a:pt x="24" y="9"/>
                        </a:cubicBezTo>
                        <a:cubicBezTo>
                          <a:pt x="26" y="8"/>
                          <a:pt x="23" y="9"/>
                          <a:pt x="23" y="8"/>
                        </a:cubicBezTo>
                        <a:cubicBezTo>
                          <a:pt x="23" y="6"/>
                          <a:pt x="28" y="8"/>
                          <a:pt x="26" y="5"/>
                        </a:cubicBezTo>
                        <a:cubicBezTo>
                          <a:pt x="24" y="3"/>
                          <a:pt x="23" y="3"/>
                          <a:pt x="23" y="2"/>
                        </a:cubicBezTo>
                        <a:cubicBezTo>
                          <a:pt x="24" y="2"/>
                          <a:pt x="24" y="0"/>
                          <a:pt x="26" y="2"/>
                        </a:cubicBezTo>
                        <a:cubicBezTo>
                          <a:pt x="28" y="2"/>
                          <a:pt x="29" y="2"/>
                          <a:pt x="29" y="2"/>
                        </a:cubicBezTo>
                        <a:cubicBezTo>
                          <a:pt x="31" y="3"/>
                          <a:pt x="31" y="2"/>
                          <a:pt x="32" y="2"/>
                        </a:cubicBezTo>
                        <a:cubicBezTo>
                          <a:pt x="34" y="3"/>
                          <a:pt x="34" y="2"/>
                          <a:pt x="34" y="3"/>
                        </a:cubicBezTo>
                        <a:cubicBezTo>
                          <a:pt x="35" y="6"/>
                          <a:pt x="32" y="6"/>
                          <a:pt x="34" y="6"/>
                        </a:cubicBezTo>
                        <a:cubicBezTo>
                          <a:pt x="35" y="6"/>
                          <a:pt x="35" y="8"/>
                          <a:pt x="37" y="6"/>
                        </a:cubicBezTo>
                        <a:cubicBezTo>
                          <a:pt x="38" y="6"/>
                          <a:pt x="37" y="9"/>
                          <a:pt x="41" y="8"/>
                        </a:cubicBezTo>
                        <a:cubicBezTo>
                          <a:pt x="44" y="6"/>
                          <a:pt x="43" y="8"/>
                          <a:pt x="43" y="9"/>
                        </a:cubicBezTo>
                        <a:cubicBezTo>
                          <a:pt x="44" y="11"/>
                          <a:pt x="40" y="11"/>
                          <a:pt x="40" y="12"/>
                        </a:cubicBezTo>
                        <a:cubicBezTo>
                          <a:pt x="41" y="14"/>
                          <a:pt x="43" y="11"/>
                          <a:pt x="44" y="12"/>
                        </a:cubicBezTo>
                        <a:cubicBezTo>
                          <a:pt x="47" y="14"/>
                          <a:pt x="44" y="9"/>
                          <a:pt x="49" y="9"/>
                        </a:cubicBezTo>
                        <a:cubicBezTo>
                          <a:pt x="52" y="9"/>
                          <a:pt x="54" y="6"/>
                          <a:pt x="54" y="6"/>
                        </a:cubicBezTo>
                        <a:cubicBezTo>
                          <a:pt x="55" y="5"/>
                          <a:pt x="55" y="8"/>
                          <a:pt x="57" y="6"/>
                        </a:cubicBezTo>
                        <a:cubicBezTo>
                          <a:pt x="58" y="6"/>
                          <a:pt x="57" y="8"/>
                          <a:pt x="60" y="9"/>
                        </a:cubicBezTo>
                        <a:cubicBezTo>
                          <a:pt x="61" y="12"/>
                          <a:pt x="64" y="9"/>
                          <a:pt x="64" y="11"/>
                        </a:cubicBezTo>
                        <a:cubicBezTo>
                          <a:pt x="64" y="12"/>
                          <a:pt x="64" y="12"/>
                          <a:pt x="64" y="12"/>
                        </a:cubicBezTo>
                        <a:cubicBezTo>
                          <a:pt x="64" y="14"/>
                          <a:pt x="64" y="16"/>
                          <a:pt x="67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70" y="23"/>
                          <a:pt x="64" y="25"/>
                          <a:pt x="69" y="28"/>
                        </a:cubicBezTo>
                        <a:cubicBezTo>
                          <a:pt x="73" y="31"/>
                          <a:pt x="69" y="31"/>
                          <a:pt x="70" y="32"/>
                        </a:cubicBezTo>
                        <a:cubicBezTo>
                          <a:pt x="73" y="37"/>
                          <a:pt x="70" y="37"/>
                          <a:pt x="70" y="40"/>
                        </a:cubicBezTo>
                        <a:cubicBezTo>
                          <a:pt x="72" y="45"/>
                          <a:pt x="75" y="40"/>
                          <a:pt x="73" y="49"/>
                        </a:cubicBezTo>
                        <a:cubicBezTo>
                          <a:pt x="70" y="51"/>
                          <a:pt x="69" y="48"/>
                          <a:pt x="69" y="48"/>
                        </a:cubicBezTo>
                        <a:cubicBezTo>
                          <a:pt x="67" y="48"/>
                          <a:pt x="70" y="49"/>
                          <a:pt x="66" y="51"/>
                        </a:cubicBezTo>
                        <a:cubicBezTo>
                          <a:pt x="61" y="51"/>
                          <a:pt x="60" y="54"/>
                          <a:pt x="55" y="55"/>
                        </a:cubicBezTo>
                        <a:cubicBezTo>
                          <a:pt x="52" y="57"/>
                          <a:pt x="50" y="57"/>
                          <a:pt x="52" y="60"/>
                        </a:cubicBezTo>
                        <a:cubicBezTo>
                          <a:pt x="55" y="63"/>
                          <a:pt x="50" y="65"/>
                          <a:pt x="57" y="66"/>
                        </a:cubicBezTo>
                        <a:cubicBezTo>
                          <a:pt x="60" y="68"/>
                          <a:pt x="60" y="71"/>
                          <a:pt x="64" y="74"/>
                        </a:cubicBezTo>
                        <a:cubicBezTo>
                          <a:pt x="64" y="78"/>
                          <a:pt x="61" y="75"/>
                          <a:pt x="61" y="78"/>
                        </a:cubicBezTo>
                        <a:close/>
                        <a:moveTo>
                          <a:pt x="67" y="12"/>
                        </a:moveTo>
                        <a:cubicBezTo>
                          <a:pt x="66" y="12"/>
                          <a:pt x="66" y="11"/>
                          <a:pt x="64" y="11"/>
                        </a:cubicBezTo>
                        <a:cubicBezTo>
                          <a:pt x="64" y="9"/>
                          <a:pt x="64" y="12"/>
                          <a:pt x="66" y="12"/>
                        </a:cubicBezTo>
                        <a:cubicBezTo>
                          <a:pt x="66" y="14"/>
                          <a:pt x="64" y="14"/>
                          <a:pt x="64" y="14"/>
                        </a:cubicBezTo>
                        <a:cubicBezTo>
                          <a:pt x="66" y="14"/>
                          <a:pt x="67" y="14"/>
                          <a:pt x="67" y="14"/>
                        </a:cubicBezTo>
                        <a:cubicBezTo>
                          <a:pt x="67" y="12"/>
                          <a:pt x="67" y="12"/>
                          <a:pt x="67" y="12"/>
                        </a:cubicBezTo>
                        <a:close/>
                        <a:moveTo>
                          <a:pt x="43" y="6"/>
                        </a:moveTo>
                        <a:cubicBezTo>
                          <a:pt x="43" y="5"/>
                          <a:pt x="44" y="6"/>
                          <a:pt x="44" y="6"/>
                        </a:cubicBezTo>
                        <a:cubicBezTo>
                          <a:pt x="44" y="8"/>
                          <a:pt x="41" y="6"/>
                          <a:pt x="43" y="6"/>
                        </a:cubicBezTo>
                        <a:close/>
                        <a:moveTo>
                          <a:pt x="61" y="9"/>
                        </a:moveTo>
                        <a:cubicBezTo>
                          <a:pt x="61" y="8"/>
                          <a:pt x="61" y="6"/>
                          <a:pt x="63" y="8"/>
                        </a:cubicBezTo>
                        <a:cubicBezTo>
                          <a:pt x="64" y="9"/>
                          <a:pt x="64" y="8"/>
                          <a:pt x="63" y="8"/>
                        </a:cubicBezTo>
                        <a:cubicBezTo>
                          <a:pt x="61" y="6"/>
                          <a:pt x="64" y="5"/>
                          <a:pt x="63" y="5"/>
                        </a:cubicBezTo>
                        <a:cubicBezTo>
                          <a:pt x="61" y="5"/>
                          <a:pt x="61" y="3"/>
                          <a:pt x="60" y="3"/>
                        </a:cubicBezTo>
                        <a:cubicBezTo>
                          <a:pt x="58" y="5"/>
                          <a:pt x="61" y="5"/>
                          <a:pt x="61" y="6"/>
                        </a:cubicBezTo>
                        <a:cubicBezTo>
                          <a:pt x="60" y="5"/>
                          <a:pt x="60" y="5"/>
                          <a:pt x="60" y="5"/>
                        </a:cubicBezTo>
                        <a:cubicBezTo>
                          <a:pt x="58" y="5"/>
                          <a:pt x="60" y="6"/>
                          <a:pt x="60" y="8"/>
                        </a:cubicBezTo>
                        <a:cubicBezTo>
                          <a:pt x="58" y="8"/>
                          <a:pt x="60" y="8"/>
                          <a:pt x="60" y="9"/>
                        </a:cubicBezTo>
                        <a:cubicBezTo>
                          <a:pt x="61" y="9"/>
                          <a:pt x="61" y="9"/>
                          <a:pt x="61" y="9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261"/>
                  <p:cNvSpPr>
                    <a:spLocks/>
                  </p:cNvSpPr>
                  <p:nvPr/>
                </p:nvSpPr>
                <p:spPr bwMode="auto">
                  <a:xfrm>
                    <a:off x="2800" y="1774"/>
                    <a:ext cx="59" cy="61"/>
                  </a:xfrm>
                  <a:custGeom>
                    <a:avLst/>
                    <a:gdLst/>
                    <a:ahLst/>
                    <a:cxnLst>
                      <a:cxn ang="0">
                        <a:pos x="27" y="9"/>
                      </a:cxn>
                      <a:cxn ang="0">
                        <a:pos x="26" y="10"/>
                      </a:cxn>
                      <a:cxn ang="0">
                        <a:pos x="29" y="13"/>
                      </a:cxn>
                      <a:cxn ang="0">
                        <a:pos x="26" y="16"/>
                      </a:cxn>
                      <a:cxn ang="0">
                        <a:pos x="23" y="20"/>
                      </a:cxn>
                      <a:cxn ang="0">
                        <a:pos x="21" y="23"/>
                      </a:cxn>
                      <a:cxn ang="0">
                        <a:pos x="21" y="27"/>
                      </a:cxn>
                      <a:cxn ang="0">
                        <a:pos x="20" y="29"/>
                      </a:cxn>
                      <a:cxn ang="0">
                        <a:pos x="20" y="32"/>
                      </a:cxn>
                      <a:cxn ang="0">
                        <a:pos x="17" y="26"/>
                      </a:cxn>
                      <a:cxn ang="0">
                        <a:pos x="12" y="24"/>
                      </a:cxn>
                      <a:cxn ang="0">
                        <a:pos x="9" y="24"/>
                      </a:cxn>
                      <a:cxn ang="0">
                        <a:pos x="8" y="24"/>
                      </a:cxn>
                      <a:cxn ang="0">
                        <a:pos x="5" y="26"/>
                      </a:cxn>
                      <a:cxn ang="0">
                        <a:pos x="2" y="26"/>
                      </a:cxn>
                      <a:cxn ang="0">
                        <a:pos x="0" y="24"/>
                      </a:cxn>
                      <a:cxn ang="0">
                        <a:pos x="2" y="26"/>
                      </a:cxn>
                      <a:cxn ang="0">
                        <a:pos x="5" y="24"/>
                      </a:cxn>
                      <a:cxn ang="0">
                        <a:pos x="5" y="24"/>
                      </a:cxn>
                      <a:cxn ang="0">
                        <a:pos x="0" y="23"/>
                      </a:cxn>
                      <a:cxn ang="0">
                        <a:pos x="5" y="23"/>
                      </a:cxn>
                      <a:cxn ang="0">
                        <a:pos x="2" y="21"/>
                      </a:cxn>
                      <a:cxn ang="0">
                        <a:pos x="5" y="18"/>
                      </a:cxn>
                      <a:cxn ang="0">
                        <a:pos x="8" y="13"/>
                      </a:cxn>
                      <a:cxn ang="0">
                        <a:pos x="11" y="6"/>
                      </a:cxn>
                      <a:cxn ang="0">
                        <a:pos x="12" y="7"/>
                      </a:cxn>
                      <a:cxn ang="0">
                        <a:pos x="14" y="9"/>
                      </a:cxn>
                      <a:cxn ang="0">
                        <a:pos x="14" y="13"/>
                      </a:cxn>
                      <a:cxn ang="0">
                        <a:pos x="17" y="10"/>
                      </a:cxn>
                      <a:cxn ang="0">
                        <a:pos x="17" y="7"/>
                      </a:cxn>
                      <a:cxn ang="0">
                        <a:pos x="15" y="4"/>
                      </a:cxn>
                      <a:cxn ang="0">
                        <a:pos x="20" y="0"/>
                      </a:cxn>
                      <a:cxn ang="0">
                        <a:pos x="27" y="1"/>
                      </a:cxn>
                      <a:cxn ang="0">
                        <a:pos x="31" y="3"/>
                      </a:cxn>
                      <a:cxn ang="0">
                        <a:pos x="27" y="9"/>
                      </a:cxn>
                    </a:cxnLst>
                    <a:rect l="0" t="0" r="r" b="b"/>
                    <a:pathLst>
                      <a:path w="31" h="32">
                        <a:moveTo>
                          <a:pt x="27" y="9"/>
                        </a:moveTo>
                        <a:cubicBezTo>
                          <a:pt x="26" y="9"/>
                          <a:pt x="26" y="9"/>
                          <a:pt x="26" y="10"/>
                        </a:cubicBezTo>
                        <a:cubicBezTo>
                          <a:pt x="26" y="13"/>
                          <a:pt x="29" y="10"/>
                          <a:pt x="29" y="13"/>
                        </a:cubicBezTo>
                        <a:cubicBezTo>
                          <a:pt x="29" y="15"/>
                          <a:pt x="24" y="16"/>
                          <a:pt x="26" y="16"/>
                        </a:cubicBezTo>
                        <a:cubicBezTo>
                          <a:pt x="27" y="18"/>
                          <a:pt x="24" y="20"/>
                          <a:pt x="23" y="20"/>
                        </a:cubicBezTo>
                        <a:cubicBezTo>
                          <a:pt x="20" y="18"/>
                          <a:pt x="20" y="20"/>
                          <a:pt x="21" y="23"/>
                        </a:cubicBezTo>
                        <a:cubicBezTo>
                          <a:pt x="23" y="26"/>
                          <a:pt x="21" y="26"/>
                          <a:pt x="21" y="27"/>
                        </a:cubicBezTo>
                        <a:cubicBezTo>
                          <a:pt x="21" y="29"/>
                          <a:pt x="18" y="29"/>
                          <a:pt x="20" y="29"/>
                        </a:cubicBezTo>
                        <a:cubicBezTo>
                          <a:pt x="23" y="30"/>
                          <a:pt x="20" y="32"/>
                          <a:pt x="20" y="32"/>
                        </a:cubicBezTo>
                        <a:cubicBezTo>
                          <a:pt x="14" y="32"/>
                          <a:pt x="23" y="27"/>
                          <a:pt x="17" y="26"/>
                        </a:cubicBezTo>
                        <a:cubicBezTo>
                          <a:pt x="12" y="26"/>
                          <a:pt x="14" y="23"/>
                          <a:pt x="12" y="24"/>
                        </a:cubicBezTo>
                        <a:cubicBezTo>
                          <a:pt x="11" y="24"/>
                          <a:pt x="12" y="23"/>
                          <a:pt x="9" y="24"/>
                        </a:cubicBezTo>
                        <a:cubicBezTo>
                          <a:pt x="8" y="24"/>
                          <a:pt x="9" y="23"/>
                          <a:pt x="8" y="24"/>
                        </a:cubicBezTo>
                        <a:cubicBezTo>
                          <a:pt x="8" y="26"/>
                          <a:pt x="6" y="24"/>
                          <a:pt x="5" y="26"/>
                        </a:cubicBezTo>
                        <a:cubicBezTo>
                          <a:pt x="3" y="27"/>
                          <a:pt x="2" y="26"/>
                          <a:pt x="2" y="26"/>
                        </a:cubicBezTo>
                        <a:cubicBezTo>
                          <a:pt x="0" y="26"/>
                          <a:pt x="0" y="26"/>
                          <a:pt x="0" y="24"/>
                        </a:cubicBezTo>
                        <a:cubicBezTo>
                          <a:pt x="2" y="24"/>
                          <a:pt x="2" y="24"/>
                          <a:pt x="2" y="26"/>
                        </a:cubicBezTo>
                        <a:cubicBezTo>
                          <a:pt x="3" y="26"/>
                          <a:pt x="5" y="24"/>
                          <a:pt x="5" y="24"/>
                        </a:cubicBezTo>
                        <a:cubicBezTo>
                          <a:pt x="6" y="24"/>
                          <a:pt x="5" y="23"/>
                          <a:pt x="5" y="24"/>
                        </a:cubicBezTo>
                        <a:cubicBezTo>
                          <a:pt x="3" y="24"/>
                          <a:pt x="0" y="23"/>
                          <a:pt x="0" y="23"/>
                        </a:cubicBezTo>
                        <a:cubicBezTo>
                          <a:pt x="2" y="21"/>
                          <a:pt x="2" y="23"/>
                          <a:pt x="5" y="23"/>
                        </a:cubicBezTo>
                        <a:cubicBezTo>
                          <a:pt x="9" y="21"/>
                          <a:pt x="3" y="21"/>
                          <a:pt x="2" y="21"/>
                        </a:cubicBezTo>
                        <a:cubicBezTo>
                          <a:pt x="2" y="20"/>
                          <a:pt x="6" y="20"/>
                          <a:pt x="5" y="18"/>
                        </a:cubicBezTo>
                        <a:cubicBezTo>
                          <a:pt x="5" y="16"/>
                          <a:pt x="6" y="20"/>
                          <a:pt x="8" y="13"/>
                        </a:cubicBezTo>
                        <a:cubicBezTo>
                          <a:pt x="11" y="9"/>
                          <a:pt x="9" y="4"/>
                          <a:pt x="11" y="6"/>
                        </a:cubicBezTo>
                        <a:cubicBezTo>
                          <a:pt x="15" y="4"/>
                          <a:pt x="12" y="6"/>
                          <a:pt x="12" y="7"/>
                        </a:cubicBezTo>
                        <a:cubicBezTo>
                          <a:pt x="12" y="9"/>
                          <a:pt x="15" y="9"/>
                          <a:pt x="14" y="9"/>
                        </a:cubicBezTo>
                        <a:cubicBezTo>
                          <a:pt x="12" y="10"/>
                          <a:pt x="12" y="12"/>
                          <a:pt x="14" y="13"/>
                        </a:cubicBezTo>
                        <a:cubicBezTo>
                          <a:pt x="17" y="15"/>
                          <a:pt x="20" y="10"/>
                          <a:pt x="17" y="10"/>
                        </a:cubicBezTo>
                        <a:cubicBezTo>
                          <a:pt x="15" y="9"/>
                          <a:pt x="18" y="7"/>
                          <a:pt x="17" y="7"/>
                        </a:cubicBezTo>
                        <a:cubicBezTo>
                          <a:pt x="15" y="7"/>
                          <a:pt x="17" y="4"/>
                          <a:pt x="15" y="4"/>
                        </a:cubicBezTo>
                        <a:cubicBezTo>
                          <a:pt x="14" y="4"/>
                          <a:pt x="15" y="1"/>
                          <a:pt x="20" y="0"/>
                        </a:cubicBezTo>
                        <a:cubicBezTo>
                          <a:pt x="24" y="0"/>
                          <a:pt x="26" y="0"/>
                          <a:pt x="27" y="1"/>
                        </a:cubicBezTo>
                        <a:cubicBezTo>
                          <a:pt x="29" y="1"/>
                          <a:pt x="29" y="3"/>
                          <a:pt x="31" y="3"/>
                        </a:cubicBezTo>
                        <a:cubicBezTo>
                          <a:pt x="29" y="9"/>
                          <a:pt x="29" y="10"/>
                          <a:pt x="27" y="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262"/>
                  <p:cNvSpPr>
                    <a:spLocks/>
                  </p:cNvSpPr>
                  <p:nvPr/>
                </p:nvSpPr>
                <p:spPr bwMode="auto">
                  <a:xfrm>
                    <a:off x="2785" y="1818"/>
                    <a:ext cx="64" cy="45"/>
                  </a:xfrm>
                  <a:custGeom>
                    <a:avLst/>
                    <a:gdLst/>
                    <a:ahLst/>
                    <a:cxnLst>
                      <a:cxn ang="0">
                        <a:pos x="31" y="12"/>
                      </a:cxn>
                      <a:cxn ang="0">
                        <a:pos x="29" y="15"/>
                      </a:cxn>
                      <a:cxn ang="0">
                        <a:pos x="26" y="24"/>
                      </a:cxn>
                      <a:cxn ang="0">
                        <a:pos x="22" y="21"/>
                      </a:cxn>
                      <a:cxn ang="0">
                        <a:pos x="19" y="17"/>
                      </a:cxn>
                      <a:cxn ang="0">
                        <a:pos x="14" y="17"/>
                      </a:cxn>
                      <a:cxn ang="0">
                        <a:pos x="9" y="13"/>
                      </a:cxn>
                      <a:cxn ang="0">
                        <a:pos x="6" y="10"/>
                      </a:cxn>
                      <a:cxn ang="0">
                        <a:pos x="0" y="6"/>
                      </a:cxn>
                      <a:cxn ang="0">
                        <a:pos x="8" y="1"/>
                      </a:cxn>
                      <a:cxn ang="0">
                        <a:pos x="9" y="3"/>
                      </a:cxn>
                      <a:cxn ang="0">
                        <a:pos x="12" y="3"/>
                      </a:cxn>
                      <a:cxn ang="0">
                        <a:pos x="15" y="1"/>
                      </a:cxn>
                      <a:cxn ang="0">
                        <a:pos x="17" y="1"/>
                      </a:cxn>
                      <a:cxn ang="0">
                        <a:pos x="20" y="1"/>
                      </a:cxn>
                      <a:cxn ang="0">
                        <a:pos x="25" y="3"/>
                      </a:cxn>
                      <a:cxn ang="0">
                        <a:pos x="28" y="9"/>
                      </a:cxn>
                      <a:cxn ang="0">
                        <a:pos x="31" y="12"/>
                      </a:cxn>
                    </a:cxnLst>
                    <a:rect l="0" t="0" r="r" b="b"/>
                    <a:pathLst>
                      <a:path w="34" h="24">
                        <a:moveTo>
                          <a:pt x="31" y="12"/>
                        </a:moveTo>
                        <a:cubicBezTo>
                          <a:pt x="29" y="13"/>
                          <a:pt x="34" y="12"/>
                          <a:pt x="29" y="15"/>
                        </a:cubicBezTo>
                        <a:cubicBezTo>
                          <a:pt x="25" y="18"/>
                          <a:pt x="26" y="23"/>
                          <a:pt x="26" y="24"/>
                        </a:cubicBezTo>
                        <a:cubicBezTo>
                          <a:pt x="23" y="24"/>
                          <a:pt x="23" y="21"/>
                          <a:pt x="22" y="21"/>
                        </a:cubicBezTo>
                        <a:cubicBezTo>
                          <a:pt x="17" y="20"/>
                          <a:pt x="20" y="17"/>
                          <a:pt x="19" y="17"/>
                        </a:cubicBezTo>
                        <a:cubicBezTo>
                          <a:pt x="17" y="15"/>
                          <a:pt x="15" y="21"/>
                          <a:pt x="14" y="17"/>
                        </a:cubicBezTo>
                        <a:cubicBezTo>
                          <a:pt x="14" y="13"/>
                          <a:pt x="11" y="15"/>
                          <a:pt x="9" y="13"/>
                        </a:cubicBezTo>
                        <a:cubicBezTo>
                          <a:pt x="8" y="10"/>
                          <a:pt x="8" y="13"/>
                          <a:pt x="6" y="10"/>
                        </a:cubicBezTo>
                        <a:cubicBezTo>
                          <a:pt x="5" y="7"/>
                          <a:pt x="3" y="12"/>
                          <a:pt x="0" y="6"/>
                        </a:cubicBezTo>
                        <a:cubicBezTo>
                          <a:pt x="3" y="4"/>
                          <a:pt x="5" y="3"/>
                          <a:pt x="8" y="1"/>
                        </a:cubicBezTo>
                        <a:cubicBezTo>
                          <a:pt x="8" y="3"/>
                          <a:pt x="8" y="3"/>
                          <a:pt x="9" y="3"/>
                        </a:cubicBezTo>
                        <a:cubicBezTo>
                          <a:pt x="9" y="3"/>
                          <a:pt x="11" y="4"/>
                          <a:pt x="12" y="3"/>
                        </a:cubicBezTo>
                        <a:cubicBezTo>
                          <a:pt x="14" y="1"/>
                          <a:pt x="15" y="3"/>
                          <a:pt x="15" y="1"/>
                        </a:cubicBezTo>
                        <a:cubicBezTo>
                          <a:pt x="17" y="0"/>
                          <a:pt x="15" y="1"/>
                          <a:pt x="17" y="1"/>
                        </a:cubicBezTo>
                        <a:cubicBezTo>
                          <a:pt x="20" y="0"/>
                          <a:pt x="19" y="1"/>
                          <a:pt x="20" y="1"/>
                        </a:cubicBezTo>
                        <a:cubicBezTo>
                          <a:pt x="22" y="0"/>
                          <a:pt x="20" y="3"/>
                          <a:pt x="25" y="3"/>
                        </a:cubicBezTo>
                        <a:cubicBezTo>
                          <a:pt x="31" y="4"/>
                          <a:pt x="22" y="9"/>
                          <a:pt x="28" y="9"/>
                        </a:cubicBezTo>
                        <a:cubicBezTo>
                          <a:pt x="29" y="10"/>
                          <a:pt x="31" y="10"/>
                          <a:pt x="31" y="1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263"/>
                  <p:cNvSpPr>
                    <a:spLocks/>
                  </p:cNvSpPr>
                  <p:nvPr/>
                </p:nvSpPr>
                <p:spPr bwMode="auto">
                  <a:xfrm>
                    <a:off x="2830" y="1846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7" y="9"/>
                      </a:cxn>
                      <a:cxn ang="0">
                        <a:pos x="8" y="4"/>
                      </a:cxn>
                      <a:cxn ang="0">
                        <a:pos x="5" y="0"/>
                      </a:cxn>
                      <a:cxn ang="0">
                        <a:pos x="2" y="9"/>
                      </a:cxn>
                      <a:cxn ang="0">
                        <a:pos x="7" y="9"/>
                      </a:cxn>
                    </a:cxnLst>
                    <a:rect l="0" t="0" r="r" b="b"/>
                    <a:pathLst>
                      <a:path w="10" h="9">
                        <a:moveTo>
                          <a:pt x="7" y="9"/>
                        </a:moveTo>
                        <a:cubicBezTo>
                          <a:pt x="7" y="6"/>
                          <a:pt x="10" y="6"/>
                          <a:pt x="8" y="4"/>
                        </a:cubicBezTo>
                        <a:cubicBezTo>
                          <a:pt x="8" y="4"/>
                          <a:pt x="5" y="4"/>
                          <a:pt x="5" y="0"/>
                        </a:cubicBezTo>
                        <a:cubicBezTo>
                          <a:pt x="0" y="3"/>
                          <a:pt x="2" y="8"/>
                          <a:pt x="2" y="9"/>
                        </a:cubicBezTo>
                        <a:cubicBezTo>
                          <a:pt x="5" y="9"/>
                          <a:pt x="5" y="9"/>
                          <a:pt x="7" y="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264"/>
                  <p:cNvSpPr>
                    <a:spLocks/>
                  </p:cNvSpPr>
                  <p:nvPr/>
                </p:nvSpPr>
                <p:spPr bwMode="auto">
                  <a:xfrm>
                    <a:off x="3075" y="1651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3" y="8"/>
                      </a:cxn>
                      <a:cxn ang="0">
                        <a:pos x="3" y="6"/>
                      </a:cxn>
                      <a:cxn ang="0">
                        <a:pos x="1" y="5"/>
                      </a:cxn>
                      <a:cxn ang="0">
                        <a:pos x="1" y="2"/>
                      </a:cxn>
                      <a:cxn ang="0">
                        <a:pos x="3" y="2"/>
                      </a:cxn>
                      <a:cxn ang="0">
                        <a:pos x="8" y="0"/>
                      </a:cxn>
                      <a:cxn ang="0">
                        <a:pos x="11" y="2"/>
                      </a:cxn>
                      <a:cxn ang="0">
                        <a:pos x="12" y="3"/>
                      </a:cxn>
                      <a:cxn ang="0">
                        <a:pos x="11" y="3"/>
                      </a:cxn>
                      <a:cxn ang="0">
                        <a:pos x="6" y="6"/>
                      </a:cxn>
                      <a:cxn ang="0">
                        <a:pos x="5" y="8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14" h="9">
                        <a:moveTo>
                          <a:pt x="3" y="9"/>
                        </a:moveTo>
                        <a:cubicBezTo>
                          <a:pt x="1" y="9"/>
                          <a:pt x="1" y="8"/>
                          <a:pt x="3" y="8"/>
                        </a:cubicBezTo>
                        <a:cubicBezTo>
                          <a:pt x="5" y="8"/>
                          <a:pt x="5" y="6"/>
                          <a:pt x="3" y="6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ubicBezTo>
                          <a:pt x="3" y="3"/>
                          <a:pt x="0" y="2"/>
                          <a:pt x="1" y="2"/>
                        </a:cubicBezTo>
                        <a:cubicBezTo>
                          <a:pt x="3" y="2"/>
                          <a:pt x="3" y="3"/>
                          <a:pt x="3" y="2"/>
                        </a:cubicBezTo>
                        <a:cubicBezTo>
                          <a:pt x="5" y="0"/>
                          <a:pt x="8" y="0"/>
                          <a:pt x="8" y="0"/>
                        </a:cubicBezTo>
                        <a:cubicBezTo>
                          <a:pt x="8" y="2"/>
                          <a:pt x="9" y="0"/>
                          <a:pt x="11" y="2"/>
                        </a:cubicBezTo>
                        <a:cubicBezTo>
                          <a:pt x="14" y="3"/>
                          <a:pt x="14" y="3"/>
                          <a:pt x="12" y="3"/>
                        </a:cubicBezTo>
                        <a:cubicBezTo>
                          <a:pt x="12" y="3"/>
                          <a:pt x="12" y="2"/>
                          <a:pt x="11" y="3"/>
                        </a:cubicBezTo>
                        <a:cubicBezTo>
                          <a:pt x="11" y="5"/>
                          <a:pt x="8" y="6"/>
                          <a:pt x="6" y="6"/>
                        </a:cubicBezTo>
                        <a:cubicBezTo>
                          <a:pt x="6" y="5"/>
                          <a:pt x="5" y="8"/>
                          <a:pt x="5" y="8"/>
                        </a:cubicBezTo>
                        <a:cubicBezTo>
                          <a:pt x="5" y="9"/>
                          <a:pt x="3" y="9"/>
                          <a:pt x="3" y="9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265"/>
                  <p:cNvSpPr>
                    <a:spLocks/>
                  </p:cNvSpPr>
                  <p:nvPr/>
                </p:nvSpPr>
                <p:spPr bwMode="auto">
                  <a:xfrm>
                    <a:off x="3080" y="1640"/>
                    <a:ext cx="17" cy="11"/>
                  </a:xfrm>
                  <a:custGeom>
                    <a:avLst/>
                    <a:gdLst/>
                    <a:ahLst/>
                    <a:cxnLst>
                      <a:cxn ang="0">
                        <a:pos x="5" y="6"/>
                      </a:cxn>
                      <a:cxn ang="0">
                        <a:pos x="2" y="3"/>
                      </a:cxn>
                      <a:cxn ang="0">
                        <a:pos x="0" y="3"/>
                      </a:cxn>
                      <a:cxn ang="0">
                        <a:pos x="5" y="2"/>
                      </a:cxn>
                      <a:cxn ang="0">
                        <a:pos x="6" y="3"/>
                      </a:cxn>
                      <a:cxn ang="0">
                        <a:pos x="8" y="5"/>
                      </a:cxn>
                      <a:cxn ang="0">
                        <a:pos x="6" y="5"/>
                      </a:cxn>
                      <a:cxn ang="0">
                        <a:pos x="5" y="6"/>
                      </a:cxn>
                    </a:cxnLst>
                    <a:rect l="0" t="0" r="r" b="b"/>
                    <a:pathLst>
                      <a:path w="9" h="6">
                        <a:moveTo>
                          <a:pt x="5" y="6"/>
                        </a:moveTo>
                        <a:cubicBezTo>
                          <a:pt x="3" y="6"/>
                          <a:pt x="3" y="3"/>
                          <a:pt x="2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2" y="2"/>
                          <a:pt x="3" y="3"/>
                          <a:pt x="5" y="2"/>
                        </a:cubicBezTo>
                        <a:cubicBezTo>
                          <a:pt x="5" y="0"/>
                          <a:pt x="5" y="2"/>
                          <a:pt x="6" y="3"/>
                        </a:cubicBezTo>
                        <a:cubicBezTo>
                          <a:pt x="9" y="3"/>
                          <a:pt x="8" y="5"/>
                          <a:pt x="8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5" y="5"/>
                          <a:pt x="5" y="6"/>
                          <a:pt x="5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266"/>
                  <p:cNvSpPr>
                    <a:spLocks/>
                  </p:cNvSpPr>
                  <p:nvPr/>
                </p:nvSpPr>
                <p:spPr bwMode="auto">
                  <a:xfrm>
                    <a:off x="3095" y="1649"/>
                    <a:ext cx="6" cy="8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3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3" h="4">
                        <a:moveTo>
                          <a:pt x="0" y="1"/>
                        </a:moveTo>
                        <a:cubicBezTo>
                          <a:pt x="1" y="0"/>
                          <a:pt x="3" y="1"/>
                          <a:pt x="3" y="3"/>
                        </a:cubicBezTo>
                        <a:cubicBezTo>
                          <a:pt x="1" y="4"/>
                          <a:pt x="0" y="3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267"/>
                  <p:cNvSpPr>
                    <a:spLocks/>
                  </p:cNvSpPr>
                  <p:nvPr/>
                </p:nvSpPr>
                <p:spPr bwMode="auto">
                  <a:xfrm>
                    <a:off x="3095" y="1644"/>
                    <a:ext cx="6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3" h="1">
                        <a:moveTo>
                          <a:pt x="1" y="0"/>
                        </a:moveTo>
                        <a:cubicBezTo>
                          <a:pt x="0" y="0"/>
                          <a:pt x="3" y="0"/>
                          <a:pt x="3" y="0"/>
                        </a:cubicBezTo>
                        <a:cubicBezTo>
                          <a:pt x="3" y="1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 268"/>
                  <p:cNvSpPr>
                    <a:spLocks noEditPoints="1"/>
                  </p:cNvSpPr>
                  <p:nvPr/>
                </p:nvSpPr>
                <p:spPr bwMode="auto">
                  <a:xfrm>
                    <a:off x="2916" y="1388"/>
                    <a:ext cx="196" cy="345"/>
                  </a:xfrm>
                  <a:custGeom>
                    <a:avLst/>
                    <a:gdLst/>
                    <a:ahLst/>
                    <a:cxnLst>
                      <a:cxn ang="0">
                        <a:pos x="3" y="136"/>
                      </a:cxn>
                      <a:cxn ang="0">
                        <a:pos x="6" y="125"/>
                      </a:cxn>
                      <a:cxn ang="0">
                        <a:pos x="11" y="118"/>
                      </a:cxn>
                      <a:cxn ang="0">
                        <a:pos x="12" y="107"/>
                      </a:cxn>
                      <a:cxn ang="0">
                        <a:pos x="9" y="90"/>
                      </a:cxn>
                      <a:cxn ang="0">
                        <a:pos x="8" y="81"/>
                      </a:cxn>
                      <a:cxn ang="0">
                        <a:pos x="15" y="69"/>
                      </a:cxn>
                      <a:cxn ang="0">
                        <a:pos x="21" y="62"/>
                      </a:cxn>
                      <a:cxn ang="0">
                        <a:pos x="27" y="50"/>
                      </a:cxn>
                      <a:cxn ang="0">
                        <a:pos x="34" y="38"/>
                      </a:cxn>
                      <a:cxn ang="0">
                        <a:pos x="41" y="27"/>
                      </a:cxn>
                      <a:cxn ang="0">
                        <a:pos x="44" y="18"/>
                      </a:cxn>
                      <a:cxn ang="0">
                        <a:pos x="55" y="15"/>
                      </a:cxn>
                      <a:cxn ang="0">
                        <a:pos x="72" y="9"/>
                      </a:cxn>
                      <a:cxn ang="0">
                        <a:pos x="76" y="0"/>
                      </a:cxn>
                      <a:cxn ang="0">
                        <a:pos x="90" y="9"/>
                      </a:cxn>
                      <a:cxn ang="0">
                        <a:pos x="98" y="13"/>
                      </a:cxn>
                      <a:cxn ang="0">
                        <a:pos x="98" y="23"/>
                      </a:cxn>
                      <a:cxn ang="0">
                        <a:pos x="99" y="27"/>
                      </a:cxn>
                      <a:cxn ang="0">
                        <a:pos x="101" y="36"/>
                      </a:cxn>
                      <a:cxn ang="0">
                        <a:pos x="96" y="46"/>
                      </a:cxn>
                      <a:cxn ang="0">
                        <a:pos x="87" y="50"/>
                      </a:cxn>
                      <a:cxn ang="0">
                        <a:pos x="81" y="59"/>
                      </a:cxn>
                      <a:cxn ang="0">
                        <a:pos x="75" y="73"/>
                      </a:cxn>
                      <a:cxn ang="0">
                        <a:pos x="67" y="76"/>
                      </a:cxn>
                      <a:cxn ang="0">
                        <a:pos x="55" y="85"/>
                      </a:cxn>
                      <a:cxn ang="0">
                        <a:pos x="49" y="90"/>
                      </a:cxn>
                      <a:cxn ang="0">
                        <a:pos x="50" y="101"/>
                      </a:cxn>
                      <a:cxn ang="0">
                        <a:pos x="53" y="115"/>
                      </a:cxn>
                      <a:cxn ang="0">
                        <a:pos x="60" y="121"/>
                      </a:cxn>
                      <a:cxn ang="0">
                        <a:pos x="55" y="130"/>
                      </a:cxn>
                      <a:cxn ang="0">
                        <a:pos x="41" y="128"/>
                      </a:cxn>
                      <a:cxn ang="0">
                        <a:pos x="60" y="130"/>
                      </a:cxn>
                      <a:cxn ang="0">
                        <a:pos x="55" y="136"/>
                      </a:cxn>
                      <a:cxn ang="0">
                        <a:pos x="46" y="141"/>
                      </a:cxn>
                      <a:cxn ang="0">
                        <a:pos x="44" y="148"/>
                      </a:cxn>
                      <a:cxn ang="0">
                        <a:pos x="43" y="159"/>
                      </a:cxn>
                      <a:cxn ang="0">
                        <a:pos x="32" y="170"/>
                      </a:cxn>
                      <a:cxn ang="0">
                        <a:pos x="24" y="181"/>
                      </a:cxn>
                      <a:cxn ang="0">
                        <a:pos x="12" y="170"/>
                      </a:cxn>
                      <a:cxn ang="0">
                        <a:pos x="14" y="165"/>
                      </a:cxn>
                      <a:cxn ang="0">
                        <a:pos x="6" y="144"/>
                      </a:cxn>
                      <a:cxn ang="0">
                        <a:pos x="0" y="136"/>
                      </a:cxn>
                      <a:cxn ang="0">
                        <a:pos x="61" y="156"/>
                      </a:cxn>
                      <a:cxn ang="0">
                        <a:pos x="63" y="148"/>
                      </a:cxn>
                      <a:cxn ang="0">
                        <a:pos x="56" y="158"/>
                      </a:cxn>
                      <a:cxn ang="0">
                        <a:pos x="61" y="156"/>
                      </a:cxn>
                      <a:cxn ang="0">
                        <a:pos x="44" y="161"/>
                      </a:cxn>
                      <a:cxn ang="0">
                        <a:pos x="47" y="156"/>
                      </a:cxn>
                      <a:cxn ang="0">
                        <a:pos x="58" y="115"/>
                      </a:cxn>
                    </a:cxnLst>
                    <a:rect l="0" t="0" r="r" b="b"/>
                    <a:pathLst>
                      <a:path w="104" h="182">
                        <a:moveTo>
                          <a:pt x="2" y="133"/>
                        </a:moveTo>
                        <a:cubicBezTo>
                          <a:pt x="2" y="133"/>
                          <a:pt x="2" y="135"/>
                          <a:pt x="3" y="136"/>
                        </a:cubicBezTo>
                        <a:cubicBezTo>
                          <a:pt x="3" y="138"/>
                          <a:pt x="6" y="135"/>
                          <a:pt x="5" y="130"/>
                        </a:cubicBezTo>
                        <a:cubicBezTo>
                          <a:pt x="3" y="127"/>
                          <a:pt x="6" y="127"/>
                          <a:pt x="6" y="125"/>
                        </a:cubicBezTo>
                        <a:cubicBezTo>
                          <a:pt x="5" y="122"/>
                          <a:pt x="8" y="125"/>
                          <a:pt x="9" y="122"/>
                        </a:cubicBezTo>
                        <a:cubicBezTo>
                          <a:pt x="12" y="119"/>
                          <a:pt x="9" y="119"/>
                          <a:pt x="11" y="118"/>
                        </a:cubicBezTo>
                        <a:cubicBezTo>
                          <a:pt x="14" y="116"/>
                          <a:pt x="8" y="110"/>
                          <a:pt x="9" y="108"/>
                        </a:cubicBezTo>
                        <a:cubicBezTo>
                          <a:pt x="9" y="107"/>
                          <a:pt x="12" y="110"/>
                          <a:pt x="12" y="107"/>
                        </a:cubicBezTo>
                        <a:cubicBezTo>
                          <a:pt x="14" y="105"/>
                          <a:pt x="15" y="104"/>
                          <a:pt x="11" y="102"/>
                        </a:cubicBezTo>
                        <a:cubicBezTo>
                          <a:pt x="5" y="99"/>
                          <a:pt x="11" y="95"/>
                          <a:pt x="9" y="90"/>
                        </a:cubicBezTo>
                        <a:cubicBezTo>
                          <a:pt x="6" y="87"/>
                          <a:pt x="9" y="87"/>
                          <a:pt x="8" y="85"/>
                        </a:cubicBezTo>
                        <a:cubicBezTo>
                          <a:pt x="6" y="84"/>
                          <a:pt x="9" y="84"/>
                          <a:pt x="8" y="81"/>
                        </a:cubicBezTo>
                        <a:cubicBezTo>
                          <a:pt x="5" y="78"/>
                          <a:pt x="9" y="78"/>
                          <a:pt x="8" y="76"/>
                        </a:cubicBezTo>
                        <a:cubicBezTo>
                          <a:pt x="8" y="73"/>
                          <a:pt x="14" y="70"/>
                          <a:pt x="15" y="69"/>
                        </a:cubicBezTo>
                        <a:cubicBezTo>
                          <a:pt x="18" y="67"/>
                          <a:pt x="23" y="72"/>
                          <a:pt x="24" y="66"/>
                        </a:cubicBezTo>
                        <a:cubicBezTo>
                          <a:pt x="26" y="62"/>
                          <a:pt x="23" y="64"/>
                          <a:pt x="21" y="62"/>
                        </a:cubicBezTo>
                        <a:cubicBezTo>
                          <a:pt x="18" y="61"/>
                          <a:pt x="26" y="56"/>
                          <a:pt x="26" y="55"/>
                        </a:cubicBezTo>
                        <a:cubicBezTo>
                          <a:pt x="26" y="52"/>
                          <a:pt x="27" y="53"/>
                          <a:pt x="27" y="50"/>
                        </a:cubicBezTo>
                        <a:cubicBezTo>
                          <a:pt x="26" y="46"/>
                          <a:pt x="29" y="47"/>
                          <a:pt x="26" y="41"/>
                        </a:cubicBezTo>
                        <a:cubicBezTo>
                          <a:pt x="26" y="39"/>
                          <a:pt x="37" y="41"/>
                          <a:pt x="34" y="38"/>
                        </a:cubicBezTo>
                        <a:cubicBezTo>
                          <a:pt x="32" y="35"/>
                          <a:pt x="35" y="36"/>
                          <a:pt x="37" y="32"/>
                        </a:cubicBezTo>
                        <a:cubicBezTo>
                          <a:pt x="40" y="29"/>
                          <a:pt x="41" y="30"/>
                          <a:pt x="41" y="27"/>
                        </a:cubicBezTo>
                        <a:cubicBezTo>
                          <a:pt x="43" y="26"/>
                          <a:pt x="40" y="24"/>
                          <a:pt x="40" y="23"/>
                        </a:cubicBezTo>
                        <a:cubicBezTo>
                          <a:pt x="40" y="21"/>
                          <a:pt x="41" y="23"/>
                          <a:pt x="44" y="18"/>
                        </a:cubicBezTo>
                        <a:cubicBezTo>
                          <a:pt x="44" y="15"/>
                          <a:pt x="47" y="15"/>
                          <a:pt x="49" y="13"/>
                        </a:cubicBezTo>
                        <a:cubicBezTo>
                          <a:pt x="50" y="13"/>
                          <a:pt x="52" y="16"/>
                          <a:pt x="55" y="15"/>
                        </a:cubicBezTo>
                        <a:cubicBezTo>
                          <a:pt x="58" y="13"/>
                          <a:pt x="53" y="9"/>
                          <a:pt x="55" y="7"/>
                        </a:cubicBezTo>
                        <a:cubicBezTo>
                          <a:pt x="60" y="4"/>
                          <a:pt x="67" y="12"/>
                          <a:pt x="72" y="9"/>
                        </a:cubicBezTo>
                        <a:cubicBezTo>
                          <a:pt x="75" y="7"/>
                          <a:pt x="67" y="9"/>
                          <a:pt x="72" y="6"/>
                        </a:cubicBezTo>
                        <a:cubicBezTo>
                          <a:pt x="76" y="1"/>
                          <a:pt x="67" y="0"/>
                          <a:pt x="76" y="0"/>
                        </a:cubicBezTo>
                        <a:cubicBezTo>
                          <a:pt x="79" y="1"/>
                          <a:pt x="75" y="1"/>
                          <a:pt x="79" y="3"/>
                        </a:cubicBezTo>
                        <a:cubicBezTo>
                          <a:pt x="82" y="6"/>
                          <a:pt x="87" y="9"/>
                          <a:pt x="90" y="9"/>
                        </a:cubicBezTo>
                        <a:cubicBezTo>
                          <a:pt x="93" y="9"/>
                          <a:pt x="96" y="10"/>
                          <a:pt x="96" y="12"/>
                        </a:cubicBezTo>
                        <a:cubicBezTo>
                          <a:pt x="96" y="13"/>
                          <a:pt x="95" y="12"/>
                          <a:pt x="98" y="13"/>
                        </a:cubicBezTo>
                        <a:cubicBezTo>
                          <a:pt x="102" y="18"/>
                          <a:pt x="98" y="15"/>
                          <a:pt x="98" y="18"/>
                        </a:cubicBezTo>
                        <a:cubicBezTo>
                          <a:pt x="99" y="23"/>
                          <a:pt x="98" y="21"/>
                          <a:pt x="98" y="23"/>
                        </a:cubicBezTo>
                        <a:cubicBezTo>
                          <a:pt x="98" y="24"/>
                          <a:pt x="101" y="21"/>
                          <a:pt x="101" y="23"/>
                        </a:cubicBezTo>
                        <a:cubicBezTo>
                          <a:pt x="101" y="24"/>
                          <a:pt x="99" y="24"/>
                          <a:pt x="99" y="27"/>
                        </a:cubicBezTo>
                        <a:cubicBezTo>
                          <a:pt x="99" y="29"/>
                          <a:pt x="104" y="30"/>
                          <a:pt x="102" y="32"/>
                        </a:cubicBezTo>
                        <a:cubicBezTo>
                          <a:pt x="101" y="33"/>
                          <a:pt x="102" y="33"/>
                          <a:pt x="101" y="36"/>
                        </a:cubicBezTo>
                        <a:cubicBezTo>
                          <a:pt x="98" y="39"/>
                          <a:pt x="104" y="41"/>
                          <a:pt x="104" y="46"/>
                        </a:cubicBezTo>
                        <a:cubicBezTo>
                          <a:pt x="101" y="47"/>
                          <a:pt x="99" y="44"/>
                          <a:pt x="96" y="46"/>
                        </a:cubicBezTo>
                        <a:cubicBezTo>
                          <a:pt x="93" y="47"/>
                          <a:pt x="95" y="44"/>
                          <a:pt x="92" y="46"/>
                        </a:cubicBezTo>
                        <a:cubicBezTo>
                          <a:pt x="90" y="47"/>
                          <a:pt x="87" y="49"/>
                          <a:pt x="87" y="50"/>
                        </a:cubicBezTo>
                        <a:cubicBezTo>
                          <a:pt x="87" y="52"/>
                          <a:pt x="84" y="50"/>
                          <a:pt x="82" y="53"/>
                        </a:cubicBezTo>
                        <a:cubicBezTo>
                          <a:pt x="82" y="58"/>
                          <a:pt x="79" y="56"/>
                          <a:pt x="81" y="59"/>
                        </a:cubicBezTo>
                        <a:cubicBezTo>
                          <a:pt x="81" y="62"/>
                          <a:pt x="86" y="62"/>
                          <a:pt x="81" y="66"/>
                        </a:cubicBezTo>
                        <a:cubicBezTo>
                          <a:pt x="76" y="69"/>
                          <a:pt x="78" y="73"/>
                          <a:pt x="75" y="73"/>
                        </a:cubicBezTo>
                        <a:cubicBezTo>
                          <a:pt x="72" y="73"/>
                          <a:pt x="73" y="75"/>
                          <a:pt x="72" y="75"/>
                        </a:cubicBezTo>
                        <a:cubicBezTo>
                          <a:pt x="69" y="75"/>
                          <a:pt x="70" y="78"/>
                          <a:pt x="67" y="76"/>
                        </a:cubicBezTo>
                        <a:cubicBezTo>
                          <a:pt x="63" y="76"/>
                          <a:pt x="66" y="82"/>
                          <a:pt x="63" y="81"/>
                        </a:cubicBezTo>
                        <a:cubicBezTo>
                          <a:pt x="60" y="79"/>
                          <a:pt x="61" y="85"/>
                          <a:pt x="55" y="85"/>
                        </a:cubicBezTo>
                        <a:cubicBezTo>
                          <a:pt x="50" y="87"/>
                          <a:pt x="58" y="87"/>
                          <a:pt x="53" y="90"/>
                        </a:cubicBezTo>
                        <a:cubicBezTo>
                          <a:pt x="49" y="92"/>
                          <a:pt x="50" y="87"/>
                          <a:pt x="49" y="90"/>
                        </a:cubicBezTo>
                        <a:cubicBezTo>
                          <a:pt x="49" y="93"/>
                          <a:pt x="53" y="90"/>
                          <a:pt x="50" y="95"/>
                        </a:cubicBezTo>
                        <a:cubicBezTo>
                          <a:pt x="49" y="98"/>
                          <a:pt x="52" y="101"/>
                          <a:pt x="50" y="101"/>
                        </a:cubicBezTo>
                        <a:cubicBezTo>
                          <a:pt x="47" y="101"/>
                          <a:pt x="47" y="115"/>
                          <a:pt x="50" y="115"/>
                        </a:cubicBezTo>
                        <a:cubicBezTo>
                          <a:pt x="53" y="115"/>
                          <a:pt x="50" y="116"/>
                          <a:pt x="53" y="115"/>
                        </a:cubicBezTo>
                        <a:cubicBezTo>
                          <a:pt x="56" y="115"/>
                          <a:pt x="56" y="118"/>
                          <a:pt x="58" y="118"/>
                        </a:cubicBezTo>
                        <a:cubicBezTo>
                          <a:pt x="61" y="118"/>
                          <a:pt x="56" y="121"/>
                          <a:pt x="60" y="121"/>
                        </a:cubicBezTo>
                        <a:cubicBezTo>
                          <a:pt x="61" y="121"/>
                          <a:pt x="63" y="122"/>
                          <a:pt x="64" y="124"/>
                        </a:cubicBezTo>
                        <a:cubicBezTo>
                          <a:pt x="64" y="125"/>
                          <a:pt x="58" y="128"/>
                          <a:pt x="55" y="130"/>
                        </a:cubicBezTo>
                        <a:cubicBezTo>
                          <a:pt x="53" y="132"/>
                          <a:pt x="52" y="127"/>
                          <a:pt x="50" y="128"/>
                        </a:cubicBezTo>
                        <a:cubicBezTo>
                          <a:pt x="49" y="128"/>
                          <a:pt x="46" y="125"/>
                          <a:pt x="41" y="128"/>
                        </a:cubicBezTo>
                        <a:cubicBezTo>
                          <a:pt x="38" y="132"/>
                          <a:pt x="46" y="127"/>
                          <a:pt x="49" y="130"/>
                        </a:cubicBezTo>
                        <a:cubicBezTo>
                          <a:pt x="53" y="135"/>
                          <a:pt x="58" y="128"/>
                          <a:pt x="60" y="130"/>
                        </a:cubicBezTo>
                        <a:cubicBezTo>
                          <a:pt x="61" y="133"/>
                          <a:pt x="58" y="132"/>
                          <a:pt x="58" y="133"/>
                        </a:cubicBezTo>
                        <a:cubicBezTo>
                          <a:pt x="58" y="135"/>
                          <a:pt x="56" y="133"/>
                          <a:pt x="55" y="136"/>
                        </a:cubicBezTo>
                        <a:cubicBezTo>
                          <a:pt x="53" y="138"/>
                          <a:pt x="52" y="133"/>
                          <a:pt x="52" y="136"/>
                        </a:cubicBezTo>
                        <a:cubicBezTo>
                          <a:pt x="50" y="139"/>
                          <a:pt x="44" y="139"/>
                          <a:pt x="46" y="141"/>
                        </a:cubicBezTo>
                        <a:cubicBezTo>
                          <a:pt x="46" y="142"/>
                          <a:pt x="43" y="141"/>
                          <a:pt x="44" y="144"/>
                        </a:cubicBezTo>
                        <a:cubicBezTo>
                          <a:pt x="46" y="145"/>
                          <a:pt x="44" y="145"/>
                          <a:pt x="44" y="148"/>
                        </a:cubicBezTo>
                        <a:cubicBezTo>
                          <a:pt x="46" y="150"/>
                          <a:pt x="43" y="151"/>
                          <a:pt x="44" y="153"/>
                        </a:cubicBezTo>
                        <a:cubicBezTo>
                          <a:pt x="44" y="155"/>
                          <a:pt x="43" y="158"/>
                          <a:pt x="43" y="159"/>
                        </a:cubicBezTo>
                        <a:cubicBezTo>
                          <a:pt x="43" y="162"/>
                          <a:pt x="41" y="164"/>
                          <a:pt x="40" y="168"/>
                        </a:cubicBezTo>
                        <a:cubicBezTo>
                          <a:pt x="38" y="174"/>
                          <a:pt x="38" y="170"/>
                          <a:pt x="32" y="170"/>
                        </a:cubicBezTo>
                        <a:cubicBezTo>
                          <a:pt x="26" y="171"/>
                          <a:pt x="31" y="173"/>
                          <a:pt x="27" y="173"/>
                        </a:cubicBezTo>
                        <a:cubicBezTo>
                          <a:pt x="24" y="171"/>
                          <a:pt x="27" y="181"/>
                          <a:pt x="24" y="181"/>
                        </a:cubicBezTo>
                        <a:cubicBezTo>
                          <a:pt x="20" y="179"/>
                          <a:pt x="12" y="182"/>
                          <a:pt x="14" y="179"/>
                        </a:cubicBezTo>
                        <a:cubicBezTo>
                          <a:pt x="17" y="174"/>
                          <a:pt x="8" y="167"/>
                          <a:pt x="12" y="170"/>
                        </a:cubicBezTo>
                        <a:cubicBezTo>
                          <a:pt x="15" y="171"/>
                          <a:pt x="11" y="167"/>
                          <a:pt x="12" y="167"/>
                        </a:cubicBezTo>
                        <a:cubicBezTo>
                          <a:pt x="15" y="167"/>
                          <a:pt x="15" y="164"/>
                          <a:pt x="14" y="165"/>
                        </a:cubicBezTo>
                        <a:cubicBezTo>
                          <a:pt x="11" y="165"/>
                          <a:pt x="8" y="156"/>
                          <a:pt x="6" y="151"/>
                        </a:cubicBezTo>
                        <a:cubicBezTo>
                          <a:pt x="5" y="147"/>
                          <a:pt x="8" y="147"/>
                          <a:pt x="6" y="144"/>
                        </a:cubicBezTo>
                        <a:cubicBezTo>
                          <a:pt x="5" y="142"/>
                          <a:pt x="3" y="147"/>
                          <a:pt x="2" y="144"/>
                        </a:cubicBezTo>
                        <a:cubicBezTo>
                          <a:pt x="0" y="141"/>
                          <a:pt x="2" y="139"/>
                          <a:pt x="0" y="136"/>
                        </a:cubicBezTo>
                        <a:cubicBezTo>
                          <a:pt x="0" y="135"/>
                          <a:pt x="2" y="135"/>
                          <a:pt x="2" y="133"/>
                        </a:cubicBezTo>
                        <a:close/>
                        <a:moveTo>
                          <a:pt x="61" y="156"/>
                        </a:moveTo>
                        <a:cubicBezTo>
                          <a:pt x="64" y="153"/>
                          <a:pt x="60" y="153"/>
                          <a:pt x="63" y="150"/>
                        </a:cubicBezTo>
                        <a:cubicBezTo>
                          <a:pt x="66" y="148"/>
                          <a:pt x="66" y="147"/>
                          <a:pt x="63" y="148"/>
                        </a:cubicBezTo>
                        <a:cubicBezTo>
                          <a:pt x="60" y="151"/>
                          <a:pt x="61" y="147"/>
                          <a:pt x="58" y="150"/>
                        </a:cubicBezTo>
                        <a:cubicBezTo>
                          <a:pt x="55" y="153"/>
                          <a:pt x="55" y="156"/>
                          <a:pt x="56" y="158"/>
                        </a:cubicBezTo>
                        <a:cubicBezTo>
                          <a:pt x="56" y="159"/>
                          <a:pt x="55" y="162"/>
                          <a:pt x="56" y="161"/>
                        </a:cubicBezTo>
                        <a:cubicBezTo>
                          <a:pt x="58" y="161"/>
                          <a:pt x="58" y="159"/>
                          <a:pt x="61" y="156"/>
                        </a:cubicBezTo>
                        <a:close/>
                        <a:moveTo>
                          <a:pt x="47" y="156"/>
                        </a:moveTo>
                        <a:cubicBezTo>
                          <a:pt x="46" y="156"/>
                          <a:pt x="46" y="159"/>
                          <a:pt x="44" y="161"/>
                        </a:cubicBezTo>
                        <a:cubicBezTo>
                          <a:pt x="43" y="162"/>
                          <a:pt x="41" y="168"/>
                          <a:pt x="43" y="170"/>
                        </a:cubicBezTo>
                        <a:cubicBezTo>
                          <a:pt x="43" y="170"/>
                          <a:pt x="49" y="156"/>
                          <a:pt x="47" y="156"/>
                        </a:cubicBezTo>
                        <a:close/>
                        <a:moveTo>
                          <a:pt x="60" y="118"/>
                        </a:moveTo>
                        <a:cubicBezTo>
                          <a:pt x="58" y="118"/>
                          <a:pt x="58" y="116"/>
                          <a:pt x="58" y="115"/>
                        </a:cubicBezTo>
                        <a:cubicBezTo>
                          <a:pt x="60" y="118"/>
                          <a:pt x="60" y="118"/>
                          <a:pt x="60" y="118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 269"/>
                  <p:cNvSpPr>
                    <a:spLocks/>
                  </p:cNvSpPr>
                  <p:nvPr/>
                </p:nvSpPr>
                <p:spPr bwMode="auto">
                  <a:xfrm>
                    <a:off x="3429" y="2022"/>
                    <a:ext cx="81" cy="80"/>
                  </a:xfrm>
                  <a:custGeom>
                    <a:avLst/>
                    <a:gdLst/>
                    <a:ahLst/>
                    <a:cxnLst>
                      <a:cxn ang="0">
                        <a:pos x="30" y="40"/>
                      </a:cxn>
                      <a:cxn ang="0">
                        <a:pos x="26" y="37"/>
                      </a:cxn>
                      <a:cxn ang="0">
                        <a:pos x="26" y="39"/>
                      </a:cxn>
                      <a:cxn ang="0">
                        <a:pos x="24" y="37"/>
                      </a:cxn>
                      <a:cxn ang="0">
                        <a:pos x="23" y="36"/>
                      </a:cxn>
                      <a:cxn ang="0">
                        <a:pos x="23" y="34"/>
                      </a:cxn>
                      <a:cxn ang="0">
                        <a:pos x="26" y="33"/>
                      </a:cxn>
                      <a:cxn ang="0">
                        <a:pos x="24" y="31"/>
                      </a:cxn>
                      <a:cxn ang="0">
                        <a:pos x="26" y="29"/>
                      </a:cxn>
                      <a:cxn ang="0">
                        <a:pos x="23" y="26"/>
                      </a:cxn>
                      <a:cxn ang="0">
                        <a:pos x="18" y="29"/>
                      </a:cxn>
                      <a:cxn ang="0">
                        <a:pos x="15" y="31"/>
                      </a:cxn>
                      <a:cxn ang="0">
                        <a:pos x="13" y="33"/>
                      </a:cxn>
                      <a:cxn ang="0">
                        <a:pos x="12" y="34"/>
                      </a:cxn>
                      <a:cxn ang="0">
                        <a:pos x="10" y="36"/>
                      </a:cxn>
                      <a:cxn ang="0">
                        <a:pos x="10" y="33"/>
                      </a:cxn>
                      <a:cxn ang="0">
                        <a:pos x="10" y="33"/>
                      </a:cxn>
                      <a:cxn ang="0">
                        <a:pos x="12" y="31"/>
                      </a:cxn>
                      <a:cxn ang="0">
                        <a:pos x="10" y="29"/>
                      </a:cxn>
                      <a:cxn ang="0">
                        <a:pos x="12" y="28"/>
                      </a:cxn>
                      <a:cxn ang="0">
                        <a:pos x="9" y="26"/>
                      </a:cxn>
                      <a:cxn ang="0">
                        <a:pos x="6" y="23"/>
                      </a:cxn>
                      <a:cxn ang="0">
                        <a:pos x="4" y="23"/>
                      </a:cxn>
                      <a:cxn ang="0">
                        <a:pos x="6" y="23"/>
                      </a:cxn>
                      <a:cxn ang="0">
                        <a:pos x="7" y="20"/>
                      </a:cxn>
                      <a:cxn ang="0">
                        <a:pos x="3" y="17"/>
                      </a:cxn>
                      <a:cxn ang="0">
                        <a:pos x="4" y="14"/>
                      </a:cxn>
                      <a:cxn ang="0">
                        <a:pos x="0" y="8"/>
                      </a:cxn>
                      <a:cxn ang="0">
                        <a:pos x="1" y="6"/>
                      </a:cxn>
                      <a:cxn ang="0">
                        <a:pos x="4" y="8"/>
                      </a:cxn>
                      <a:cxn ang="0">
                        <a:pos x="6" y="9"/>
                      </a:cxn>
                      <a:cxn ang="0">
                        <a:pos x="9" y="9"/>
                      </a:cxn>
                      <a:cxn ang="0">
                        <a:pos x="12" y="9"/>
                      </a:cxn>
                      <a:cxn ang="0">
                        <a:pos x="9" y="6"/>
                      </a:cxn>
                      <a:cxn ang="0">
                        <a:pos x="9" y="5"/>
                      </a:cxn>
                      <a:cxn ang="0">
                        <a:pos x="10" y="2"/>
                      </a:cxn>
                      <a:cxn ang="0">
                        <a:pos x="13" y="3"/>
                      </a:cxn>
                      <a:cxn ang="0">
                        <a:pos x="17" y="6"/>
                      </a:cxn>
                      <a:cxn ang="0">
                        <a:pos x="23" y="8"/>
                      </a:cxn>
                      <a:cxn ang="0">
                        <a:pos x="27" y="3"/>
                      </a:cxn>
                      <a:cxn ang="0">
                        <a:pos x="32" y="11"/>
                      </a:cxn>
                      <a:cxn ang="0">
                        <a:pos x="35" y="16"/>
                      </a:cxn>
                      <a:cxn ang="0">
                        <a:pos x="43" y="19"/>
                      </a:cxn>
                      <a:cxn ang="0">
                        <a:pos x="37" y="19"/>
                      </a:cxn>
                      <a:cxn ang="0">
                        <a:pos x="33" y="26"/>
                      </a:cxn>
                      <a:cxn ang="0">
                        <a:pos x="33" y="31"/>
                      </a:cxn>
                      <a:cxn ang="0">
                        <a:pos x="32" y="34"/>
                      </a:cxn>
                      <a:cxn ang="0">
                        <a:pos x="30" y="34"/>
                      </a:cxn>
                      <a:cxn ang="0">
                        <a:pos x="30" y="40"/>
                      </a:cxn>
                    </a:cxnLst>
                    <a:rect l="0" t="0" r="r" b="b"/>
                    <a:pathLst>
                      <a:path w="43" h="42">
                        <a:moveTo>
                          <a:pt x="30" y="40"/>
                        </a:moveTo>
                        <a:cubicBezTo>
                          <a:pt x="26" y="42"/>
                          <a:pt x="27" y="39"/>
                          <a:pt x="26" y="37"/>
                        </a:cubicBezTo>
                        <a:cubicBezTo>
                          <a:pt x="26" y="39"/>
                          <a:pt x="26" y="39"/>
                          <a:pt x="26" y="39"/>
                        </a:cubicBezTo>
                        <a:cubicBezTo>
                          <a:pt x="24" y="39"/>
                          <a:pt x="24" y="37"/>
                          <a:pt x="24" y="37"/>
                        </a:cubicBezTo>
                        <a:cubicBezTo>
                          <a:pt x="24" y="36"/>
                          <a:pt x="24" y="36"/>
                          <a:pt x="23" y="36"/>
                        </a:cubicBezTo>
                        <a:cubicBezTo>
                          <a:pt x="23" y="36"/>
                          <a:pt x="23" y="36"/>
                          <a:pt x="23" y="34"/>
                        </a:cubicBezTo>
                        <a:cubicBezTo>
                          <a:pt x="23" y="34"/>
                          <a:pt x="26" y="34"/>
                          <a:pt x="26" y="33"/>
                        </a:cubicBezTo>
                        <a:cubicBezTo>
                          <a:pt x="26" y="33"/>
                          <a:pt x="24" y="33"/>
                          <a:pt x="24" y="31"/>
                        </a:cubicBezTo>
                        <a:cubicBezTo>
                          <a:pt x="24" y="29"/>
                          <a:pt x="26" y="29"/>
                          <a:pt x="26" y="29"/>
                        </a:cubicBezTo>
                        <a:cubicBezTo>
                          <a:pt x="23" y="26"/>
                          <a:pt x="23" y="26"/>
                          <a:pt x="23" y="26"/>
                        </a:cubicBezTo>
                        <a:cubicBezTo>
                          <a:pt x="21" y="25"/>
                          <a:pt x="18" y="28"/>
                          <a:pt x="18" y="29"/>
                        </a:cubicBezTo>
                        <a:cubicBezTo>
                          <a:pt x="17" y="29"/>
                          <a:pt x="15" y="31"/>
                          <a:pt x="15" y="31"/>
                        </a:cubicBezTo>
                        <a:cubicBezTo>
                          <a:pt x="13" y="33"/>
                          <a:pt x="13" y="33"/>
                          <a:pt x="13" y="33"/>
                        </a:cubicBezTo>
                        <a:cubicBezTo>
                          <a:pt x="12" y="34"/>
                          <a:pt x="12" y="34"/>
                          <a:pt x="12" y="34"/>
                        </a:cubicBezTo>
                        <a:cubicBezTo>
                          <a:pt x="12" y="36"/>
                          <a:pt x="12" y="36"/>
                          <a:pt x="10" y="36"/>
                        </a:cubicBezTo>
                        <a:cubicBezTo>
                          <a:pt x="10" y="34"/>
                          <a:pt x="10" y="34"/>
                          <a:pt x="10" y="33"/>
                        </a:cubicBezTo>
                        <a:cubicBezTo>
                          <a:pt x="10" y="33"/>
                          <a:pt x="10" y="33"/>
                          <a:pt x="10" y="33"/>
                        </a:cubicBezTo>
                        <a:cubicBezTo>
                          <a:pt x="9" y="31"/>
                          <a:pt x="12" y="31"/>
                          <a:pt x="12" y="31"/>
                        </a:cubicBezTo>
                        <a:cubicBezTo>
                          <a:pt x="12" y="31"/>
                          <a:pt x="9" y="29"/>
                          <a:pt x="10" y="29"/>
                        </a:cubicBezTo>
                        <a:cubicBezTo>
                          <a:pt x="10" y="28"/>
                          <a:pt x="12" y="29"/>
                          <a:pt x="12" y="28"/>
                        </a:cubicBezTo>
                        <a:cubicBezTo>
                          <a:pt x="12" y="26"/>
                          <a:pt x="9" y="28"/>
                          <a:pt x="9" y="26"/>
                        </a:cubicBezTo>
                        <a:cubicBezTo>
                          <a:pt x="7" y="26"/>
                          <a:pt x="6" y="25"/>
                          <a:pt x="6" y="23"/>
                        </a:cubicBezTo>
                        <a:cubicBezTo>
                          <a:pt x="4" y="23"/>
                          <a:pt x="4" y="23"/>
                          <a:pt x="4" y="23"/>
                        </a:cubicBezTo>
                        <a:cubicBezTo>
                          <a:pt x="3" y="22"/>
                          <a:pt x="6" y="23"/>
                          <a:pt x="6" y="23"/>
                        </a:cubicBezTo>
                        <a:cubicBezTo>
                          <a:pt x="6" y="22"/>
                          <a:pt x="7" y="20"/>
                          <a:pt x="7" y="20"/>
                        </a:cubicBez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1" y="14"/>
                          <a:pt x="4" y="14"/>
                          <a:pt x="4" y="14"/>
                        </a:cubicBezTo>
                        <a:cubicBezTo>
                          <a:pt x="4" y="13"/>
                          <a:pt x="0" y="9"/>
                          <a:pt x="0" y="8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4" y="8"/>
                          <a:pt x="4" y="8"/>
                          <a:pt x="4" y="8"/>
                        </a:cubicBezTo>
                        <a:cubicBezTo>
                          <a:pt x="6" y="8"/>
                          <a:pt x="4" y="9"/>
                          <a:pt x="6" y="9"/>
                        </a:cubicBezTo>
                        <a:cubicBezTo>
                          <a:pt x="7" y="9"/>
                          <a:pt x="7" y="9"/>
                          <a:pt x="9" y="9"/>
                        </a:cubicBezTo>
                        <a:cubicBezTo>
                          <a:pt x="10" y="9"/>
                          <a:pt x="10" y="13"/>
                          <a:pt x="12" y="9"/>
                        </a:cubicBezTo>
                        <a:cubicBezTo>
                          <a:pt x="13" y="8"/>
                          <a:pt x="9" y="6"/>
                          <a:pt x="9" y="6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9" y="3"/>
                          <a:pt x="10" y="2"/>
                          <a:pt x="10" y="2"/>
                        </a:cubicBezTo>
                        <a:cubicBezTo>
                          <a:pt x="12" y="5"/>
                          <a:pt x="13" y="0"/>
                          <a:pt x="13" y="3"/>
                        </a:cubicBezTo>
                        <a:cubicBezTo>
                          <a:pt x="15" y="6"/>
                          <a:pt x="17" y="3"/>
                          <a:pt x="17" y="6"/>
                        </a:cubicBezTo>
                        <a:cubicBezTo>
                          <a:pt x="18" y="11"/>
                          <a:pt x="23" y="9"/>
                          <a:pt x="23" y="8"/>
                        </a:cubicBezTo>
                        <a:cubicBezTo>
                          <a:pt x="24" y="6"/>
                          <a:pt x="26" y="5"/>
                          <a:pt x="27" y="3"/>
                        </a:cubicBezTo>
                        <a:cubicBezTo>
                          <a:pt x="29" y="3"/>
                          <a:pt x="32" y="9"/>
                          <a:pt x="32" y="11"/>
                        </a:cubicBezTo>
                        <a:cubicBezTo>
                          <a:pt x="33" y="13"/>
                          <a:pt x="35" y="13"/>
                          <a:pt x="35" y="16"/>
                        </a:cubicBezTo>
                        <a:cubicBezTo>
                          <a:pt x="35" y="17"/>
                          <a:pt x="41" y="16"/>
                          <a:pt x="43" y="19"/>
                        </a:cubicBezTo>
                        <a:cubicBezTo>
                          <a:pt x="43" y="22"/>
                          <a:pt x="41" y="17"/>
                          <a:pt x="37" y="19"/>
                        </a:cubicBezTo>
                        <a:cubicBezTo>
                          <a:pt x="33" y="22"/>
                          <a:pt x="37" y="25"/>
                          <a:pt x="33" y="26"/>
                        </a:cubicBezTo>
                        <a:cubicBezTo>
                          <a:pt x="32" y="28"/>
                          <a:pt x="35" y="29"/>
                          <a:pt x="33" y="31"/>
                        </a:cubicBezTo>
                        <a:cubicBezTo>
                          <a:pt x="32" y="31"/>
                          <a:pt x="33" y="33"/>
                          <a:pt x="32" y="34"/>
                        </a:cubicBezTo>
                        <a:cubicBezTo>
                          <a:pt x="32" y="34"/>
                          <a:pt x="32" y="28"/>
                          <a:pt x="30" y="34"/>
                        </a:cubicBezTo>
                        <a:cubicBezTo>
                          <a:pt x="29" y="37"/>
                          <a:pt x="29" y="39"/>
                          <a:pt x="30" y="4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270"/>
                  <p:cNvSpPr>
                    <a:spLocks/>
                  </p:cNvSpPr>
                  <p:nvPr/>
                </p:nvSpPr>
                <p:spPr bwMode="auto">
                  <a:xfrm>
                    <a:off x="3423" y="2070"/>
                    <a:ext cx="23" cy="19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3" y="0"/>
                      </a:cxn>
                      <a:cxn ang="0">
                        <a:pos x="4" y="3"/>
                      </a:cxn>
                      <a:cxn ang="0">
                        <a:pos x="6" y="3"/>
                      </a:cxn>
                      <a:cxn ang="0">
                        <a:pos x="7" y="3"/>
                      </a:cxn>
                      <a:cxn ang="0">
                        <a:pos x="9" y="4"/>
                      </a:cxn>
                      <a:cxn ang="0">
                        <a:pos x="10" y="6"/>
                      </a:cxn>
                      <a:cxn ang="0">
                        <a:pos x="12" y="10"/>
                      </a:cxn>
                      <a:cxn ang="0">
                        <a:pos x="9" y="1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2" h="10">
                        <a:moveTo>
                          <a:pt x="0" y="1"/>
                        </a:moveTo>
                        <a:cubicBezTo>
                          <a:pt x="1" y="1"/>
                          <a:pt x="1" y="0"/>
                          <a:pt x="3" y="0"/>
                        </a:cubicBezTo>
                        <a:cubicBezTo>
                          <a:pt x="4" y="1"/>
                          <a:pt x="3" y="3"/>
                          <a:pt x="4" y="3"/>
                        </a:cubicBezTo>
                        <a:cubicBezTo>
                          <a:pt x="6" y="1"/>
                          <a:pt x="4" y="3"/>
                          <a:pt x="6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9" y="3"/>
                          <a:pt x="7" y="4"/>
                          <a:pt x="9" y="4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10" y="7"/>
                          <a:pt x="10" y="9"/>
                          <a:pt x="12" y="10"/>
                        </a:cubicBezTo>
                        <a:cubicBezTo>
                          <a:pt x="10" y="10"/>
                          <a:pt x="10" y="10"/>
                          <a:pt x="9" y="10"/>
                        </a:cubicBezTo>
                        <a:cubicBezTo>
                          <a:pt x="4" y="9"/>
                          <a:pt x="3" y="4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 271"/>
                  <p:cNvSpPr>
                    <a:spLocks/>
                  </p:cNvSpPr>
                  <p:nvPr/>
                </p:nvSpPr>
                <p:spPr bwMode="auto">
                  <a:xfrm>
                    <a:off x="3402" y="2038"/>
                    <a:ext cx="49" cy="51"/>
                  </a:xfrm>
                  <a:custGeom>
                    <a:avLst/>
                    <a:gdLst/>
                    <a:ahLst/>
                    <a:cxnLst>
                      <a:cxn ang="0">
                        <a:pos x="24" y="27"/>
                      </a:cxn>
                      <a:cxn ang="0">
                        <a:pos x="24" y="24"/>
                      </a:cxn>
                      <a:cxn ang="0">
                        <a:pos x="24" y="24"/>
                      </a:cxn>
                      <a:cxn ang="0">
                        <a:pos x="26" y="23"/>
                      </a:cxn>
                      <a:cxn ang="0">
                        <a:pos x="24" y="21"/>
                      </a:cxn>
                      <a:cxn ang="0">
                        <a:pos x="26" y="20"/>
                      </a:cxn>
                      <a:cxn ang="0">
                        <a:pos x="23" y="18"/>
                      </a:cxn>
                      <a:cxn ang="0">
                        <a:pos x="20" y="15"/>
                      </a:cxn>
                      <a:cxn ang="0">
                        <a:pos x="18" y="15"/>
                      </a:cxn>
                      <a:cxn ang="0">
                        <a:pos x="20" y="15"/>
                      </a:cxn>
                      <a:cxn ang="0">
                        <a:pos x="21" y="12"/>
                      </a:cxn>
                      <a:cxn ang="0">
                        <a:pos x="17" y="9"/>
                      </a:cxn>
                      <a:cxn ang="0">
                        <a:pos x="18" y="6"/>
                      </a:cxn>
                      <a:cxn ang="0">
                        <a:pos x="13" y="0"/>
                      </a:cxn>
                      <a:cxn ang="0">
                        <a:pos x="12" y="1"/>
                      </a:cxn>
                      <a:cxn ang="0">
                        <a:pos x="7" y="1"/>
                      </a:cxn>
                      <a:cxn ang="0">
                        <a:pos x="6" y="1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3" y="7"/>
                      </a:cxn>
                      <a:cxn ang="0">
                        <a:pos x="1" y="10"/>
                      </a:cxn>
                      <a:cxn ang="0">
                        <a:pos x="3" y="12"/>
                      </a:cxn>
                      <a:cxn ang="0">
                        <a:pos x="1" y="13"/>
                      </a:cxn>
                      <a:cxn ang="0">
                        <a:pos x="9" y="15"/>
                      </a:cxn>
                      <a:cxn ang="0">
                        <a:pos x="10" y="18"/>
                      </a:cxn>
                      <a:cxn ang="0">
                        <a:pos x="13" y="17"/>
                      </a:cxn>
                      <a:cxn ang="0">
                        <a:pos x="15" y="20"/>
                      </a:cxn>
                      <a:cxn ang="0">
                        <a:pos x="17" y="20"/>
                      </a:cxn>
                      <a:cxn ang="0">
                        <a:pos x="18" y="20"/>
                      </a:cxn>
                      <a:cxn ang="0">
                        <a:pos x="20" y="21"/>
                      </a:cxn>
                      <a:cxn ang="0">
                        <a:pos x="21" y="23"/>
                      </a:cxn>
                      <a:cxn ang="0">
                        <a:pos x="23" y="27"/>
                      </a:cxn>
                      <a:cxn ang="0">
                        <a:pos x="24" y="26"/>
                      </a:cxn>
                      <a:cxn ang="0">
                        <a:pos x="24" y="27"/>
                      </a:cxn>
                    </a:cxnLst>
                    <a:rect l="0" t="0" r="r" b="b"/>
                    <a:pathLst>
                      <a:path w="26" h="27">
                        <a:moveTo>
                          <a:pt x="24" y="27"/>
                        </a:moveTo>
                        <a:cubicBezTo>
                          <a:pt x="24" y="26"/>
                          <a:pt x="24" y="26"/>
                          <a:pt x="24" y="24"/>
                        </a:cubicBezTo>
                        <a:cubicBezTo>
                          <a:pt x="24" y="24"/>
                          <a:pt x="24" y="24"/>
                          <a:pt x="24" y="24"/>
                        </a:cubicBezTo>
                        <a:cubicBezTo>
                          <a:pt x="23" y="23"/>
                          <a:pt x="26" y="23"/>
                          <a:pt x="26" y="23"/>
                        </a:cubicBezTo>
                        <a:cubicBezTo>
                          <a:pt x="26" y="23"/>
                          <a:pt x="23" y="21"/>
                          <a:pt x="24" y="21"/>
                        </a:cubicBezTo>
                        <a:cubicBezTo>
                          <a:pt x="24" y="20"/>
                          <a:pt x="26" y="21"/>
                          <a:pt x="26" y="20"/>
                        </a:cubicBezTo>
                        <a:cubicBezTo>
                          <a:pt x="26" y="18"/>
                          <a:pt x="23" y="20"/>
                          <a:pt x="23" y="18"/>
                        </a:cubicBezTo>
                        <a:cubicBezTo>
                          <a:pt x="21" y="18"/>
                          <a:pt x="20" y="17"/>
                          <a:pt x="20" y="15"/>
                        </a:cubicBezTo>
                        <a:cubicBezTo>
                          <a:pt x="18" y="15"/>
                          <a:pt x="18" y="15"/>
                          <a:pt x="18" y="15"/>
                        </a:cubicBezTo>
                        <a:cubicBezTo>
                          <a:pt x="17" y="13"/>
                          <a:pt x="20" y="15"/>
                          <a:pt x="20" y="15"/>
                        </a:cubicBezTo>
                        <a:cubicBezTo>
                          <a:pt x="20" y="13"/>
                          <a:pt x="21" y="12"/>
                          <a:pt x="21" y="12"/>
                        </a:cubicBezTo>
                        <a:cubicBezTo>
                          <a:pt x="17" y="9"/>
                          <a:pt x="17" y="9"/>
                          <a:pt x="17" y="9"/>
                        </a:cubicBezTo>
                        <a:cubicBezTo>
                          <a:pt x="15" y="6"/>
                          <a:pt x="18" y="6"/>
                          <a:pt x="18" y="6"/>
                        </a:cubicBezTo>
                        <a:cubicBezTo>
                          <a:pt x="18" y="4"/>
                          <a:pt x="13" y="1"/>
                          <a:pt x="13" y="0"/>
                        </a:cubicBezTo>
                        <a:cubicBezTo>
                          <a:pt x="12" y="0"/>
                          <a:pt x="12" y="1"/>
                          <a:pt x="12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7" y="1"/>
                          <a:pt x="6" y="1"/>
                        </a:cubicBezTo>
                        <a:cubicBezTo>
                          <a:pt x="4" y="1"/>
                          <a:pt x="3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0" y="3"/>
                          <a:pt x="1" y="3"/>
                        </a:cubicBezTo>
                        <a:cubicBezTo>
                          <a:pt x="1" y="4"/>
                          <a:pt x="3" y="6"/>
                          <a:pt x="3" y="7"/>
                        </a:cubicBezTo>
                        <a:cubicBezTo>
                          <a:pt x="3" y="9"/>
                          <a:pt x="1" y="9"/>
                          <a:pt x="1" y="10"/>
                        </a:cubicBezTo>
                        <a:cubicBezTo>
                          <a:pt x="1" y="12"/>
                          <a:pt x="3" y="12"/>
                          <a:pt x="3" y="12"/>
                        </a:cubicBezTo>
                        <a:cubicBezTo>
                          <a:pt x="3" y="13"/>
                          <a:pt x="1" y="13"/>
                          <a:pt x="1" y="13"/>
                        </a:cubicBezTo>
                        <a:cubicBezTo>
                          <a:pt x="4" y="15"/>
                          <a:pt x="7" y="13"/>
                          <a:pt x="9" y="15"/>
                        </a:cubicBezTo>
                        <a:cubicBezTo>
                          <a:pt x="10" y="17"/>
                          <a:pt x="10" y="17"/>
                          <a:pt x="10" y="18"/>
                        </a:cubicBezTo>
                        <a:cubicBezTo>
                          <a:pt x="12" y="18"/>
                          <a:pt x="12" y="17"/>
                          <a:pt x="13" y="17"/>
                        </a:cubicBezTo>
                        <a:cubicBezTo>
                          <a:pt x="15" y="18"/>
                          <a:pt x="13" y="20"/>
                          <a:pt x="15" y="20"/>
                        </a:cubicBezTo>
                        <a:cubicBezTo>
                          <a:pt x="17" y="18"/>
                          <a:pt x="15" y="20"/>
                          <a:pt x="17" y="20"/>
                        </a:cubicBezTo>
                        <a:cubicBezTo>
                          <a:pt x="18" y="20"/>
                          <a:pt x="18" y="20"/>
                          <a:pt x="18" y="20"/>
                        </a:cubicBezTo>
                        <a:cubicBezTo>
                          <a:pt x="20" y="20"/>
                          <a:pt x="18" y="21"/>
                          <a:pt x="20" y="21"/>
                        </a:cubicBezTo>
                        <a:cubicBezTo>
                          <a:pt x="21" y="23"/>
                          <a:pt x="21" y="23"/>
                          <a:pt x="21" y="23"/>
                        </a:cubicBezTo>
                        <a:cubicBezTo>
                          <a:pt x="21" y="24"/>
                          <a:pt x="21" y="26"/>
                          <a:pt x="23" y="27"/>
                        </a:cubicBezTo>
                        <a:cubicBezTo>
                          <a:pt x="23" y="27"/>
                          <a:pt x="23" y="26"/>
                          <a:pt x="24" y="26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 272"/>
                  <p:cNvSpPr>
                    <a:spLocks/>
                  </p:cNvSpPr>
                  <p:nvPr/>
                </p:nvSpPr>
                <p:spPr bwMode="auto">
                  <a:xfrm>
                    <a:off x="3349" y="1990"/>
                    <a:ext cx="106" cy="55"/>
                  </a:xfrm>
                  <a:custGeom>
                    <a:avLst/>
                    <a:gdLst/>
                    <a:ahLst/>
                    <a:cxnLst>
                      <a:cxn ang="0">
                        <a:pos x="29" y="28"/>
                      </a:cxn>
                      <a:cxn ang="0">
                        <a:pos x="34" y="26"/>
                      </a:cxn>
                      <a:cxn ang="0">
                        <a:pos x="36" y="26"/>
                      </a:cxn>
                      <a:cxn ang="0">
                        <a:pos x="40" y="26"/>
                      </a:cxn>
                      <a:cxn ang="0">
                        <a:pos x="42" y="25"/>
                      </a:cxn>
                      <a:cxn ang="0">
                        <a:pos x="43" y="23"/>
                      </a:cxn>
                      <a:cxn ang="0">
                        <a:pos x="46" y="25"/>
                      </a:cxn>
                      <a:cxn ang="0">
                        <a:pos x="48" y="26"/>
                      </a:cxn>
                      <a:cxn ang="0">
                        <a:pos x="51" y="26"/>
                      </a:cxn>
                      <a:cxn ang="0">
                        <a:pos x="54" y="26"/>
                      </a:cxn>
                      <a:cxn ang="0">
                        <a:pos x="51" y="23"/>
                      </a:cxn>
                      <a:cxn ang="0">
                        <a:pos x="51" y="22"/>
                      </a:cxn>
                      <a:cxn ang="0">
                        <a:pos x="53" y="19"/>
                      </a:cxn>
                      <a:cxn ang="0">
                        <a:pos x="46" y="15"/>
                      </a:cxn>
                      <a:cxn ang="0">
                        <a:pos x="46" y="11"/>
                      </a:cxn>
                      <a:cxn ang="0">
                        <a:pos x="42" y="9"/>
                      </a:cxn>
                      <a:cxn ang="0">
                        <a:pos x="37" y="9"/>
                      </a:cxn>
                      <a:cxn ang="0">
                        <a:pos x="31" y="11"/>
                      </a:cxn>
                      <a:cxn ang="0">
                        <a:pos x="29" y="8"/>
                      </a:cxn>
                      <a:cxn ang="0">
                        <a:pos x="23" y="5"/>
                      </a:cxn>
                      <a:cxn ang="0">
                        <a:pos x="17" y="3"/>
                      </a:cxn>
                      <a:cxn ang="0">
                        <a:pos x="11" y="3"/>
                      </a:cxn>
                      <a:cxn ang="0">
                        <a:pos x="6" y="0"/>
                      </a:cxn>
                      <a:cxn ang="0">
                        <a:pos x="0" y="2"/>
                      </a:cxn>
                      <a:cxn ang="0">
                        <a:pos x="9" y="8"/>
                      </a:cxn>
                      <a:cxn ang="0">
                        <a:pos x="14" y="14"/>
                      </a:cxn>
                      <a:cxn ang="0">
                        <a:pos x="13" y="23"/>
                      </a:cxn>
                      <a:cxn ang="0">
                        <a:pos x="17" y="23"/>
                      </a:cxn>
                      <a:cxn ang="0">
                        <a:pos x="20" y="23"/>
                      </a:cxn>
                      <a:cxn ang="0">
                        <a:pos x="22" y="22"/>
                      </a:cxn>
                      <a:cxn ang="0">
                        <a:pos x="26" y="25"/>
                      </a:cxn>
                      <a:cxn ang="0">
                        <a:pos x="26" y="25"/>
                      </a:cxn>
                      <a:cxn ang="0">
                        <a:pos x="26" y="26"/>
                      </a:cxn>
                      <a:cxn ang="0">
                        <a:pos x="29" y="26"/>
                      </a:cxn>
                      <a:cxn ang="0">
                        <a:pos x="29" y="28"/>
                      </a:cxn>
                    </a:cxnLst>
                    <a:rect l="0" t="0" r="r" b="b"/>
                    <a:pathLst>
                      <a:path w="56" h="29">
                        <a:moveTo>
                          <a:pt x="29" y="28"/>
                        </a:moveTo>
                        <a:cubicBezTo>
                          <a:pt x="31" y="28"/>
                          <a:pt x="33" y="26"/>
                          <a:pt x="34" y="26"/>
                        </a:cubicBezTo>
                        <a:cubicBezTo>
                          <a:pt x="36" y="26"/>
                          <a:pt x="36" y="26"/>
                          <a:pt x="36" y="26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26"/>
                          <a:pt x="40" y="25"/>
                          <a:pt x="42" y="25"/>
                        </a:cubicBezTo>
                        <a:cubicBezTo>
                          <a:pt x="43" y="23"/>
                          <a:pt x="43" y="23"/>
                          <a:pt x="43" y="23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8" y="25"/>
                          <a:pt x="46" y="26"/>
                          <a:pt x="48" y="26"/>
                        </a:cubicBezTo>
                        <a:cubicBezTo>
                          <a:pt x="49" y="26"/>
                          <a:pt x="49" y="26"/>
                          <a:pt x="51" y="26"/>
                        </a:cubicBezTo>
                        <a:cubicBezTo>
                          <a:pt x="53" y="26"/>
                          <a:pt x="53" y="29"/>
                          <a:pt x="54" y="26"/>
                        </a:cubicBezTo>
                        <a:cubicBezTo>
                          <a:pt x="56" y="25"/>
                          <a:pt x="51" y="23"/>
                          <a:pt x="51" y="23"/>
                        </a:cubicBezTo>
                        <a:cubicBezTo>
                          <a:pt x="51" y="22"/>
                          <a:pt x="51" y="22"/>
                          <a:pt x="51" y="22"/>
                        </a:cubicBezTo>
                        <a:cubicBezTo>
                          <a:pt x="51" y="20"/>
                          <a:pt x="53" y="19"/>
                          <a:pt x="53" y="19"/>
                        </a:cubicBezTo>
                        <a:cubicBezTo>
                          <a:pt x="48" y="17"/>
                          <a:pt x="48" y="17"/>
                          <a:pt x="46" y="15"/>
                        </a:cubicBezTo>
                        <a:cubicBezTo>
                          <a:pt x="45" y="14"/>
                          <a:pt x="49" y="11"/>
                          <a:pt x="46" y="11"/>
                        </a:cubicBezTo>
                        <a:cubicBezTo>
                          <a:pt x="43" y="11"/>
                          <a:pt x="43" y="9"/>
                          <a:pt x="42" y="9"/>
                        </a:cubicBezTo>
                        <a:cubicBezTo>
                          <a:pt x="40" y="8"/>
                          <a:pt x="40" y="11"/>
                          <a:pt x="37" y="9"/>
                        </a:cubicBezTo>
                        <a:cubicBezTo>
                          <a:pt x="36" y="8"/>
                          <a:pt x="34" y="12"/>
                          <a:pt x="31" y="11"/>
                        </a:cubicBezTo>
                        <a:cubicBezTo>
                          <a:pt x="29" y="9"/>
                          <a:pt x="34" y="9"/>
                          <a:pt x="29" y="8"/>
                        </a:cubicBezTo>
                        <a:cubicBezTo>
                          <a:pt x="25" y="6"/>
                          <a:pt x="25" y="5"/>
                          <a:pt x="23" y="5"/>
                        </a:cubicBezTo>
                        <a:cubicBezTo>
                          <a:pt x="22" y="5"/>
                          <a:pt x="20" y="2"/>
                          <a:pt x="17" y="3"/>
                        </a:cubicBezTo>
                        <a:cubicBezTo>
                          <a:pt x="13" y="6"/>
                          <a:pt x="14" y="3"/>
                          <a:pt x="11" y="3"/>
                        </a:cubicBezTo>
                        <a:cubicBezTo>
                          <a:pt x="8" y="3"/>
                          <a:pt x="8" y="0"/>
                          <a:pt x="6" y="0"/>
                        </a:cubicBezTo>
                        <a:cubicBezTo>
                          <a:pt x="5" y="0"/>
                          <a:pt x="2" y="0"/>
                          <a:pt x="0" y="2"/>
                        </a:cubicBezTo>
                        <a:cubicBezTo>
                          <a:pt x="6" y="6"/>
                          <a:pt x="8" y="5"/>
                          <a:pt x="9" y="8"/>
                        </a:cubicBezTo>
                        <a:cubicBezTo>
                          <a:pt x="11" y="11"/>
                          <a:pt x="13" y="6"/>
                          <a:pt x="14" y="14"/>
                        </a:cubicBezTo>
                        <a:cubicBezTo>
                          <a:pt x="16" y="22"/>
                          <a:pt x="14" y="22"/>
                          <a:pt x="13" y="23"/>
                        </a:cubicBezTo>
                        <a:cubicBezTo>
                          <a:pt x="16" y="25"/>
                          <a:pt x="14" y="23"/>
                          <a:pt x="17" y="23"/>
                        </a:cubicBezTo>
                        <a:cubicBezTo>
                          <a:pt x="17" y="23"/>
                          <a:pt x="20" y="25"/>
                          <a:pt x="20" y="23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3" y="22"/>
                          <a:pt x="26" y="25"/>
                        </a:cubicBezTo>
                        <a:cubicBezTo>
                          <a:pt x="26" y="25"/>
                          <a:pt x="26" y="25"/>
                          <a:pt x="26" y="25"/>
                        </a:cubicBezTo>
                        <a:cubicBezTo>
                          <a:pt x="26" y="26"/>
                          <a:pt x="26" y="26"/>
                          <a:pt x="26" y="26"/>
                        </a:cubicBezTo>
                        <a:cubicBezTo>
                          <a:pt x="28" y="28"/>
                          <a:pt x="28" y="26"/>
                          <a:pt x="29" y="26"/>
                        </a:cubicBezTo>
                        <a:cubicBezTo>
                          <a:pt x="29" y="28"/>
                          <a:pt x="29" y="28"/>
                          <a:pt x="29" y="2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 273"/>
                  <p:cNvSpPr>
                    <a:spLocks noEditPoints="1"/>
                  </p:cNvSpPr>
                  <p:nvPr/>
                </p:nvSpPr>
                <p:spPr bwMode="auto">
                  <a:xfrm>
                    <a:off x="3042" y="1358"/>
                    <a:ext cx="184" cy="269"/>
                  </a:xfrm>
                  <a:custGeom>
                    <a:avLst/>
                    <a:gdLst/>
                    <a:ahLst/>
                    <a:cxnLst>
                      <a:cxn ang="0">
                        <a:pos x="13" y="13"/>
                      </a:cxn>
                      <a:cxn ang="0">
                        <a:pos x="25" y="20"/>
                      </a:cxn>
                      <a:cxn ang="0">
                        <a:pos x="36" y="19"/>
                      </a:cxn>
                      <a:cxn ang="0">
                        <a:pos x="45" y="20"/>
                      </a:cxn>
                      <a:cxn ang="0">
                        <a:pos x="51" y="10"/>
                      </a:cxn>
                      <a:cxn ang="0">
                        <a:pos x="63" y="2"/>
                      </a:cxn>
                      <a:cxn ang="0">
                        <a:pos x="78" y="10"/>
                      </a:cxn>
                      <a:cxn ang="0">
                        <a:pos x="74" y="19"/>
                      </a:cxn>
                      <a:cxn ang="0">
                        <a:pos x="80" y="31"/>
                      </a:cxn>
                      <a:cxn ang="0">
                        <a:pos x="77" y="48"/>
                      </a:cxn>
                      <a:cxn ang="0">
                        <a:pos x="81" y="65"/>
                      </a:cxn>
                      <a:cxn ang="0">
                        <a:pos x="81" y="70"/>
                      </a:cxn>
                      <a:cxn ang="0">
                        <a:pos x="85" y="77"/>
                      </a:cxn>
                      <a:cxn ang="0">
                        <a:pos x="89" y="85"/>
                      </a:cxn>
                      <a:cxn ang="0">
                        <a:pos x="94" y="97"/>
                      </a:cxn>
                      <a:cxn ang="0">
                        <a:pos x="80" y="119"/>
                      </a:cxn>
                      <a:cxn ang="0">
                        <a:pos x="57" y="132"/>
                      </a:cxn>
                      <a:cxn ang="0">
                        <a:pos x="45" y="135"/>
                      </a:cxn>
                      <a:cxn ang="0">
                        <a:pos x="28" y="139"/>
                      </a:cxn>
                      <a:cxn ang="0">
                        <a:pos x="23" y="135"/>
                      </a:cxn>
                      <a:cxn ang="0">
                        <a:pos x="14" y="126"/>
                      </a:cxn>
                      <a:cxn ang="0">
                        <a:pos x="16" y="116"/>
                      </a:cxn>
                      <a:cxn ang="0">
                        <a:pos x="16" y="97"/>
                      </a:cxn>
                      <a:cxn ang="0">
                        <a:pos x="22" y="93"/>
                      </a:cxn>
                      <a:cxn ang="0">
                        <a:pos x="29" y="86"/>
                      </a:cxn>
                      <a:cxn ang="0">
                        <a:pos x="42" y="74"/>
                      </a:cxn>
                      <a:cxn ang="0">
                        <a:pos x="46" y="70"/>
                      </a:cxn>
                      <a:cxn ang="0">
                        <a:pos x="37" y="62"/>
                      </a:cxn>
                      <a:cxn ang="0">
                        <a:pos x="36" y="48"/>
                      </a:cxn>
                      <a:cxn ang="0">
                        <a:pos x="34" y="39"/>
                      </a:cxn>
                      <a:cxn ang="0">
                        <a:pos x="31" y="34"/>
                      </a:cxn>
                      <a:cxn ang="0">
                        <a:pos x="29" y="28"/>
                      </a:cxn>
                      <a:cxn ang="0">
                        <a:pos x="13" y="19"/>
                      </a:cxn>
                      <a:cxn ang="0">
                        <a:pos x="13" y="16"/>
                      </a:cxn>
                      <a:cxn ang="0">
                        <a:pos x="22" y="135"/>
                      </a:cxn>
                      <a:cxn ang="0">
                        <a:pos x="19" y="134"/>
                      </a:cxn>
                      <a:cxn ang="0">
                        <a:pos x="19" y="134"/>
                      </a:cxn>
                      <a:cxn ang="0">
                        <a:pos x="17" y="137"/>
                      </a:cxn>
                      <a:cxn ang="0">
                        <a:pos x="19" y="137"/>
                      </a:cxn>
                      <a:cxn ang="0">
                        <a:pos x="19" y="137"/>
                      </a:cxn>
                      <a:cxn ang="0">
                        <a:pos x="19" y="135"/>
                      </a:cxn>
                      <a:cxn ang="0">
                        <a:pos x="5" y="139"/>
                      </a:cxn>
                      <a:cxn ang="0">
                        <a:pos x="5" y="139"/>
                      </a:cxn>
                      <a:cxn ang="0">
                        <a:pos x="5" y="135"/>
                      </a:cxn>
                      <a:cxn ang="0">
                        <a:pos x="3" y="134"/>
                      </a:cxn>
                      <a:cxn ang="0">
                        <a:pos x="2" y="134"/>
                      </a:cxn>
                      <a:cxn ang="0">
                        <a:pos x="0" y="135"/>
                      </a:cxn>
                      <a:cxn ang="0">
                        <a:pos x="3" y="137"/>
                      </a:cxn>
                      <a:cxn ang="0">
                        <a:pos x="42" y="71"/>
                      </a:cxn>
                      <a:cxn ang="0">
                        <a:pos x="45" y="73"/>
                      </a:cxn>
                      <a:cxn ang="0">
                        <a:pos x="14" y="96"/>
                      </a:cxn>
                      <a:cxn ang="0">
                        <a:pos x="16" y="96"/>
                      </a:cxn>
                    </a:cxnLst>
                    <a:rect l="0" t="0" r="r" b="b"/>
                    <a:pathLst>
                      <a:path w="97" h="142">
                        <a:moveTo>
                          <a:pt x="13" y="16"/>
                        </a:moveTo>
                        <a:cubicBezTo>
                          <a:pt x="13" y="16"/>
                          <a:pt x="11" y="14"/>
                          <a:pt x="13" y="13"/>
                        </a:cubicBezTo>
                        <a:cubicBezTo>
                          <a:pt x="16" y="11"/>
                          <a:pt x="19" y="14"/>
                          <a:pt x="22" y="17"/>
                        </a:cubicBezTo>
                        <a:cubicBezTo>
                          <a:pt x="25" y="20"/>
                          <a:pt x="20" y="20"/>
                          <a:pt x="25" y="20"/>
                        </a:cubicBezTo>
                        <a:cubicBezTo>
                          <a:pt x="31" y="20"/>
                          <a:pt x="28" y="22"/>
                          <a:pt x="31" y="22"/>
                        </a:cubicBezTo>
                        <a:cubicBezTo>
                          <a:pt x="36" y="20"/>
                          <a:pt x="34" y="19"/>
                          <a:pt x="36" y="19"/>
                        </a:cubicBezTo>
                        <a:cubicBezTo>
                          <a:pt x="37" y="20"/>
                          <a:pt x="40" y="20"/>
                          <a:pt x="43" y="24"/>
                        </a:cubicBezTo>
                        <a:cubicBezTo>
                          <a:pt x="43" y="22"/>
                          <a:pt x="45" y="24"/>
                          <a:pt x="45" y="20"/>
                        </a:cubicBezTo>
                        <a:cubicBezTo>
                          <a:pt x="46" y="17"/>
                          <a:pt x="52" y="19"/>
                          <a:pt x="49" y="16"/>
                        </a:cubicBezTo>
                        <a:cubicBezTo>
                          <a:pt x="48" y="13"/>
                          <a:pt x="51" y="13"/>
                          <a:pt x="51" y="10"/>
                        </a:cubicBezTo>
                        <a:cubicBezTo>
                          <a:pt x="51" y="8"/>
                          <a:pt x="52" y="5"/>
                          <a:pt x="55" y="4"/>
                        </a:cubicBezTo>
                        <a:cubicBezTo>
                          <a:pt x="59" y="2"/>
                          <a:pt x="57" y="5"/>
                          <a:pt x="63" y="2"/>
                        </a:cubicBezTo>
                        <a:cubicBezTo>
                          <a:pt x="66" y="0"/>
                          <a:pt x="66" y="0"/>
                          <a:pt x="68" y="4"/>
                        </a:cubicBezTo>
                        <a:cubicBezTo>
                          <a:pt x="69" y="5"/>
                          <a:pt x="77" y="7"/>
                          <a:pt x="78" y="10"/>
                        </a:cubicBezTo>
                        <a:cubicBezTo>
                          <a:pt x="78" y="11"/>
                          <a:pt x="71" y="14"/>
                          <a:pt x="75" y="16"/>
                        </a:cubicBezTo>
                        <a:cubicBezTo>
                          <a:pt x="68" y="20"/>
                          <a:pt x="74" y="17"/>
                          <a:pt x="74" y="19"/>
                        </a:cubicBezTo>
                        <a:cubicBezTo>
                          <a:pt x="75" y="22"/>
                          <a:pt x="71" y="20"/>
                          <a:pt x="72" y="25"/>
                        </a:cubicBezTo>
                        <a:cubicBezTo>
                          <a:pt x="74" y="33"/>
                          <a:pt x="77" y="27"/>
                          <a:pt x="80" y="31"/>
                        </a:cubicBezTo>
                        <a:cubicBezTo>
                          <a:pt x="83" y="36"/>
                          <a:pt x="86" y="34"/>
                          <a:pt x="83" y="37"/>
                        </a:cubicBezTo>
                        <a:cubicBezTo>
                          <a:pt x="80" y="40"/>
                          <a:pt x="74" y="45"/>
                          <a:pt x="77" y="48"/>
                        </a:cubicBezTo>
                        <a:cubicBezTo>
                          <a:pt x="80" y="50"/>
                          <a:pt x="86" y="63"/>
                          <a:pt x="85" y="63"/>
                        </a:cubicBezTo>
                        <a:cubicBezTo>
                          <a:pt x="81" y="63"/>
                          <a:pt x="81" y="63"/>
                          <a:pt x="81" y="65"/>
                        </a:cubicBezTo>
                        <a:cubicBezTo>
                          <a:pt x="83" y="65"/>
                          <a:pt x="81" y="65"/>
                          <a:pt x="81" y="66"/>
                        </a:cubicBezTo>
                        <a:cubicBezTo>
                          <a:pt x="81" y="70"/>
                          <a:pt x="80" y="68"/>
                          <a:pt x="81" y="70"/>
                        </a:cubicBezTo>
                        <a:cubicBezTo>
                          <a:pt x="85" y="71"/>
                          <a:pt x="80" y="71"/>
                          <a:pt x="80" y="73"/>
                        </a:cubicBezTo>
                        <a:cubicBezTo>
                          <a:pt x="81" y="76"/>
                          <a:pt x="88" y="76"/>
                          <a:pt x="85" y="77"/>
                        </a:cubicBezTo>
                        <a:cubicBezTo>
                          <a:pt x="83" y="79"/>
                          <a:pt x="85" y="79"/>
                          <a:pt x="85" y="80"/>
                        </a:cubicBezTo>
                        <a:cubicBezTo>
                          <a:pt x="83" y="82"/>
                          <a:pt x="89" y="82"/>
                          <a:pt x="89" y="85"/>
                        </a:cubicBezTo>
                        <a:cubicBezTo>
                          <a:pt x="88" y="88"/>
                          <a:pt x="81" y="88"/>
                          <a:pt x="85" y="91"/>
                        </a:cubicBezTo>
                        <a:cubicBezTo>
                          <a:pt x="88" y="93"/>
                          <a:pt x="92" y="94"/>
                          <a:pt x="94" y="97"/>
                        </a:cubicBezTo>
                        <a:cubicBezTo>
                          <a:pt x="95" y="100"/>
                          <a:pt x="97" y="99"/>
                          <a:pt x="95" y="102"/>
                        </a:cubicBezTo>
                        <a:cubicBezTo>
                          <a:pt x="94" y="105"/>
                          <a:pt x="89" y="111"/>
                          <a:pt x="80" y="119"/>
                        </a:cubicBezTo>
                        <a:cubicBezTo>
                          <a:pt x="72" y="126"/>
                          <a:pt x="69" y="128"/>
                          <a:pt x="66" y="131"/>
                        </a:cubicBezTo>
                        <a:cubicBezTo>
                          <a:pt x="62" y="134"/>
                          <a:pt x="62" y="131"/>
                          <a:pt x="57" y="132"/>
                        </a:cubicBezTo>
                        <a:cubicBezTo>
                          <a:pt x="52" y="135"/>
                          <a:pt x="54" y="131"/>
                          <a:pt x="52" y="134"/>
                        </a:cubicBezTo>
                        <a:cubicBezTo>
                          <a:pt x="49" y="137"/>
                          <a:pt x="51" y="132"/>
                          <a:pt x="45" y="135"/>
                        </a:cubicBezTo>
                        <a:cubicBezTo>
                          <a:pt x="36" y="140"/>
                          <a:pt x="34" y="139"/>
                          <a:pt x="31" y="140"/>
                        </a:cubicBezTo>
                        <a:cubicBezTo>
                          <a:pt x="26" y="142"/>
                          <a:pt x="26" y="142"/>
                          <a:pt x="28" y="139"/>
                        </a:cubicBezTo>
                        <a:cubicBezTo>
                          <a:pt x="29" y="137"/>
                          <a:pt x="28" y="135"/>
                          <a:pt x="26" y="139"/>
                        </a:cubicBezTo>
                        <a:cubicBezTo>
                          <a:pt x="23" y="140"/>
                          <a:pt x="23" y="137"/>
                          <a:pt x="23" y="135"/>
                        </a:cubicBezTo>
                        <a:cubicBezTo>
                          <a:pt x="25" y="132"/>
                          <a:pt x="22" y="132"/>
                          <a:pt x="17" y="132"/>
                        </a:cubicBezTo>
                        <a:cubicBezTo>
                          <a:pt x="13" y="131"/>
                          <a:pt x="14" y="131"/>
                          <a:pt x="14" y="126"/>
                        </a:cubicBezTo>
                        <a:cubicBezTo>
                          <a:pt x="16" y="123"/>
                          <a:pt x="16" y="122"/>
                          <a:pt x="16" y="120"/>
                        </a:cubicBezTo>
                        <a:cubicBezTo>
                          <a:pt x="14" y="117"/>
                          <a:pt x="19" y="119"/>
                          <a:pt x="16" y="116"/>
                        </a:cubicBezTo>
                        <a:cubicBezTo>
                          <a:pt x="11" y="109"/>
                          <a:pt x="17" y="112"/>
                          <a:pt x="14" y="108"/>
                        </a:cubicBezTo>
                        <a:cubicBezTo>
                          <a:pt x="11" y="102"/>
                          <a:pt x="16" y="100"/>
                          <a:pt x="16" y="97"/>
                        </a:cubicBezTo>
                        <a:cubicBezTo>
                          <a:pt x="16" y="96"/>
                          <a:pt x="19" y="99"/>
                          <a:pt x="20" y="97"/>
                        </a:cubicBezTo>
                        <a:cubicBezTo>
                          <a:pt x="23" y="96"/>
                          <a:pt x="20" y="93"/>
                          <a:pt x="22" y="93"/>
                        </a:cubicBezTo>
                        <a:cubicBezTo>
                          <a:pt x="23" y="93"/>
                          <a:pt x="23" y="89"/>
                          <a:pt x="26" y="91"/>
                        </a:cubicBezTo>
                        <a:cubicBezTo>
                          <a:pt x="28" y="91"/>
                          <a:pt x="26" y="88"/>
                          <a:pt x="29" y="86"/>
                        </a:cubicBezTo>
                        <a:cubicBezTo>
                          <a:pt x="33" y="86"/>
                          <a:pt x="28" y="86"/>
                          <a:pt x="34" y="83"/>
                        </a:cubicBezTo>
                        <a:cubicBezTo>
                          <a:pt x="40" y="79"/>
                          <a:pt x="39" y="76"/>
                          <a:pt x="42" y="74"/>
                        </a:cubicBezTo>
                        <a:cubicBezTo>
                          <a:pt x="46" y="73"/>
                          <a:pt x="46" y="74"/>
                          <a:pt x="46" y="73"/>
                        </a:cubicBezTo>
                        <a:cubicBezTo>
                          <a:pt x="48" y="71"/>
                          <a:pt x="45" y="73"/>
                          <a:pt x="46" y="70"/>
                        </a:cubicBezTo>
                        <a:cubicBezTo>
                          <a:pt x="46" y="66"/>
                          <a:pt x="48" y="65"/>
                          <a:pt x="43" y="63"/>
                        </a:cubicBezTo>
                        <a:cubicBezTo>
                          <a:pt x="39" y="63"/>
                          <a:pt x="42" y="62"/>
                          <a:pt x="37" y="62"/>
                        </a:cubicBezTo>
                        <a:cubicBezTo>
                          <a:pt x="37" y="57"/>
                          <a:pt x="31" y="56"/>
                          <a:pt x="34" y="53"/>
                        </a:cubicBezTo>
                        <a:cubicBezTo>
                          <a:pt x="36" y="50"/>
                          <a:pt x="34" y="50"/>
                          <a:pt x="36" y="48"/>
                        </a:cubicBezTo>
                        <a:cubicBezTo>
                          <a:pt x="37" y="47"/>
                          <a:pt x="33" y="45"/>
                          <a:pt x="33" y="43"/>
                        </a:cubicBezTo>
                        <a:cubicBezTo>
                          <a:pt x="33" y="40"/>
                          <a:pt x="34" y="40"/>
                          <a:pt x="34" y="39"/>
                        </a:cubicBezTo>
                        <a:cubicBezTo>
                          <a:pt x="34" y="37"/>
                          <a:pt x="31" y="40"/>
                          <a:pt x="31" y="39"/>
                        </a:cubicBezTo>
                        <a:cubicBezTo>
                          <a:pt x="31" y="37"/>
                          <a:pt x="33" y="39"/>
                          <a:pt x="31" y="34"/>
                        </a:cubicBezTo>
                        <a:cubicBezTo>
                          <a:pt x="31" y="31"/>
                          <a:pt x="36" y="34"/>
                          <a:pt x="31" y="30"/>
                        </a:cubicBezTo>
                        <a:cubicBezTo>
                          <a:pt x="28" y="28"/>
                          <a:pt x="29" y="30"/>
                          <a:pt x="29" y="28"/>
                        </a:cubicBezTo>
                        <a:cubicBezTo>
                          <a:pt x="29" y="27"/>
                          <a:pt x="26" y="25"/>
                          <a:pt x="23" y="25"/>
                        </a:cubicBezTo>
                        <a:cubicBezTo>
                          <a:pt x="20" y="25"/>
                          <a:pt x="16" y="22"/>
                          <a:pt x="13" y="19"/>
                        </a:cubicBezTo>
                        <a:cubicBezTo>
                          <a:pt x="8" y="17"/>
                          <a:pt x="13" y="17"/>
                          <a:pt x="10" y="16"/>
                        </a:cubicBezTo>
                        <a:cubicBezTo>
                          <a:pt x="10" y="14"/>
                          <a:pt x="13" y="17"/>
                          <a:pt x="13" y="16"/>
                        </a:cubicBezTo>
                        <a:close/>
                        <a:moveTo>
                          <a:pt x="20" y="134"/>
                        </a:moveTo>
                        <a:cubicBezTo>
                          <a:pt x="20" y="134"/>
                          <a:pt x="22" y="134"/>
                          <a:pt x="22" y="135"/>
                        </a:cubicBezTo>
                        <a:cubicBezTo>
                          <a:pt x="22" y="135"/>
                          <a:pt x="20" y="135"/>
                          <a:pt x="20" y="134"/>
                        </a:cubicBezTo>
                        <a:close/>
                        <a:moveTo>
                          <a:pt x="19" y="134"/>
                        </a:moveTo>
                        <a:cubicBezTo>
                          <a:pt x="19" y="134"/>
                          <a:pt x="17" y="132"/>
                          <a:pt x="19" y="132"/>
                        </a:cubicBezTo>
                        <a:cubicBezTo>
                          <a:pt x="19" y="132"/>
                          <a:pt x="20" y="134"/>
                          <a:pt x="19" y="134"/>
                        </a:cubicBezTo>
                        <a:close/>
                        <a:moveTo>
                          <a:pt x="16" y="137"/>
                        </a:moveTo>
                        <a:cubicBezTo>
                          <a:pt x="16" y="135"/>
                          <a:pt x="17" y="135"/>
                          <a:pt x="17" y="137"/>
                        </a:cubicBezTo>
                        <a:cubicBezTo>
                          <a:pt x="16" y="137"/>
                          <a:pt x="16" y="137"/>
                          <a:pt x="16" y="137"/>
                        </a:cubicBezTo>
                        <a:close/>
                        <a:moveTo>
                          <a:pt x="19" y="137"/>
                        </a:moveTo>
                        <a:cubicBezTo>
                          <a:pt x="19" y="135"/>
                          <a:pt x="20" y="135"/>
                          <a:pt x="20" y="135"/>
                        </a:cubicBezTo>
                        <a:cubicBezTo>
                          <a:pt x="20" y="137"/>
                          <a:pt x="20" y="137"/>
                          <a:pt x="19" y="137"/>
                        </a:cubicBezTo>
                        <a:close/>
                        <a:moveTo>
                          <a:pt x="17" y="137"/>
                        </a:moveTo>
                        <a:cubicBezTo>
                          <a:pt x="17" y="135"/>
                          <a:pt x="19" y="135"/>
                          <a:pt x="19" y="135"/>
                        </a:cubicBezTo>
                        <a:cubicBezTo>
                          <a:pt x="19" y="137"/>
                          <a:pt x="17" y="137"/>
                          <a:pt x="17" y="137"/>
                        </a:cubicBezTo>
                        <a:close/>
                        <a:moveTo>
                          <a:pt x="5" y="139"/>
                        </a:moveTo>
                        <a:cubicBezTo>
                          <a:pt x="5" y="139"/>
                          <a:pt x="3" y="137"/>
                          <a:pt x="5" y="137"/>
                        </a:cubicBezTo>
                        <a:cubicBezTo>
                          <a:pt x="5" y="137"/>
                          <a:pt x="7" y="139"/>
                          <a:pt x="5" y="139"/>
                        </a:cubicBezTo>
                        <a:close/>
                        <a:moveTo>
                          <a:pt x="3" y="137"/>
                        </a:moveTo>
                        <a:cubicBezTo>
                          <a:pt x="5" y="137"/>
                          <a:pt x="3" y="135"/>
                          <a:pt x="5" y="135"/>
                        </a:cubicBezTo>
                        <a:cubicBezTo>
                          <a:pt x="5" y="135"/>
                          <a:pt x="5" y="137"/>
                          <a:pt x="7" y="135"/>
                        </a:cubicBezTo>
                        <a:cubicBezTo>
                          <a:pt x="7" y="134"/>
                          <a:pt x="7" y="134"/>
                          <a:pt x="3" y="134"/>
                        </a:cubicBezTo>
                        <a:cubicBezTo>
                          <a:pt x="0" y="132"/>
                          <a:pt x="3" y="134"/>
                          <a:pt x="3" y="135"/>
                        </a:cubicBezTo>
                        <a:cubicBezTo>
                          <a:pt x="2" y="137"/>
                          <a:pt x="2" y="134"/>
                          <a:pt x="2" y="134"/>
                        </a:cubicBezTo>
                        <a:cubicBezTo>
                          <a:pt x="2" y="135"/>
                          <a:pt x="0" y="135"/>
                          <a:pt x="0" y="135"/>
                        </a:cubicBezTo>
                        <a:cubicBezTo>
                          <a:pt x="0" y="137"/>
                          <a:pt x="0" y="135"/>
                          <a:pt x="0" y="135"/>
                        </a:cubicBezTo>
                        <a:cubicBezTo>
                          <a:pt x="2" y="137"/>
                          <a:pt x="2" y="137"/>
                          <a:pt x="2" y="137"/>
                        </a:cubicBezTo>
                        <a:cubicBezTo>
                          <a:pt x="3" y="137"/>
                          <a:pt x="3" y="139"/>
                          <a:pt x="3" y="137"/>
                        </a:cubicBezTo>
                        <a:close/>
                        <a:moveTo>
                          <a:pt x="45" y="73"/>
                        </a:moveTo>
                        <a:cubicBezTo>
                          <a:pt x="46" y="71"/>
                          <a:pt x="45" y="71"/>
                          <a:pt x="42" y="71"/>
                        </a:cubicBezTo>
                        <a:cubicBezTo>
                          <a:pt x="40" y="71"/>
                          <a:pt x="40" y="73"/>
                          <a:pt x="42" y="73"/>
                        </a:cubicBezTo>
                        <a:cubicBezTo>
                          <a:pt x="43" y="73"/>
                          <a:pt x="43" y="73"/>
                          <a:pt x="45" y="73"/>
                        </a:cubicBezTo>
                        <a:close/>
                        <a:moveTo>
                          <a:pt x="16" y="96"/>
                        </a:moveTo>
                        <a:cubicBezTo>
                          <a:pt x="14" y="96"/>
                          <a:pt x="14" y="96"/>
                          <a:pt x="14" y="96"/>
                        </a:cubicBezTo>
                        <a:cubicBezTo>
                          <a:pt x="14" y="96"/>
                          <a:pt x="13" y="96"/>
                          <a:pt x="14" y="97"/>
                        </a:cubicBezTo>
                        <a:cubicBezTo>
                          <a:pt x="14" y="97"/>
                          <a:pt x="16" y="97"/>
                          <a:pt x="16" y="96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274"/>
                  <p:cNvSpPr>
                    <a:spLocks noEditPoints="1"/>
                  </p:cNvSpPr>
                  <p:nvPr/>
                </p:nvSpPr>
                <p:spPr bwMode="auto">
                  <a:xfrm>
                    <a:off x="2817" y="1047"/>
                    <a:ext cx="403" cy="621"/>
                  </a:xfrm>
                  <a:custGeom>
                    <a:avLst/>
                    <a:gdLst/>
                    <a:ahLst/>
                    <a:cxnLst>
                      <a:cxn ang="0">
                        <a:pos x="58" y="30"/>
                      </a:cxn>
                      <a:cxn ang="0">
                        <a:pos x="93" y="31"/>
                      </a:cxn>
                      <a:cxn ang="0">
                        <a:pos x="112" y="45"/>
                      </a:cxn>
                      <a:cxn ang="0">
                        <a:pos x="57" y="40"/>
                      </a:cxn>
                      <a:cxn ang="0">
                        <a:pos x="150" y="42"/>
                      </a:cxn>
                      <a:cxn ang="0">
                        <a:pos x="173" y="10"/>
                      </a:cxn>
                      <a:cxn ang="0">
                        <a:pos x="109" y="13"/>
                      </a:cxn>
                      <a:cxn ang="0">
                        <a:pos x="202" y="170"/>
                      </a:cxn>
                      <a:cxn ang="0">
                        <a:pos x="199" y="157"/>
                      </a:cxn>
                      <a:cxn ang="0">
                        <a:pos x="185" y="151"/>
                      </a:cxn>
                      <a:cxn ang="0">
                        <a:pos x="168" y="160"/>
                      </a:cxn>
                      <a:cxn ang="0">
                        <a:pos x="161" y="152"/>
                      </a:cxn>
                      <a:cxn ang="0">
                        <a:pos x="147" y="164"/>
                      </a:cxn>
                      <a:cxn ang="0">
                        <a:pos x="136" y="167"/>
                      </a:cxn>
                      <a:cxn ang="0">
                        <a:pos x="121" y="170"/>
                      </a:cxn>
                      <a:cxn ang="0">
                        <a:pos x="107" y="178"/>
                      </a:cxn>
                      <a:cxn ang="0">
                        <a:pos x="92" y="192"/>
                      </a:cxn>
                      <a:cxn ang="0">
                        <a:pos x="81" y="198"/>
                      </a:cxn>
                      <a:cxn ang="0">
                        <a:pos x="87" y="207"/>
                      </a:cxn>
                      <a:cxn ang="0">
                        <a:pos x="67" y="216"/>
                      </a:cxn>
                      <a:cxn ang="0">
                        <a:pos x="64" y="230"/>
                      </a:cxn>
                      <a:cxn ang="0">
                        <a:pos x="57" y="242"/>
                      </a:cxn>
                      <a:cxn ang="0">
                        <a:pos x="51" y="253"/>
                      </a:cxn>
                      <a:cxn ang="0">
                        <a:pos x="38" y="255"/>
                      </a:cxn>
                      <a:cxn ang="0">
                        <a:pos x="15" y="268"/>
                      </a:cxn>
                      <a:cxn ang="0">
                        <a:pos x="5" y="279"/>
                      </a:cxn>
                      <a:cxn ang="0">
                        <a:pos x="6" y="288"/>
                      </a:cxn>
                      <a:cxn ang="0">
                        <a:pos x="12" y="299"/>
                      </a:cxn>
                      <a:cxn ang="0">
                        <a:pos x="8" y="316"/>
                      </a:cxn>
                      <a:cxn ang="0">
                        <a:pos x="37" y="319"/>
                      </a:cxn>
                      <a:cxn ang="0">
                        <a:pos x="51" y="313"/>
                      </a:cxn>
                      <a:cxn ang="0">
                        <a:pos x="63" y="282"/>
                      </a:cxn>
                      <a:cxn ang="0">
                        <a:pos x="80" y="230"/>
                      </a:cxn>
                      <a:cxn ang="0">
                        <a:pos x="107" y="187"/>
                      </a:cxn>
                      <a:cxn ang="0">
                        <a:pos x="155" y="183"/>
                      </a:cxn>
                      <a:cxn ang="0">
                        <a:pos x="194" y="180"/>
                      </a:cxn>
                      <a:cxn ang="0">
                        <a:pos x="150" y="161"/>
                      </a:cxn>
                      <a:cxn ang="0">
                        <a:pos x="144" y="157"/>
                      </a:cxn>
                      <a:cxn ang="0">
                        <a:pos x="121" y="163"/>
                      </a:cxn>
                      <a:cxn ang="0">
                        <a:pos x="130" y="166"/>
                      </a:cxn>
                      <a:cxn ang="0">
                        <a:pos x="116" y="166"/>
                      </a:cxn>
                      <a:cxn ang="0">
                        <a:pos x="113" y="166"/>
                      </a:cxn>
                      <a:cxn ang="0">
                        <a:pos x="113" y="172"/>
                      </a:cxn>
                      <a:cxn ang="0">
                        <a:pos x="100" y="175"/>
                      </a:cxn>
                      <a:cxn ang="0">
                        <a:pos x="103" y="181"/>
                      </a:cxn>
                      <a:cxn ang="0">
                        <a:pos x="83" y="189"/>
                      </a:cxn>
                      <a:cxn ang="0">
                        <a:pos x="83" y="183"/>
                      </a:cxn>
                      <a:cxn ang="0">
                        <a:pos x="89" y="181"/>
                      </a:cxn>
                      <a:cxn ang="0">
                        <a:pos x="90" y="186"/>
                      </a:cxn>
                      <a:cxn ang="0">
                        <a:pos x="93" y="187"/>
                      </a:cxn>
                      <a:cxn ang="0">
                        <a:pos x="75" y="190"/>
                      </a:cxn>
                      <a:cxn ang="0">
                        <a:pos x="70" y="193"/>
                      </a:cxn>
                      <a:cxn ang="0">
                        <a:pos x="87" y="195"/>
                      </a:cxn>
                      <a:cxn ang="0">
                        <a:pos x="63" y="224"/>
                      </a:cxn>
                      <a:cxn ang="0">
                        <a:pos x="60" y="227"/>
                      </a:cxn>
                      <a:cxn ang="0">
                        <a:pos x="54" y="242"/>
                      </a:cxn>
                      <a:cxn ang="0">
                        <a:pos x="51" y="241"/>
                      </a:cxn>
                      <a:cxn ang="0">
                        <a:pos x="29" y="255"/>
                      </a:cxn>
                      <a:cxn ang="0">
                        <a:pos x="29" y="261"/>
                      </a:cxn>
                      <a:cxn ang="0">
                        <a:pos x="11" y="270"/>
                      </a:cxn>
                      <a:cxn ang="0">
                        <a:pos x="2" y="288"/>
                      </a:cxn>
                      <a:cxn ang="0">
                        <a:pos x="5" y="313"/>
                      </a:cxn>
                      <a:cxn ang="0">
                        <a:pos x="3" y="296"/>
                      </a:cxn>
                    </a:cxnLst>
                    <a:rect l="0" t="0" r="r" b="b"/>
                    <a:pathLst>
                      <a:path w="213" h="328">
                        <a:moveTo>
                          <a:pt x="95" y="68"/>
                        </a:moveTo>
                        <a:cubicBezTo>
                          <a:pt x="84" y="65"/>
                          <a:pt x="89" y="62"/>
                          <a:pt x="81" y="59"/>
                        </a:cubicBezTo>
                        <a:cubicBezTo>
                          <a:pt x="72" y="56"/>
                          <a:pt x="73" y="54"/>
                          <a:pt x="81" y="52"/>
                        </a:cubicBezTo>
                        <a:cubicBezTo>
                          <a:pt x="90" y="51"/>
                          <a:pt x="100" y="46"/>
                          <a:pt x="84" y="48"/>
                        </a:cubicBezTo>
                        <a:cubicBezTo>
                          <a:pt x="69" y="49"/>
                          <a:pt x="67" y="48"/>
                          <a:pt x="81" y="43"/>
                        </a:cubicBezTo>
                        <a:cubicBezTo>
                          <a:pt x="93" y="40"/>
                          <a:pt x="103" y="37"/>
                          <a:pt x="92" y="37"/>
                        </a:cubicBezTo>
                        <a:cubicBezTo>
                          <a:pt x="81" y="37"/>
                          <a:pt x="90" y="33"/>
                          <a:pt x="81" y="37"/>
                        </a:cubicBezTo>
                        <a:cubicBezTo>
                          <a:pt x="73" y="42"/>
                          <a:pt x="70" y="46"/>
                          <a:pt x="63" y="39"/>
                        </a:cubicBezTo>
                        <a:cubicBezTo>
                          <a:pt x="55" y="30"/>
                          <a:pt x="52" y="31"/>
                          <a:pt x="58" y="30"/>
                        </a:cubicBezTo>
                        <a:cubicBezTo>
                          <a:pt x="63" y="30"/>
                          <a:pt x="57" y="30"/>
                          <a:pt x="58" y="26"/>
                        </a:cubicBezTo>
                        <a:cubicBezTo>
                          <a:pt x="60" y="22"/>
                          <a:pt x="55" y="31"/>
                          <a:pt x="52" y="26"/>
                        </a:cubicBezTo>
                        <a:cubicBezTo>
                          <a:pt x="49" y="22"/>
                          <a:pt x="46" y="22"/>
                          <a:pt x="52" y="17"/>
                        </a:cubicBezTo>
                        <a:cubicBezTo>
                          <a:pt x="60" y="13"/>
                          <a:pt x="57" y="19"/>
                          <a:pt x="61" y="17"/>
                        </a:cubicBezTo>
                        <a:cubicBezTo>
                          <a:pt x="64" y="14"/>
                          <a:pt x="63" y="19"/>
                          <a:pt x="69" y="16"/>
                        </a:cubicBezTo>
                        <a:cubicBezTo>
                          <a:pt x="77" y="14"/>
                          <a:pt x="77" y="17"/>
                          <a:pt x="70" y="19"/>
                        </a:cubicBezTo>
                        <a:cubicBezTo>
                          <a:pt x="64" y="20"/>
                          <a:pt x="72" y="19"/>
                          <a:pt x="73" y="25"/>
                        </a:cubicBezTo>
                        <a:cubicBezTo>
                          <a:pt x="77" y="30"/>
                          <a:pt x="73" y="19"/>
                          <a:pt x="78" y="17"/>
                        </a:cubicBezTo>
                        <a:cubicBezTo>
                          <a:pt x="84" y="16"/>
                          <a:pt x="90" y="31"/>
                          <a:pt x="93" y="31"/>
                        </a:cubicBezTo>
                        <a:cubicBezTo>
                          <a:pt x="98" y="31"/>
                          <a:pt x="84" y="17"/>
                          <a:pt x="90" y="14"/>
                        </a:cubicBezTo>
                        <a:cubicBezTo>
                          <a:pt x="95" y="10"/>
                          <a:pt x="93" y="14"/>
                          <a:pt x="100" y="14"/>
                        </a:cubicBezTo>
                        <a:cubicBezTo>
                          <a:pt x="104" y="14"/>
                          <a:pt x="104" y="16"/>
                          <a:pt x="107" y="17"/>
                        </a:cubicBezTo>
                        <a:cubicBezTo>
                          <a:pt x="109" y="17"/>
                          <a:pt x="104" y="19"/>
                          <a:pt x="106" y="23"/>
                        </a:cubicBezTo>
                        <a:cubicBezTo>
                          <a:pt x="107" y="26"/>
                          <a:pt x="106" y="17"/>
                          <a:pt x="112" y="20"/>
                        </a:cubicBezTo>
                        <a:cubicBezTo>
                          <a:pt x="116" y="23"/>
                          <a:pt x="110" y="28"/>
                          <a:pt x="118" y="26"/>
                        </a:cubicBezTo>
                        <a:cubicBezTo>
                          <a:pt x="124" y="26"/>
                          <a:pt x="119" y="28"/>
                          <a:pt x="129" y="31"/>
                        </a:cubicBezTo>
                        <a:cubicBezTo>
                          <a:pt x="138" y="33"/>
                          <a:pt x="138" y="34"/>
                          <a:pt x="124" y="36"/>
                        </a:cubicBezTo>
                        <a:cubicBezTo>
                          <a:pt x="110" y="36"/>
                          <a:pt x="121" y="43"/>
                          <a:pt x="112" y="45"/>
                        </a:cubicBezTo>
                        <a:cubicBezTo>
                          <a:pt x="104" y="48"/>
                          <a:pt x="116" y="51"/>
                          <a:pt x="107" y="54"/>
                        </a:cubicBezTo>
                        <a:cubicBezTo>
                          <a:pt x="96" y="57"/>
                          <a:pt x="106" y="71"/>
                          <a:pt x="95" y="68"/>
                        </a:cubicBezTo>
                        <a:close/>
                        <a:moveTo>
                          <a:pt x="132" y="42"/>
                        </a:moveTo>
                        <a:cubicBezTo>
                          <a:pt x="136" y="40"/>
                          <a:pt x="141" y="42"/>
                          <a:pt x="141" y="39"/>
                        </a:cubicBezTo>
                        <a:cubicBezTo>
                          <a:pt x="139" y="36"/>
                          <a:pt x="135" y="36"/>
                          <a:pt x="130" y="37"/>
                        </a:cubicBezTo>
                        <a:cubicBezTo>
                          <a:pt x="126" y="39"/>
                          <a:pt x="123" y="37"/>
                          <a:pt x="127" y="40"/>
                        </a:cubicBezTo>
                        <a:cubicBezTo>
                          <a:pt x="130" y="42"/>
                          <a:pt x="127" y="43"/>
                          <a:pt x="132" y="42"/>
                        </a:cubicBezTo>
                        <a:close/>
                        <a:moveTo>
                          <a:pt x="51" y="37"/>
                        </a:moveTo>
                        <a:cubicBezTo>
                          <a:pt x="52" y="42"/>
                          <a:pt x="51" y="36"/>
                          <a:pt x="57" y="40"/>
                        </a:cubicBezTo>
                        <a:cubicBezTo>
                          <a:pt x="64" y="45"/>
                          <a:pt x="58" y="37"/>
                          <a:pt x="55" y="37"/>
                        </a:cubicBezTo>
                        <a:cubicBezTo>
                          <a:pt x="52" y="37"/>
                          <a:pt x="52" y="30"/>
                          <a:pt x="47" y="31"/>
                        </a:cubicBezTo>
                        <a:cubicBezTo>
                          <a:pt x="46" y="31"/>
                          <a:pt x="47" y="33"/>
                          <a:pt x="51" y="37"/>
                        </a:cubicBezTo>
                        <a:close/>
                        <a:moveTo>
                          <a:pt x="132" y="51"/>
                        </a:moveTo>
                        <a:cubicBezTo>
                          <a:pt x="127" y="56"/>
                          <a:pt x="132" y="54"/>
                          <a:pt x="139" y="54"/>
                        </a:cubicBezTo>
                        <a:cubicBezTo>
                          <a:pt x="147" y="52"/>
                          <a:pt x="136" y="60"/>
                          <a:pt x="147" y="56"/>
                        </a:cubicBezTo>
                        <a:cubicBezTo>
                          <a:pt x="153" y="54"/>
                          <a:pt x="164" y="49"/>
                          <a:pt x="159" y="48"/>
                        </a:cubicBezTo>
                        <a:cubicBezTo>
                          <a:pt x="156" y="46"/>
                          <a:pt x="156" y="49"/>
                          <a:pt x="150" y="46"/>
                        </a:cubicBezTo>
                        <a:cubicBezTo>
                          <a:pt x="144" y="43"/>
                          <a:pt x="155" y="43"/>
                          <a:pt x="150" y="42"/>
                        </a:cubicBezTo>
                        <a:cubicBezTo>
                          <a:pt x="145" y="40"/>
                          <a:pt x="123" y="42"/>
                          <a:pt x="135" y="46"/>
                        </a:cubicBezTo>
                        <a:cubicBezTo>
                          <a:pt x="136" y="48"/>
                          <a:pt x="136" y="48"/>
                          <a:pt x="132" y="51"/>
                        </a:cubicBezTo>
                        <a:close/>
                        <a:moveTo>
                          <a:pt x="132" y="16"/>
                        </a:moveTo>
                        <a:cubicBezTo>
                          <a:pt x="141" y="16"/>
                          <a:pt x="136" y="17"/>
                          <a:pt x="124" y="19"/>
                        </a:cubicBezTo>
                        <a:cubicBezTo>
                          <a:pt x="112" y="22"/>
                          <a:pt x="130" y="23"/>
                          <a:pt x="139" y="23"/>
                        </a:cubicBezTo>
                        <a:cubicBezTo>
                          <a:pt x="147" y="23"/>
                          <a:pt x="152" y="31"/>
                          <a:pt x="158" y="25"/>
                        </a:cubicBezTo>
                        <a:cubicBezTo>
                          <a:pt x="164" y="20"/>
                          <a:pt x="162" y="25"/>
                          <a:pt x="168" y="23"/>
                        </a:cubicBezTo>
                        <a:cubicBezTo>
                          <a:pt x="175" y="22"/>
                          <a:pt x="165" y="20"/>
                          <a:pt x="178" y="16"/>
                        </a:cubicBezTo>
                        <a:cubicBezTo>
                          <a:pt x="185" y="14"/>
                          <a:pt x="178" y="10"/>
                          <a:pt x="173" y="10"/>
                        </a:cubicBezTo>
                        <a:cubicBezTo>
                          <a:pt x="170" y="11"/>
                          <a:pt x="165" y="8"/>
                          <a:pt x="158" y="7"/>
                        </a:cubicBezTo>
                        <a:cubicBezTo>
                          <a:pt x="150" y="7"/>
                          <a:pt x="155" y="11"/>
                          <a:pt x="150" y="10"/>
                        </a:cubicBezTo>
                        <a:cubicBezTo>
                          <a:pt x="145" y="10"/>
                          <a:pt x="152" y="7"/>
                          <a:pt x="149" y="5"/>
                        </a:cubicBezTo>
                        <a:cubicBezTo>
                          <a:pt x="147" y="3"/>
                          <a:pt x="142" y="3"/>
                          <a:pt x="142" y="10"/>
                        </a:cubicBezTo>
                        <a:cubicBezTo>
                          <a:pt x="142" y="14"/>
                          <a:pt x="141" y="14"/>
                          <a:pt x="138" y="10"/>
                        </a:cubicBezTo>
                        <a:cubicBezTo>
                          <a:pt x="135" y="5"/>
                          <a:pt x="136" y="11"/>
                          <a:pt x="124" y="7"/>
                        </a:cubicBezTo>
                        <a:cubicBezTo>
                          <a:pt x="112" y="0"/>
                          <a:pt x="127" y="13"/>
                          <a:pt x="118" y="8"/>
                        </a:cubicBezTo>
                        <a:cubicBezTo>
                          <a:pt x="107" y="3"/>
                          <a:pt x="121" y="13"/>
                          <a:pt x="113" y="10"/>
                        </a:cubicBezTo>
                        <a:cubicBezTo>
                          <a:pt x="106" y="8"/>
                          <a:pt x="104" y="11"/>
                          <a:pt x="109" y="13"/>
                        </a:cubicBezTo>
                        <a:cubicBezTo>
                          <a:pt x="113" y="16"/>
                          <a:pt x="106" y="13"/>
                          <a:pt x="113" y="17"/>
                        </a:cubicBezTo>
                        <a:cubicBezTo>
                          <a:pt x="118" y="20"/>
                          <a:pt x="121" y="16"/>
                          <a:pt x="132" y="16"/>
                        </a:cubicBezTo>
                        <a:close/>
                        <a:moveTo>
                          <a:pt x="197" y="177"/>
                        </a:moveTo>
                        <a:cubicBezTo>
                          <a:pt x="197" y="175"/>
                          <a:pt x="202" y="175"/>
                          <a:pt x="204" y="173"/>
                        </a:cubicBezTo>
                        <a:cubicBezTo>
                          <a:pt x="205" y="172"/>
                          <a:pt x="204" y="172"/>
                          <a:pt x="207" y="172"/>
                        </a:cubicBezTo>
                        <a:cubicBezTo>
                          <a:pt x="208" y="173"/>
                          <a:pt x="211" y="173"/>
                          <a:pt x="210" y="170"/>
                        </a:cubicBezTo>
                        <a:cubicBezTo>
                          <a:pt x="210" y="170"/>
                          <a:pt x="210" y="170"/>
                          <a:pt x="210" y="169"/>
                        </a:cubicBezTo>
                        <a:cubicBezTo>
                          <a:pt x="207" y="169"/>
                          <a:pt x="207" y="170"/>
                          <a:pt x="205" y="169"/>
                        </a:cubicBezTo>
                        <a:cubicBezTo>
                          <a:pt x="204" y="167"/>
                          <a:pt x="204" y="170"/>
                          <a:pt x="202" y="170"/>
                        </a:cubicBezTo>
                        <a:cubicBezTo>
                          <a:pt x="201" y="170"/>
                          <a:pt x="199" y="170"/>
                          <a:pt x="201" y="170"/>
                        </a:cubicBezTo>
                        <a:cubicBezTo>
                          <a:pt x="201" y="169"/>
                          <a:pt x="202" y="167"/>
                          <a:pt x="197" y="166"/>
                        </a:cubicBezTo>
                        <a:cubicBezTo>
                          <a:pt x="194" y="166"/>
                          <a:pt x="194" y="164"/>
                          <a:pt x="193" y="164"/>
                        </a:cubicBezTo>
                        <a:cubicBezTo>
                          <a:pt x="190" y="164"/>
                          <a:pt x="191" y="163"/>
                          <a:pt x="199" y="166"/>
                        </a:cubicBezTo>
                        <a:cubicBezTo>
                          <a:pt x="205" y="167"/>
                          <a:pt x="205" y="163"/>
                          <a:pt x="208" y="163"/>
                        </a:cubicBezTo>
                        <a:cubicBezTo>
                          <a:pt x="211" y="163"/>
                          <a:pt x="213" y="160"/>
                          <a:pt x="210" y="160"/>
                        </a:cubicBezTo>
                        <a:cubicBezTo>
                          <a:pt x="207" y="160"/>
                          <a:pt x="208" y="158"/>
                          <a:pt x="207" y="158"/>
                        </a:cubicBezTo>
                        <a:cubicBezTo>
                          <a:pt x="204" y="158"/>
                          <a:pt x="205" y="155"/>
                          <a:pt x="202" y="157"/>
                        </a:cubicBezTo>
                        <a:cubicBezTo>
                          <a:pt x="201" y="158"/>
                          <a:pt x="202" y="155"/>
                          <a:pt x="199" y="157"/>
                        </a:cubicBezTo>
                        <a:cubicBezTo>
                          <a:pt x="196" y="157"/>
                          <a:pt x="199" y="155"/>
                          <a:pt x="196" y="154"/>
                        </a:cubicBezTo>
                        <a:cubicBezTo>
                          <a:pt x="191" y="154"/>
                          <a:pt x="190" y="157"/>
                          <a:pt x="190" y="160"/>
                        </a:cubicBezTo>
                        <a:cubicBezTo>
                          <a:pt x="191" y="161"/>
                          <a:pt x="190" y="158"/>
                          <a:pt x="188" y="160"/>
                        </a:cubicBezTo>
                        <a:cubicBezTo>
                          <a:pt x="187" y="160"/>
                          <a:pt x="185" y="160"/>
                          <a:pt x="187" y="158"/>
                        </a:cubicBezTo>
                        <a:cubicBezTo>
                          <a:pt x="190" y="157"/>
                          <a:pt x="190" y="155"/>
                          <a:pt x="188" y="157"/>
                        </a:cubicBezTo>
                        <a:cubicBezTo>
                          <a:pt x="187" y="157"/>
                          <a:pt x="187" y="157"/>
                          <a:pt x="187" y="155"/>
                        </a:cubicBezTo>
                        <a:cubicBezTo>
                          <a:pt x="188" y="155"/>
                          <a:pt x="191" y="154"/>
                          <a:pt x="191" y="152"/>
                        </a:cubicBezTo>
                        <a:cubicBezTo>
                          <a:pt x="191" y="151"/>
                          <a:pt x="188" y="154"/>
                          <a:pt x="188" y="152"/>
                        </a:cubicBezTo>
                        <a:cubicBezTo>
                          <a:pt x="188" y="151"/>
                          <a:pt x="187" y="152"/>
                          <a:pt x="185" y="151"/>
                        </a:cubicBezTo>
                        <a:cubicBezTo>
                          <a:pt x="182" y="149"/>
                          <a:pt x="184" y="152"/>
                          <a:pt x="182" y="152"/>
                        </a:cubicBezTo>
                        <a:cubicBezTo>
                          <a:pt x="181" y="151"/>
                          <a:pt x="179" y="154"/>
                          <a:pt x="181" y="154"/>
                        </a:cubicBezTo>
                        <a:cubicBezTo>
                          <a:pt x="184" y="154"/>
                          <a:pt x="181" y="155"/>
                          <a:pt x="181" y="155"/>
                        </a:cubicBezTo>
                        <a:cubicBezTo>
                          <a:pt x="182" y="155"/>
                          <a:pt x="179" y="155"/>
                          <a:pt x="179" y="157"/>
                        </a:cubicBezTo>
                        <a:cubicBezTo>
                          <a:pt x="179" y="158"/>
                          <a:pt x="178" y="157"/>
                          <a:pt x="179" y="158"/>
                        </a:cubicBezTo>
                        <a:cubicBezTo>
                          <a:pt x="179" y="160"/>
                          <a:pt x="179" y="160"/>
                          <a:pt x="176" y="161"/>
                        </a:cubicBezTo>
                        <a:cubicBezTo>
                          <a:pt x="173" y="163"/>
                          <a:pt x="176" y="158"/>
                          <a:pt x="176" y="157"/>
                        </a:cubicBezTo>
                        <a:cubicBezTo>
                          <a:pt x="176" y="157"/>
                          <a:pt x="178" y="154"/>
                          <a:pt x="176" y="154"/>
                        </a:cubicBezTo>
                        <a:cubicBezTo>
                          <a:pt x="175" y="152"/>
                          <a:pt x="170" y="157"/>
                          <a:pt x="168" y="160"/>
                        </a:cubicBezTo>
                        <a:cubicBezTo>
                          <a:pt x="165" y="163"/>
                          <a:pt x="168" y="161"/>
                          <a:pt x="165" y="164"/>
                        </a:cubicBezTo>
                        <a:cubicBezTo>
                          <a:pt x="164" y="166"/>
                          <a:pt x="164" y="164"/>
                          <a:pt x="164" y="164"/>
                        </a:cubicBezTo>
                        <a:cubicBezTo>
                          <a:pt x="162" y="166"/>
                          <a:pt x="161" y="164"/>
                          <a:pt x="162" y="163"/>
                        </a:cubicBezTo>
                        <a:cubicBezTo>
                          <a:pt x="165" y="161"/>
                          <a:pt x="164" y="161"/>
                          <a:pt x="164" y="161"/>
                        </a:cubicBezTo>
                        <a:cubicBezTo>
                          <a:pt x="167" y="158"/>
                          <a:pt x="162" y="160"/>
                          <a:pt x="167" y="157"/>
                        </a:cubicBezTo>
                        <a:cubicBezTo>
                          <a:pt x="170" y="154"/>
                          <a:pt x="171" y="154"/>
                          <a:pt x="168" y="154"/>
                        </a:cubicBezTo>
                        <a:cubicBezTo>
                          <a:pt x="165" y="154"/>
                          <a:pt x="165" y="151"/>
                          <a:pt x="165" y="154"/>
                        </a:cubicBezTo>
                        <a:cubicBezTo>
                          <a:pt x="165" y="157"/>
                          <a:pt x="165" y="154"/>
                          <a:pt x="164" y="154"/>
                        </a:cubicBezTo>
                        <a:cubicBezTo>
                          <a:pt x="162" y="152"/>
                          <a:pt x="162" y="154"/>
                          <a:pt x="161" y="152"/>
                        </a:cubicBezTo>
                        <a:cubicBezTo>
                          <a:pt x="161" y="152"/>
                          <a:pt x="159" y="152"/>
                          <a:pt x="159" y="154"/>
                        </a:cubicBezTo>
                        <a:cubicBezTo>
                          <a:pt x="161" y="154"/>
                          <a:pt x="161" y="155"/>
                          <a:pt x="159" y="155"/>
                        </a:cubicBezTo>
                        <a:cubicBezTo>
                          <a:pt x="156" y="154"/>
                          <a:pt x="156" y="155"/>
                          <a:pt x="159" y="155"/>
                        </a:cubicBezTo>
                        <a:cubicBezTo>
                          <a:pt x="162" y="157"/>
                          <a:pt x="162" y="158"/>
                          <a:pt x="159" y="157"/>
                        </a:cubicBezTo>
                        <a:cubicBezTo>
                          <a:pt x="156" y="155"/>
                          <a:pt x="159" y="157"/>
                          <a:pt x="155" y="160"/>
                        </a:cubicBezTo>
                        <a:cubicBezTo>
                          <a:pt x="149" y="161"/>
                          <a:pt x="153" y="161"/>
                          <a:pt x="150" y="163"/>
                        </a:cubicBezTo>
                        <a:cubicBezTo>
                          <a:pt x="147" y="164"/>
                          <a:pt x="152" y="164"/>
                          <a:pt x="149" y="164"/>
                        </a:cubicBezTo>
                        <a:cubicBezTo>
                          <a:pt x="147" y="166"/>
                          <a:pt x="152" y="166"/>
                          <a:pt x="150" y="167"/>
                        </a:cubicBezTo>
                        <a:cubicBezTo>
                          <a:pt x="150" y="167"/>
                          <a:pt x="145" y="167"/>
                          <a:pt x="147" y="164"/>
                        </a:cubicBezTo>
                        <a:cubicBezTo>
                          <a:pt x="149" y="163"/>
                          <a:pt x="144" y="163"/>
                          <a:pt x="142" y="163"/>
                        </a:cubicBezTo>
                        <a:cubicBezTo>
                          <a:pt x="141" y="163"/>
                          <a:pt x="141" y="161"/>
                          <a:pt x="141" y="163"/>
                        </a:cubicBezTo>
                        <a:cubicBezTo>
                          <a:pt x="139" y="163"/>
                          <a:pt x="138" y="160"/>
                          <a:pt x="138" y="163"/>
                        </a:cubicBezTo>
                        <a:cubicBezTo>
                          <a:pt x="138" y="166"/>
                          <a:pt x="136" y="161"/>
                          <a:pt x="135" y="163"/>
                        </a:cubicBezTo>
                        <a:cubicBezTo>
                          <a:pt x="132" y="164"/>
                          <a:pt x="135" y="164"/>
                          <a:pt x="135" y="164"/>
                        </a:cubicBezTo>
                        <a:cubicBezTo>
                          <a:pt x="135" y="166"/>
                          <a:pt x="136" y="164"/>
                          <a:pt x="138" y="166"/>
                        </a:cubicBezTo>
                        <a:cubicBezTo>
                          <a:pt x="138" y="166"/>
                          <a:pt x="139" y="166"/>
                          <a:pt x="139" y="167"/>
                        </a:cubicBezTo>
                        <a:cubicBezTo>
                          <a:pt x="138" y="167"/>
                          <a:pt x="138" y="167"/>
                          <a:pt x="139" y="169"/>
                        </a:cubicBezTo>
                        <a:cubicBezTo>
                          <a:pt x="141" y="170"/>
                          <a:pt x="139" y="170"/>
                          <a:pt x="136" y="167"/>
                        </a:cubicBezTo>
                        <a:cubicBezTo>
                          <a:pt x="133" y="166"/>
                          <a:pt x="132" y="166"/>
                          <a:pt x="133" y="167"/>
                        </a:cubicBezTo>
                        <a:cubicBezTo>
                          <a:pt x="133" y="167"/>
                          <a:pt x="132" y="169"/>
                          <a:pt x="132" y="167"/>
                        </a:cubicBezTo>
                        <a:cubicBezTo>
                          <a:pt x="132" y="166"/>
                          <a:pt x="129" y="169"/>
                          <a:pt x="127" y="169"/>
                        </a:cubicBezTo>
                        <a:cubicBezTo>
                          <a:pt x="127" y="170"/>
                          <a:pt x="129" y="173"/>
                          <a:pt x="123" y="177"/>
                        </a:cubicBezTo>
                        <a:cubicBezTo>
                          <a:pt x="126" y="173"/>
                          <a:pt x="126" y="170"/>
                          <a:pt x="126" y="167"/>
                        </a:cubicBezTo>
                        <a:cubicBezTo>
                          <a:pt x="126" y="166"/>
                          <a:pt x="126" y="169"/>
                          <a:pt x="124" y="167"/>
                        </a:cubicBezTo>
                        <a:cubicBezTo>
                          <a:pt x="124" y="167"/>
                          <a:pt x="124" y="167"/>
                          <a:pt x="123" y="169"/>
                        </a:cubicBezTo>
                        <a:cubicBezTo>
                          <a:pt x="121" y="172"/>
                          <a:pt x="123" y="170"/>
                          <a:pt x="121" y="172"/>
                        </a:cubicBezTo>
                        <a:cubicBezTo>
                          <a:pt x="119" y="173"/>
                          <a:pt x="119" y="172"/>
                          <a:pt x="121" y="170"/>
                        </a:cubicBezTo>
                        <a:cubicBezTo>
                          <a:pt x="123" y="167"/>
                          <a:pt x="118" y="169"/>
                          <a:pt x="116" y="170"/>
                        </a:cubicBezTo>
                        <a:cubicBezTo>
                          <a:pt x="112" y="173"/>
                          <a:pt x="115" y="172"/>
                          <a:pt x="115" y="173"/>
                        </a:cubicBezTo>
                        <a:cubicBezTo>
                          <a:pt x="115" y="175"/>
                          <a:pt x="119" y="173"/>
                          <a:pt x="119" y="178"/>
                        </a:cubicBezTo>
                        <a:cubicBezTo>
                          <a:pt x="115" y="177"/>
                          <a:pt x="119" y="177"/>
                          <a:pt x="116" y="175"/>
                        </a:cubicBezTo>
                        <a:cubicBezTo>
                          <a:pt x="113" y="175"/>
                          <a:pt x="115" y="172"/>
                          <a:pt x="112" y="173"/>
                        </a:cubicBezTo>
                        <a:cubicBezTo>
                          <a:pt x="109" y="173"/>
                          <a:pt x="110" y="173"/>
                          <a:pt x="112" y="175"/>
                        </a:cubicBezTo>
                        <a:cubicBezTo>
                          <a:pt x="113" y="177"/>
                          <a:pt x="112" y="178"/>
                          <a:pt x="110" y="175"/>
                        </a:cubicBezTo>
                        <a:cubicBezTo>
                          <a:pt x="110" y="173"/>
                          <a:pt x="107" y="172"/>
                          <a:pt x="109" y="175"/>
                        </a:cubicBezTo>
                        <a:cubicBezTo>
                          <a:pt x="109" y="177"/>
                          <a:pt x="106" y="175"/>
                          <a:pt x="107" y="178"/>
                        </a:cubicBezTo>
                        <a:cubicBezTo>
                          <a:pt x="109" y="180"/>
                          <a:pt x="106" y="178"/>
                          <a:pt x="104" y="181"/>
                        </a:cubicBezTo>
                        <a:cubicBezTo>
                          <a:pt x="101" y="183"/>
                          <a:pt x="107" y="181"/>
                          <a:pt x="104" y="183"/>
                        </a:cubicBezTo>
                        <a:cubicBezTo>
                          <a:pt x="101" y="184"/>
                          <a:pt x="103" y="184"/>
                          <a:pt x="101" y="184"/>
                        </a:cubicBezTo>
                        <a:cubicBezTo>
                          <a:pt x="98" y="186"/>
                          <a:pt x="98" y="184"/>
                          <a:pt x="95" y="187"/>
                        </a:cubicBezTo>
                        <a:cubicBezTo>
                          <a:pt x="93" y="190"/>
                          <a:pt x="100" y="187"/>
                          <a:pt x="100" y="187"/>
                        </a:cubicBezTo>
                        <a:cubicBezTo>
                          <a:pt x="100" y="189"/>
                          <a:pt x="100" y="189"/>
                          <a:pt x="103" y="187"/>
                        </a:cubicBezTo>
                        <a:cubicBezTo>
                          <a:pt x="106" y="186"/>
                          <a:pt x="103" y="189"/>
                          <a:pt x="100" y="190"/>
                        </a:cubicBezTo>
                        <a:cubicBezTo>
                          <a:pt x="96" y="190"/>
                          <a:pt x="98" y="189"/>
                          <a:pt x="95" y="189"/>
                        </a:cubicBezTo>
                        <a:cubicBezTo>
                          <a:pt x="92" y="190"/>
                          <a:pt x="90" y="190"/>
                          <a:pt x="92" y="192"/>
                        </a:cubicBezTo>
                        <a:cubicBezTo>
                          <a:pt x="93" y="192"/>
                          <a:pt x="92" y="192"/>
                          <a:pt x="93" y="192"/>
                        </a:cubicBezTo>
                        <a:cubicBezTo>
                          <a:pt x="96" y="192"/>
                          <a:pt x="93" y="193"/>
                          <a:pt x="93" y="195"/>
                        </a:cubicBezTo>
                        <a:cubicBezTo>
                          <a:pt x="93" y="198"/>
                          <a:pt x="92" y="195"/>
                          <a:pt x="92" y="193"/>
                        </a:cubicBezTo>
                        <a:cubicBezTo>
                          <a:pt x="92" y="192"/>
                          <a:pt x="90" y="190"/>
                          <a:pt x="90" y="192"/>
                        </a:cubicBezTo>
                        <a:cubicBezTo>
                          <a:pt x="89" y="193"/>
                          <a:pt x="89" y="193"/>
                          <a:pt x="89" y="193"/>
                        </a:cubicBezTo>
                        <a:cubicBezTo>
                          <a:pt x="89" y="192"/>
                          <a:pt x="86" y="193"/>
                          <a:pt x="86" y="195"/>
                        </a:cubicBezTo>
                        <a:cubicBezTo>
                          <a:pt x="86" y="195"/>
                          <a:pt x="86" y="193"/>
                          <a:pt x="89" y="195"/>
                        </a:cubicBezTo>
                        <a:cubicBezTo>
                          <a:pt x="90" y="195"/>
                          <a:pt x="90" y="195"/>
                          <a:pt x="90" y="195"/>
                        </a:cubicBezTo>
                        <a:cubicBezTo>
                          <a:pt x="89" y="195"/>
                          <a:pt x="80" y="196"/>
                          <a:pt x="81" y="198"/>
                        </a:cubicBezTo>
                        <a:cubicBezTo>
                          <a:pt x="83" y="199"/>
                          <a:pt x="80" y="199"/>
                          <a:pt x="81" y="199"/>
                        </a:cubicBezTo>
                        <a:cubicBezTo>
                          <a:pt x="84" y="201"/>
                          <a:pt x="84" y="196"/>
                          <a:pt x="89" y="198"/>
                        </a:cubicBezTo>
                        <a:cubicBezTo>
                          <a:pt x="92" y="199"/>
                          <a:pt x="89" y="198"/>
                          <a:pt x="86" y="199"/>
                        </a:cubicBezTo>
                        <a:cubicBezTo>
                          <a:pt x="83" y="199"/>
                          <a:pt x="87" y="201"/>
                          <a:pt x="83" y="201"/>
                        </a:cubicBezTo>
                        <a:cubicBezTo>
                          <a:pt x="78" y="201"/>
                          <a:pt x="83" y="203"/>
                          <a:pt x="83" y="204"/>
                        </a:cubicBezTo>
                        <a:cubicBezTo>
                          <a:pt x="81" y="204"/>
                          <a:pt x="81" y="203"/>
                          <a:pt x="80" y="204"/>
                        </a:cubicBezTo>
                        <a:cubicBezTo>
                          <a:pt x="78" y="204"/>
                          <a:pt x="78" y="206"/>
                          <a:pt x="80" y="206"/>
                        </a:cubicBezTo>
                        <a:cubicBezTo>
                          <a:pt x="80" y="206"/>
                          <a:pt x="81" y="204"/>
                          <a:pt x="84" y="206"/>
                        </a:cubicBezTo>
                        <a:cubicBezTo>
                          <a:pt x="90" y="206"/>
                          <a:pt x="86" y="204"/>
                          <a:pt x="87" y="207"/>
                        </a:cubicBezTo>
                        <a:cubicBezTo>
                          <a:pt x="87" y="209"/>
                          <a:pt x="86" y="206"/>
                          <a:pt x="83" y="206"/>
                        </a:cubicBezTo>
                        <a:cubicBezTo>
                          <a:pt x="81" y="206"/>
                          <a:pt x="80" y="207"/>
                          <a:pt x="78" y="207"/>
                        </a:cubicBezTo>
                        <a:cubicBezTo>
                          <a:pt x="77" y="206"/>
                          <a:pt x="78" y="207"/>
                          <a:pt x="75" y="207"/>
                        </a:cubicBezTo>
                        <a:cubicBezTo>
                          <a:pt x="73" y="207"/>
                          <a:pt x="77" y="209"/>
                          <a:pt x="73" y="209"/>
                        </a:cubicBezTo>
                        <a:cubicBezTo>
                          <a:pt x="69" y="209"/>
                          <a:pt x="73" y="210"/>
                          <a:pt x="72" y="212"/>
                        </a:cubicBezTo>
                        <a:cubicBezTo>
                          <a:pt x="70" y="213"/>
                          <a:pt x="70" y="212"/>
                          <a:pt x="69" y="213"/>
                        </a:cubicBezTo>
                        <a:cubicBezTo>
                          <a:pt x="67" y="215"/>
                          <a:pt x="70" y="213"/>
                          <a:pt x="69" y="215"/>
                        </a:cubicBezTo>
                        <a:cubicBezTo>
                          <a:pt x="67" y="215"/>
                          <a:pt x="69" y="216"/>
                          <a:pt x="69" y="215"/>
                        </a:cubicBezTo>
                        <a:cubicBezTo>
                          <a:pt x="67" y="215"/>
                          <a:pt x="66" y="215"/>
                          <a:pt x="67" y="216"/>
                        </a:cubicBezTo>
                        <a:cubicBezTo>
                          <a:pt x="69" y="216"/>
                          <a:pt x="66" y="218"/>
                          <a:pt x="69" y="218"/>
                        </a:cubicBezTo>
                        <a:cubicBezTo>
                          <a:pt x="72" y="218"/>
                          <a:pt x="66" y="219"/>
                          <a:pt x="67" y="219"/>
                        </a:cubicBezTo>
                        <a:cubicBezTo>
                          <a:pt x="67" y="219"/>
                          <a:pt x="73" y="218"/>
                          <a:pt x="75" y="218"/>
                        </a:cubicBezTo>
                        <a:cubicBezTo>
                          <a:pt x="78" y="218"/>
                          <a:pt x="75" y="219"/>
                          <a:pt x="72" y="219"/>
                        </a:cubicBezTo>
                        <a:cubicBezTo>
                          <a:pt x="69" y="221"/>
                          <a:pt x="67" y="219"/>
                          <a:pt x="66" y="221"/>
                        </a:cubicBezTo>
                        <a:cubicBezTo>
                          <a:pt x="63" y="222"/>
                          <a:pt x="67" y="221"/>
                          <a:pt x="67" y="222"/>
                        </a:cubicBezTo>
                        <a:cubicBezTo>
                          <a:pt x="67" y="224"/>
                          <a:pt x="64" y="222"/>
                          <a:pt x="64" y="226"/>
                        </a:cubicBezTo>
                        <a:cubicBezTo>
                          <a:pt x="63" y="227"/>
                          <a:pt x="61" y="226"/>
                          <a:pt x="61" y="227"/>
                        </a:cubicBezTo>
                        <a:cubicBezTo>
                          <a:pt x="63" y="230"/>
                          <a:pt x="63" y="229"/>
                          <a:pt x="64" y="230"/>
                        </a:cubicBezTo>
                        <a:cubicBezTo>
                          <a:pt x="64" y="232"/>
                          <a:pt x="61" y="232"/>
                          <a:pt x="61" y="233"/>
                        </a:cubicBezTo>
                        <a:cubicBezTo>
                          <a:pt x="63" y="233"/>
                          <a:pt x="63" y="235"/>
                          <a:pt x="60" y="235"/>
                        </a:cubicBezTo>
                        <a:cubicBezTo>
                          <a:pt x="58" y="235"/>
                          <a:pt x="58" y="236"/>
                          <a:pt x="57" y="236"/>
                        </a:cubicBezTo>
                        <a:cubicBezTo>
                          <a:pt x="55" y="236"/>
                          <a:pt x="55" y="238"/>
                          <a:pt x="54" y="238"/>
                        </a:cubicBezTo>
                        <a:cubicBezTo>
                          <a:pt x="52" y="238"/>
                          <a:pt x="51" y="238"/>
                          <a:pt x="51" y="238"/>
                        </a:cubicBezTo>
                        <a:cubicBezTo>
                          <a:pt x="51" y="239"/>
                          <a:pt x="51" y="238"/>
                          <a:pt x="54" y="238"/>
                        </a:cubicBezTo>
                        <a:cubicBezTo>
                          <a:pt x="55" y="239"/>
                          <a:pt x="52" y="241"/>
                          <a:pt x="55" y="239"/>
                        </a:cubicBezTo>
                        <a:cubicBezTo>
                          <a:pt x="57" y="238"/>
                          <a:pt x="57" y="239"/>
                          <a:pt x="55" y="239"/>
                        </a:cubicBezTo>
                        <a:cubicBezTo>
                          <a:pt x="54" y="241"/>
                          <a:pt x="57" y="241"/>
                          <a:pt x="57" y="242"/>
                        </a:cubicBezTo>
                        <a:cubicBezTo>
                          <a:pt x="55" y="244"/>
                          <a:pt x="55" y="244"/>
                          <a:pt x="54" y="244"/>
                        </a:cubicBezTo>
                        <a:cubicBezTo>
                          <a:pt x="52" y="244"/>
                          <a:pt x="52" y="241"/>
                          <a:pt x="51" y="241"/>
                        </a:cubicBezTo>
                        <a:cubicBezTo>
                          <a:pt x="49" y="242"/>
                          <a:pt x="51" y="242"/>
                          <a:pt x="51" y="242"/>
                        </a:cubicBezTo>
                        <a:cubicBezTo>
                          <a:pt x="47" y="242"/>
                          <a:pt x="47" y="244"/>
                          <a:pt x="47" y="245"/>
                        </a:cubicBezTo>
                        <a:cubicBezTo>
                          <a:pt x="47" y="247"/>
                          <a:pt x="44" y="245"/>
                          <a:pt x="44" y="247"/>
                        </a:cubicBezTo>
                        <a:cubicBezTo>
                          <a:pt x="43" y="252"/>
                          <a:pt x="40" y="250"/>
                          <a:pt x="40" y="253"/>
                        </a:cubicBezTo>
                        <a:cubicBezTo>
                          <a:pt x="38" y="255"/>
                          <a:pt x="41" y="253"/>
                          <a:pt x="41" y="253"/>
                        </a:cubicBezTo>
                        <a:cubicBezTo>
                          <a:pt x="41" y="255"/>
                          <a:pt x="43" y="255"/>
                          <a:pt x="43" y="255"/>
                        </a:cubicBezTo>
                        <a:cubicBezTo>
                          <a:pt x="43" y="256"/>
                          <a:pt x="46" y="256"/>
                          <a:pt x="51" y="253"/>
                        </a:cubicBezTo>
                        <a:cubicBezTo>
                          <a:pt x="55" y="250"/>
                          <a:pt x="47" y="252"/>
                          <a:pt x="51" y="250"/>
                        </a:cubicBezTo>
                        <a:cubicBezTo>
                          <a:pt x="54" y="248"/>
                          <a:pt x="52" y="248"/>
                          <a:pt x="54" y="248"/>
                        </a:cubicBezTo>
                        <a:cubicBezTo>
                          <a:pt x="57" y="250"/>
                          <a:pt x="49" y="250"/>
                          <a:pt x="54" y="252"/>
                        </a:cubicBezTo>
                        <a:cubicBezTo>
                          <a:pt x="57" y="252"/>
                          <a:pt x="54" y="253"/>
                          <a:pt x="51" y="255"/>
                        </a:cubicBezTo>
                        <a:cubicBezTo>
                          <a:pt x="47" y="256"/>
                          <a:pt x="51" y="255"/>
                          <a:pt x="49" y="256"/>
                        </a:cubicBezTo>
                        <a:cubicBezTo>
                          <a:pt x="49" y="256"/>
                          <a:pt x="52" y="256"/>
                          <a:pt x="51" y="258"/>
                        </a:cubicBezTo>
                        <a:cubicBezTo>
                          <a:pt x="49" y="258"/>
                          <a:pt x="46" y="256"/>
                          <a:pt x="43" y="258"/>
                        </a:cubicBezTo>
                        <a:cubicBezTo>
                          <a:pt x="41" y="259"/>
                          <a:pt x="43" y="258"/>
                          <a:pt x="41" y="256"/>
                        </a:cubicBezTo>
                        <a:cubicBezTo>
                          <a:pt x="40" y="253"/>
                          <a:pt x="40" y="255"/>
                          <a:pt x="38" y="255"/>
                        </a:cubicBezTo>
                        <a:cubicBezTo>
                          <a:pt x="35" y="256"/>
                          <a:pt x="37" y="258"/>
                          <a:pt x="37" y="256"/>
                        </a:cubicBezTo>
                        <a:cubicBezTo>
                          <a:pt x="35" y="256"/>
                          <a:pt x="34" y="258"/>
                          <a:pt x="31" y="258"/>
                        </a:cubicBezTo>
                        <a:cubicBezTo>
                          <a:pt x="28" y="259"/>
                          <a:pt x="35" y="261"/>
                          <a:pt x="31" y="261"/>
                        </a:cubicBezTo>
                        <a:cubicBezTo>
                          <a:pt x="26" y="261"/>
                          <a:pt x="32" y="262"/>
                          <a:pt x="28" y="262"/>
                        </a:cubicBezTo>
                        <a:cubicBezTo>
                          <a:pt x="23" y="261"/>
                          <a:pt x="29" y="262"/>
                          <a:pt x="26" y="264"/>
                        </a:cubicBezTo>
                        <a:cubicBezTo>
                          <a:pt x="23" y="264"/>
                          <a:pt x="20" y="262"/>
                          <a:pt x="18" y="264"/>
                        </a:cubicBezTo>
                        <a:cubicBezTo>
                          <a:pt x="18" y="264"/>
                          <a:pt x="18" y="267"/>
                          <a:pt x="21" y="265"/>
                        </a:cubicBezTo>
                        <a:cubicBezTo>
                          <a:pt x="26" y="265"/>
                          <a:pt x="21" y="265"/>
                          <a:pt x="23" y="268"/>
                        </a:cubicBezTo>
                        <a:cubicBezTo>
                          <a:pt x="25" y="270"/>
                          <a:pt x="21" y="267"/>
                          <a:pt x="15" y="268"/>
                        </a:cubicBezTo>
                        <a:cubicBezTo>
                          <a:pt x="11" y="270"/>
                          <a:pt x="18" y="268"/>
                          <a:pt x="18" y="270"/>
                        </a:cubicBezTo>
                        <a:cubicBezTo>
                          <a:pt x="20" y="273"/>
                          <a:pt x="18" y="268"/>
                          <a:pt x="14" y="271"/>
                        </a:cubicBezTo>
                        <a:cubicBezTo>
                          <a:pt x="9" y="273"/>
                          <a:pt x="12" y="275"/>
                          <a:pt x="11" y="273"/>
                        </a:cubicBezTo>
                        <a:cubicBezTo>
                          <a:pt x="8" y="273"/>
                          <a:pt x="11" y="275"/>
                          <a:pt x="8" y="275"/>
                        </a:cubicBezTo>
                        <a:cubicBezTo>
                          <a:pt x="5" y="273"/>
                          <a:pt x="3" y="273"/>
                          <a:pt x="5" y="275"/>
                        </a:cubicBezTo>
                        <a:cubicBezTo>
                          <a:pt x="6" y="276"/>
                          <a:pt x="2" y="275"/>
                          <a:pt x="3" y="276"/>
                        </a:cubicBezTo>
                        <a:cubicBezTo>
                          <a:pt x="5" y="278"/>
                          <a:pt x="9" y="276"/>
                          <a:pt x="14" y="278"/>
                        </a:cubicBezTo>
                        <a:cubicBezTo>
                          <a:pt x="17" y="279"/>
                          <a:pt x="12" y="278"/>
                          <a:pt x="11" y="279"/>
                        </a:cubicBezTo>
                        <a:cubicBezTo>
                          <a:pt x="11" y="279"/>
                          <a:pt x="9" y="276"/>
                          <a:pt x="5" y="279"/>
                        </a:cubicBezTo>
                        <a:cubicBezTo>
                          <a:pt x="0" y="281"/>
                          <a:pt x="8" y="282"/>
                          <a:pt x="5" y="284"/>
                        </a:cubicBezTo>
                        <a:cubicBezTo>
                          <a:pt x="0" y="284"/>
                          <a:pt x="5" y="284"/>
                          <a:pt x="3" y="285"/>
                        </a:cubicBezTo>
                        <a:cubicBezTo>
                          <a:pt x="3" y="287"/>
                          <a:pt x="5" y="288"/>
                          <a:pt x="8" y="287"/>
                        </a:cubicBezTo>
                        <a:cubicBezTo>
                          <a:pt x="11" y="285"/>
                          <a:pt x="14" y="288"/>
                          <a:pt x="15" y="287"/>
                        </a:cubicBezTo>
                        <a:cubicBezTo>
                          <a:pt x="15" y="284"/>
                          <a:pt x="17" y="287"/>
                          <a:pt x="20" y="287"/>
                        </a:cubicBezTo>
                        <a:cubicBezTo>
                          <a:pt x="23" y="285"/>
                          <a:pt x="25" y="287"/>
                          <a:pt x="21" y="287"/>
                        </a:cubicBezTo>
                        <a:cubicBezTo>
                          <a:pt x="17" y="288"/>
                          <a:pt x="23" y="291"/>
                          <a:pt x="18" y="288"/>
                        </a:cubicBezTo>
                        <a:cubicBezTo>
                          <a:pt x="15" y="285"/>
                          <a:pt x="15" y="290"/>
                          <a:pt x="14" y="288"/>
                        </a:cubicBezTo>
                        <a:cubicBezTo>
                          <a:pt x="11" y="287"/>
                          <a:pt x="8" y="290"/>
                          <a:pt x="6" y="288"/>
                        </a:cubicBezTo>
                        <a:cubicBezTo>
                          <a:pt x="3" y="288"/>
                          <a:pt x="3" y="288"/>
                          <a:pt x="3" y="290"/>
                        </a:cubicBezTo>
                        <a:cubicBezTo>
                          <a:pt x="3" y="293"/>
                          <a:pt x="6" y="290"/>
                          <a:pt x="6" y="293"/>
                        </a:cubicBezTo>
                        <a:cubicBezTo>
                          <a:pt x="6" y="294"/>
                          <a:pt x="3" y="290"/>
                          <a:pt x="3" y="293"/>
                        </a:cubicBezTo>
                        <a:cubicBezTo>
                          <a:pt x="5" y="296"/>
                          <a:pt x="6" y="293"/>
                          <a:pt x="6" y="294"/>
                        </a:cubicBezTo>
                        <a:cubicBezTo>
                          <a:pt x="6" y="297"/>
                          <a:pt x="3" y="297"/>
                          <a:pt x="3" y="297"/>
                        </a:cubicBezTo>
                        <a:cubicBezTo>
                          <a:pt x="6" y="299"/>
                          <a:pt x="6" y="301"/>
                          <a:pt x="8" y="299"/>
                        </a:cubicBezTo>
                        <a:cubicBezTo>
                          <a:pt x="8" y="297"/>
                          <a:pt x="8" y="301"/>
                          <a:pt x="9" y="301"/>
                        </a:cubicBezTo>
                        <a:cubicBezTo>
                          <a:pt x="9" y="299"/>
                          <a:pt x="8" y="302"/>
                          <a:pt x="9" y="302"/>
                        </a:cubicBezTo>
                        <a:cubicBezTo>
                          <a:pt x="11" y="302"/>
                          <a:pt x="9" y="299"/>
                          <a:pt x="12" y="299"/>
                        </a:cubicBezTo>
                        <a:cubicBezTo>
                          <a:pt x="14" y="297"/>
                          <a:pt x="11" y="302"/>
                          <a:pt x="9" y="304"/>
                        </a:cubicBezTo>
                        <a:cubicBezTo>
                          <a:pt x="6" y="304"/>
                          <a:pt x="11" y="304"/>
                          <a:pt x="9" y="305"/>
                        </a:cubicBezTo>
                        <a:cubicBezTo>
                          <a:pt x="8" y="307"/>
                          <a:pt x="9" y="304"/>
                          <a:pt x="6" y="307"/>
                        </a:cubicBezTo>
                        <a:cubicBezTo>
                          <a:pt x="3" y="310"/>
                          <a:pt x="6" y="313"/>
                          <a:pt x="8" y="311"/>
                        </a:cubicBezTo>
                        <a:cubicBezTo>
                          <a:pt x="8" y="310"/>
                          <a:pt x="9" y="311"/>
                          <a:pt x="9" y="310"/>
                        </a:cubicBezTo>
                        <a:cubicBezTo>
                          <a:pt x="11" y="308"/>
                          <a:pt x="12" y="310"/>
                          <a:pt x="11" y="311"/>
                        </a:cubicBezTo>
                        <a:cubicBezTo>
                          <a:pt x="9" y="311"/>
                          <a:pt x="12" y="311"/>
                          <a:pt x="11" y="313"/>
                        </a:cubicBezTo>
                        <a:cubicBezTo>
                          <a:pt x="9" y="314"/>
                          <a:pt x="12" y="314"/>
                          <a:pt x="11" y="316"/>
                        </a:cubicBezTo>
                        <a:cubicBezTo>
                          <a:pt x="8" y="316"/>
                          <a:pt x="8" y="313"/>
                          <a:pt x="8" y="316"/>
                        </a:cubicBezTo>
                        <a:cubicBezTo>
                          <a:pt x="6" y="319"/>
                          <a:pt x="6" y="319"/>
                          <a:pt x="8" y="319"/>
                        </a:cubicBezTo>
                        <a:cubicBezTo>
                          <a:pt x="9" y="322"/>
                          <a:pt x="11" y="320"/>
                          <a:pt x="11" y="322"/>
                        </a:cubicBezTo>
                        <a:cubicBezTo>
                          <a:pt x="12" y="324"/>
                          <a:pt x="14" y="324"/>
                          <a:pt x="15" y="325"/>
                        </a:cubicBezTo>
                        <a:cubicBezTo>
                          <a:pt x="17" y="325"/>
                          <a:pt x="15" y="325"/>
                          <a:pt x="17" y="327"/>
                        </a:cubicBezTo>
                        <a:cubicBezTo>
                          <a:pt x="17" y="328"/>
                          <a:pt x="17" y="325"/>
                          <a:pt x="18" y="327"/>
                        </a:cubicBezTo>
                        <a:cubicBezTo>
                          <a:pt x="20" y="327"/>
                          <a:pt x="18" y="328"/>
                          <a:pt x="20" y="327"/>
                        </a:cubicBezTo>
                        <a:cubicBezTo>
                          <a:pt x="23" y="327"/>
                          <a:pt x="28" y="327"/>
                          <a:pt x="29" y="325"/>
                        </a:cubicBezTo>
                        <a:cubicBezTo>
                          <a:pt x="31" y="325"/>
                          <a:pt x="32" y="324"/>
                          <a:pt x="34" y="320"/>
                        </a:cubicBezTo>
                        <a:cubicBezTo>
                          <a:pt x="35" y="319"/>
                          <a:pt x="37" y="320"/>
                          <a:pt x="37" y="319"/>
                        </a:cubicBezTo>
                        <a:cubicBezTo>
                          <a:pt x="37" y="317"/>
                          <a:pt x="40" y="319"/>
                          <a:pt x="38" y="317"/>
                        </a:cubicBezTo>
                        <a:cubicBezTo>
                          <a:pt x="37" y="316"/>
                          <a:pt x="41" y="317"/>
                          <a:pt x="40" y="314"/>
                        </a:cubicBezTo>
                        <a:cubicBezTo>
                          <a:pt x="40" y="313"/>
                          <a:pt x="41" y="316"/>
                          <a:pt x="43" y="314"/>
                        </a:cubicBezTo>
                        <a:cubicBezTo>
                          <a:pt x="44" y="314"/>
                          <a:pt x="46" y="316"/>
                          <a:pt x="46" y="313"/>
                        </a:cubicBezTo>
                        <a:cubicBezTo>
                          <a:pt x="46" y="310"/>
                          <a:pt x="49" y="311"/>
                          <a:pt x="46" y="310"/>
                        </a:cubicBezTo>
                        <a:cubicBezTo>
                          <a:pt x="46" y="308"/>
                          <a:pt x="44" y="307"/>
                          <a:pt x="47" y="308"/>
                        </a:cubicBezTo>
                        <a:cubicBezTo>
                          <a:pt x="49" y="310"/>
                          <a:pt x="47" y="305"/>
                          <a:pt x="49" y="307"/>
                        </a:cubicBezTo>
                        <a:cubicBezTo>
                          <a:pt x="49" y="310"/>
                          <a:pt x="47" y="308"/>
                          <a:pt x="49" y="310"/>
                        </a:cubicBezTo>
                        <a:cubicBezTo>
                          <a:pt x="49" y="311"/>
                          <a:pt x="47" y="313"/>
                          <a:pt x="51" y="313"/>
                        </a:cubicBezTo>
                        <a:cubicBezTo>
                          <a:pt x="52" y="313"/>
                          <a:pt x="51" y="313"/>
                          <a:pt x="54" y="313"/>
                        </a:cubicBezTo>
                        <a:cubicBezTo>
                          <a:pt x="54" y="313"/>
                          <a:pt x="54" y="314"/>
                          <a:pt x="55" y="316"/>
                        </a:cubicBezTo>
                        <a:cubicBezTo>
                          <a:pt x="55" y="317"/>
                          <a:pt x="58" y="314"/>
                          <a:pt x="57" y="310"/>
                        </a:cubicBezTo>
                        <a:cubicBezTo>
                          <a:pt x="55" y="307"/>
                          <a:pt x="58" y="307"/>
                          <a:pt x="58" y="305"/>
                        </a:cubicBezTo>
                        <a:cubicBezTo>
                          <a:pt x="57" y="302"/>
                          <a:pt x="60" y="305"/>
                          <a:pt x="61" y="302"/>
                        </a:cubicBezTo>
                        <a:cubicBezTo>
                          <a:pt x="64" y="299"/>
                          <a:pt x="61" y="299"/>
                          <a:pt x="63" y="297"/>
                        </a:cubicBezTo>
                        <a:cubicBezTo>
                          <a:pt x="66" y="296"/>
                          <a:pt x="60" y="290"/>
                          <a:pt x="61" y="288"/>
                        </a:cubicBezTo>
                        <a:cubicBezTo>
                          <a:pt x="61" y="287"/>
                          <a:pt x="64" y="290"/>
                          <a:pt x="64" y="287"/>
                        </a:cubicBezTo>
                        <a:cubicBezTo>
                          <a:pt x="66" y="285"/>
                          <a:pt x="67" y="284"/>
                          <a:pt x="63" y="282"/>
                        </a:cubicBezTo>
                        <a:cubicBezTo>
                          <a:pt x="57" y="279"/>
                          <a:pt x="63" y="275"/>
                          <a:pt x="61" y="270"/>
                        </a:cubicBezTo>
                        <a:cubicBezTo>
                          <a:pt x="58" y="267"/>
                          <a:pt x="61" y="267"/>
                          <a:pt x="60" y="265"/>
                        </a:cubicBezTo>
                        <a:cubicBezTo>
                          <a:pt x="58" y="264"/>
                          <a:pt x="61" y="264"/>
                          <a:pt x="60" y="261"/>
                        </a:cubicBezTo>
                        <a:cubicBezTo>
                          <a:pt x="57" y="258"/>
                          <a:pt x="61" y="258"/>
                          <a:pt x="60" y="256"/>
                        </a:cubicBezTo>
                        <a:cubicBezTo>
                          <a:pt x="60" y="253"/>
                          <a:pt x="66" y="250"/>
                          <a:pt x="67" y="248"/>
                        </a:cubicBezTo>
                        <a:cubicBezTo>
                          <a:pt x="70" y="247"/>
                          <a:pt x="75" y="252"/>
                          <a:pt x="77" y="245"/>
                        </a:cubicBezTo>
                        <a:cubicBezTo>
                          <a:pt x="78" y="242"/>
                          <a:pt x="75" y="244"/>
                          <a:pt x="73" y="242"/>
                        </a:cubicBezTo>
                        <a:cubicBezTo>
                          <a:pt x="70" y="241"/>
                          <a:pt x="78" y="236"/>
                          <a:pt x="78" y="235"/>
                        </a:cubicBezTo>
                        <a:cubicBezTo>
                          <a:pt x="78" y="232"/>
                          <a:pt x="80" y="233"/>
                          <a:pt x="80" y="230"/>
                        </a:cubicBezTo>
                        <a:cubicBezTo>
                          <a:pt x="78" y="226"/>
                          <a:pt x="81" y="227"/>
                          <a:pt x="78" y="221"/>
                        </a:cubicBezTo>
                        <a:cubicBezTo>
                          <a:pt x="78" y="219"/>
                          <a:pt x="89" y="221"/>
                          <a:pt x="86" y="218"/>
                        </a:cubicBezTo>
                        <a:cubicBezTo>
                          <a:pt x="84" y="215"/>
                          <a:pt x="87" y="216"/>
                          <a:pt x="89" y="212"/>
                        </a:cubicBezTo>
                        <a:cubicBezTo>
                          <a:pt x="92" y="209"/>
                          <a:pt x="93" y="210"/>
                          <a:pt x="93" y="207"/>
                        </a:cubicBezTo>
                        <a:cubicBezTo>
                          <a:pt x="95" y="206"/>
                          <a:pt x="92" y="204"/>
                          <a:pt x="92" y="203"/>
                        </a:cubicBezTo>
                        <a:cubicBezTo>
                          <a:pt x="92" y="201"/>
                          <a:pt x="93" y="203"/>
                          <a:pt x="96" y="198"/>
                        </a:cubicBezTo>
                        <a:cubicBezTo>
                          <a:pt x="96" y="195"/>
                          <a:pt x="100" y="195"/>
                          <a:pt x="101" y="193"/>
                        </a:cubicBezTo>
                        <a:cubicBezTo>
                          <a:pt x="103" y="193"/>
                          <a:pt x="104" y="196"/>
                          <a:pt x="107" y="195"/>
                        </a:cubicBezTo>
                        <a:cubicBezTo>
                          <a:pt x="110" y="193"/>
                          <a:pt x="106" y="189"/>
                          <a:pt x="107" y="187"/>
                        </a:cubicBezTo>
                        <a:cubicBezTo>
                          <a:pt x="112" y="184"/>
                          <a:pt x="119" y="192"/>
                          <a:pt x="124" y="189"/>
                        </a:cubicBezTo>
                        <a:cubicBezTo>
                          <a:pt x="127" y="187"/>
                          <a:pt x="119" y="189"/>
                          <a:pt x="124" y="186"/>
                        </a:cubicBezTo>
                        <a:cubicBezTo>
                          <a:pt x="129" y="181"/>
                          <a:pt x="119" y="180"/>
                          <a:pt x="129" y="180"/>
                        </a:cubicBezTo>
                        <a:cubicBezTo>
                          <a:pt x="129" y="178"/>
                          <a:pt x="132" y="181"/>
                          <a:pt x="132" y="180"/>
                        </a:cubicBezTo>
                        <a:cubicBezTo>
                          <a:pt x="132" y="180"/>
                          <a:pt x="130" y="178"/>
                          <a:pt x="132" y="177"/>
                        </a:cubicBezTo>
                        <a:cubicBezTo>
                          <a:pt x="135" y="175"/>
                          <a:pt x="138" y="178"/>
                          <a:pt x="141" y="181"/>
                        </a:cubicBezTo>
                        <a:cubicBezTo>
                          <a:pt x="144" y="184"/>
                          <a:pt x="139" y="184"/>
                          <a:pt x="144" y="184"/>
                        </a:cubicBezTo>
                        <a:cubicBezTo>
                          <a:pt x="150" y="184"/>
                          <a:pt x="147" y="186"/>
                          <a:pt x="150" y="186"/>
                        </a:cubicBezTo>
                        <a:cubicBezTo>
                          <a:pt x="155" y="184"/>
                          <a:pt x="153" y="183"/>
                          <a:pt x="155" y="183"/>
                        </a:cubicBezTo>
                        <a:cubicBezTo>
                          <a:pt x="156" y="184"/>
                          <a:pt x="159" y="184"/>
                          <a:pt x="162" y="187"/>
                        </a:cubicBezTo>
                        <a:cubicBezTo>
                          <a:pt x="162" y="186"/>
                          <a:pt x="164" y="187"/>
                          <a:pt x="164" y="184"/>
                        </a:cubicBezTo>
                        <a:cubicBezTo>
                          <a:pt x="165" y="181"/>
                          <a:pt x="171" y="183"/>
                          <a:pt x="168" y="180"/>
                        </a:cubicBezTo>
                        <a:cubicBezTo>
                          <a:pt x="167" y="177"/>
                          <a:pt x="170" y="177"/>
                          <a:pt x="170" y="173"/>
                        </a:cubicBezTo>
                        <a:cubicBezTo>
                          <a:pt x="170" y="172"/>
                          <a:pt x="171" y="169"/>
                          <a:pt x="175" y="167"/>
                        </a:cubicBezTo>
                        <a:cubicBezTo>
                          <a:pt x="178" y="166"/>
                          <a:pt x="176" y="169"/>
                          <a:pt x="182" y="166"/>
                        </a:cubicBezTo>
                        <a:cubicBezTo>
                          <a:pt x="185" y="164"/>
                          <a:pt x="185" y="164"/>
                          <a:pt x="187" y="167"/>
                        </a:cubicBezTo>
                        <a:cubicBezTo>
                          <a:pt x="188" y="169"/>
                          <a:pt x="196" y="170"/>
                          <a:pt x="197" y="173"/>
                        </a:cubicBezTo>
                        <a:cubicBezTo>
                          <a:pt x="197" y="175"/>
                          <a:pt x="190" y="178"/>
                          <a:pt x="194" y="180"/>
                        </a:cubicBezTo>
                        <a:cubicBezTo>
                          <a:pt x="196" y="181"/>
                          <a:pt x="196" y="180"/>
                          <a:pt x="197" y="177"/>
                        </a:cubicBezTo>
                        <a:close/>
                        <a:moveTo>
                          <a:pt x="155" y="155"/>
                        </a:moveTo>
                        <a:cubicBezTo>
                          <a:pt x="158" y="157"/>
                          <a:pt x="156" y="158"/>
                          <a:pt x="155" y="158"/>
                        </a:cubicBezTo>
                        <a:cubicBezTo>
                          <a:pt x="153" y="160"/>
                          <a:pt x="152" y="155"/>
                          <a:pt x="155" y="155"/>
                        </a:cubicBezTo>
                        <a:close/>
                        <a:moveTo>
                          <a:pt x="150" y="161"/>
                        </a:moveTo>
                        <a:cubicBezTo>
                          <a:pt x="152" y="160"/>
                          <a:pt x="155" y="158"/>
                          <a:pt x="152" y="157"/>
                        </a:cubicBezTo>
                        <a:cubicBezTo>
                          <a:pt x="150" y="157"/>
                          <a:pt x="152" y="158"/>
                          <a:pt x="150" y="158"/>
                        </a:cubicBezTo>
                        <a:cubicBezTo>
                          <a:pt x="147" y="160"/>
                          <a:pt x="145" y="160"/>
                          <a:pt x="149" y="161"/>
                        </a:cubicBezTo>
                        <a:cubicBezTo>
                          <a:pt x="149" y="161"/>
                          <a:pt x="150" y="163"/>
                          <a:pt x="150" y="161"/>
                        </a:cubicBezTo>
                        <a:close/>
                        <a:moveTo>
                          <a:pt x="142" y="161"/>
                        </a:moveTo>
                        <a:cubicBezTo>
                          <a:pt x="145" y="160"/>
                          <a:pt x="147" y="161"/>
                          <a:pt x="147" y="161"/>
                        </a:cubicBezTo>
                        <a:cubicBezTo>
                          <a:pt x="149" y="163"/>
                          <a:pt x="141" y="163"/>
                          <a:pt x="142" y="161"/>
                        </a:cubicBezTo>
                        <a:close/>
                        <a:moveTo>
                          <a:pt x="145" y="158"/>
                        </a:moveTo>
                        <a:cubicBezTo>
                          <a:pt x="147" y="158"/>
                          <a:pt x="147" y="158"/>
                          <a:pt x="150" y="157"/>
                        </a:cubicBezTo>
                        <a:cubicBezTo>
                          <a:pt x="153" y="154"/>
                          <a:pt x="152" y="154"/>
                          <a:pt x="149" y="154"/>
                        </a:cubicBezTo>
                        <a:cubicBezTo>
                          <a:pt x="147" y="155"/>
                          <a:pt x="150" y="155"/>
                          <a:pt x="149" y="155"/>
                        </a:cubicBezTo>
                        <a:cubicBezTo>
                          <a:pt x="147" y="157"/>
                          <a:pt x="145" y="155"/>
                          <a:pt x="145" y="157"/>
                        </a:cubicBezTo>
                        <a:cubicBezTo>
                          <a:pt x="145" y="158"/>
                          <a:pt x="145" y="155"/>
                          <a:pt x="144" y="157"/>
                        </a:cubicBezTo>
                        <a:cubicBezTo>
                          <a:pt x="141" y="157"/>
                          <a:pt x="138" y="158"/>
                          <a:pt x="141" y="158"/>
                        </a:cubicBezTo>
                        <a:cubicBezTo>
                          <a:pt x="142" y="158"/>
                          <a:pt x="139" y="160"/>
                          <a:pt x="142" y="160"/>
                        </a:cubicBezTo>
                        <a:cubicBezTo>
                          <a:pt x="144" y="158"/>
                          <a:pt x="144" y="158"/>
                          <a:pt x="145" y="158"/>
                        </a:cubicBezTo>
                        <a:close/>
                        <a:moveTo>
                          <a:pt x="129" y="166"/>
                        </a:moveTo>
                        <a:cubicBezTo>
                          <a:pt x="130" y="166"/>
                          <a:pt x="130" y="166"/>
                          <a:pt x="130" y="164"/>
                        </a:cubicBezTo>
                        <a:cubicBezTo>
                          <a:pt x="130" y="163"/>
                          <a:pt x="130" y="161"/>
                          <a:pt x="127" y="163"/>
                        </a:cubicBezTo>
                        <a:cubicBezTo>
                          <a:pt x="126" y="164"/>
                          <a:pt x="126" y="164"/>
                          <a:pt x="129" y="166"/>
                        </a:cubicBezTo>
                        <a:close/>
                        <a:moveTo>
                          <a:pt x="123" y="163"/>
                        </a:moveTo>
                        <a:cubicBezTo>
                          <a:pt x="121" y="163"/>
                          <a:pt x="121" y="161"/>
                          <a:pt x="121" y="163"/>
                        </a:cubicBezTo>
                        <a:cubicBezTo>
                          <a:pt x="119" y="164"/>
                          <a:pt x="123" y="166"/>
                          <a:pt x="124" y="164"/>
                        </a:cubicBezTo>
                        <a:cubicBezTo>
                          <a:pt x="126" y="164"/>
                          <a:pt x="124" y="164"/>
                          <a:pt x="123" y="163"/>
                        </a:cubicBezTo>
                        <a:close/>
                        <a:moveTo>
                          <a:pt x="155" y="152"/>
                        </a:moveTo>
                        <a:cubicBezTo>
                          <a:pt x="156" y="152"/>
                          <a:pt x="156" y="152"/>
                          <a:pt x="156" y="152"/>
                        </a:cubicBezTo>
                        <a:cubicBezTo>
                          <a:pt x="158" y="154"/>
                          <a:pt x="156" y="154"/>
                          <a:pt x="155" y="152"/>
                        </a:cubicBezTo>
                        <a:close/>
                        <a:moveTo>
                          <a:pt x="129" y="167"/>
                        </a:moveTo>
                        <a:cubicBezTo>
                          <a:pt x="130" y="167"/>
                          <a:pt x="129" y="169"/>
                          <a:pt x="129" y="169"/>
                        </a:cubicBezTo>
                        <a:cubicBezTo>
                          <a:pt x="127" y="169"/>
                          <a:pt x="129" y="166"/>
                          <a:pt x="129" y="167"/>
                        </a:cubicBezTo>
                        <a:close/>
                        <a:moveTo>
                          <a:pt x="130" y="166"/>
                        </a:moveTo>
                        <a:cubicBezTo>
                          <a:pt x="130" y="164"/>
                          <a:pt x="133" y="166"/>
                          <a:pt x="132" y="167"/>
                        </a:cubicBezTo>
                        <a:cubicBezTo>
                          <a:pt x="130" y="167"/>
                          <a:pt x="130" y="167"/>
                          <a:pt x="130" y="166"/>
                        </a:cubicBezTo>
                        <a:close/>
                        <a:moveTo>
                          <a:pt x="119" y="167"/>
                        </a:moveTo>
                        <a:cubicBezTo>
                          <a:pt x="121" y="166"/>
                          <a:pt x="123" y="166"/>
                          <a:pt x="123" y="166"/>
                        </a:cubicBezTo>
                        <a:cubicBezTo>
                          <a:pt x="123" y="167"/>
                          <a:pt x="119" y="169"/>
                          <a:pt x="119" y="167"/>
                        </a:cubicBezTo>
                        <a:close/>
                        <a:moveTo>
                          <a:pt x="119" y="167"/>
                        </a:moveTo>
                        <a:cubicBezTo>
                          <a:pt x="121" y="166"/>
                          <a:pt x="121" y="166"/>
                          <a:pt x="121" y="166"/>
                        </a:cubicBezTo>
                        <a:cubicBezTo>
                          <a:pt x="119" y="166"/>
                          <a:pt x="119" y="166"/>
                          <a:pt x="118" y="166"/>
                        </a:cubicBezTo>
                        <a:cubicBezTo>
                          <a:pt x="116" y="164"/>
                          <a:pt x="116" y="166"/>
                          <a:pt x="116" y="166"/>
                        </a:cubicBezTo>
                        <a:cubicBezTo>
                          <a:pt x="115" y="166"/>
                          <a:pt x="115" y="166"/>
                          <a:pt x="113" y="167"/>
                        </a:cubicBezTo>
                        <a:cubicBezTo>
                          <a:pt x="113" y="167"/>
                          <a:pt x="115" y="167"/>
                          <a:pt x="116" y="169"/>
                        </a:cubicBezTo>
                        <a:cubicBezTo>
                          <a:pt x="118" y="169"/>
                          <a:pt x="118" y="169"/>
                          <a:pt x="119" y="167"/>
                        </a:cubicBezTo>
                        <a:close/>
                        <a:moveTo>
                          <a:pt x="116" y="164"/>
                        </a:moveTo>
                        <a:cubicBezTo>
                          <a:pt x="115" y="164"/>
                          <a:pt x="116" y="163"/>
                          <a:pt x="118" y="163"/>
                        </a:cubicBezTo>
                        <a:cubicBezTo>
                          <a:pt x="118" y="163"/>
                          <a:pt x="118" y="164"/>
                          <a:pt x="116" y="164"/>
                        </a:cubicBezTo>
                        <a:close/>
                        <a:moveTo>
                          <a:pt x="115" y="164"/>
                        </a:moveTo>
                        <a:cubicBezTo>
                          <a:pt x="115" y="164"/>
                          <a:pt x="115" y="164"/>
                          <a:pt x="113" y="164"/>
                        </a:cubicBezTo>
                        <a:cubicBezTo>
                          <a:pt x="113" y="164"/>
                          <a:pt x="113" y="164"/>
                          <a:pt x="113" y="166"/>
                        </a:cubicBezTo>
                        <a:cubicBezTo>
                          <a:pt x="113" y="167"/>
                          <a:pt x="115" y="164"/>
                          <a:pt x="115" y="164"/>
                        </a:cubicBezTo>
                        <a:close/>
                        <a:moveTo>
                          <a:pt x="113" y="172"/>
                        </a:moveTo>
                        <a:cubicBezTo>
                          <a:pt x="113" y="170"/>
                          <a:pt x="118" y="170"/>
                          <a:pt x="115" y="169"/>
                        </a:cubicBezTo>
                        <a:cubicBezTo>
                          <a:pt x="112" y="167"/>
                          <a:pt x="113" y="169"/>
                          <a:pt x="113" y="169"/>
                        </a:cubicBezTo>
                        <a:cubicBezTo>
                          <a:pt x="112" y="169"/>
                          <a:pt x="112" y="170"/>
                          <a:pt x="112" y="169"/>
                        </a:cubicBezTo>
                        <a:cubicBezTo>
                          <a:pt x="110" y="169"/>
                          <a:pt x="110" y="169"/>
                          <a:pt x="110" y="170"/>
                        </a:cubicBezTo>
                        <a:cubicBezTo>
                          <a:pt x="109" y="172"/>
                          <a:pt x="109" y="170"/>
                          <a:pt x="107" y="172"/>
                        </a:cubicBezTo>
                        <a:cubicBezTo>
                          <a:pt x="107" y="172"/>
                          <a:pt x="107" y="172"/>
                          <a:pt x="112" y="172"/>
                        </a:cubicBezTo>
                        <a:cubicBezTo>
                          <a:pt x="113" y="172"/>
                          <a:pt x="113" y="172"/>
                          <a:pt x="113" y="172"/>
                        </a:cubicBezTo>
                        <a:close/>
                        <a:moveTo>
                          <a:pt x="107" y="177"/>
                        </a:moveTo>
                        <a:cubicBezTo>
                          <a:pt x="106" y="175"/>
                          <a:pt x="107" y="175"/>
                          <a:pt x="107" y="175"/>
                        </a:cubicBezTo>
                        <a:cubicBezTo>
                          <a:pt x="107" y="173"/>
                          <a:pt x="109" y="172"/>
                          <a:pt x="107" y="173"/>
                        </a:cubicBezTo>
                        <a:cubicBezTo>
                          <a:pt x="107" y="173"/>
                          <a:pt x="107" y="172"/>
                          <a:pt x="106" y="172"/>
                        </a:cubicBezTo>
                        <a:cubicBezTo>
                          <a:pt x="106" y="173"/>
                          <a:pt x="106" y="170"/>
                          <a:pt x="104" y="172"/>
                        </a:cubicBezTo>
                        <a:cubicBezTo>
                          <a:pt x="104" y="173"/>
                          <a:pt x="103" y="172"/>
                          <a:pt x="103" y="172"/>
                        </a:cubicBezTo>
                        <a:cubicBezTo>
                          <a:pt x="103" y="173"/>
                          <a:pt x="103" y="172"/>
                          <a:pt x="101" y="173"/>
                        </a:cubicBezTo>
                        <a:cubicBezTo>
                          <a:pt x="100" y="173"/>
                          <a:pt x="103" y="173"/>
                          <a:pt x="103" y="175"/>
                        </a:cubicBezTo>
                        <a:cubicBezTo>
                          <a:pt x="103" y="175"/>
                          <a:pt x="98" y="175"/>
                          <a:pt x="100" y="175"/>
                        </a:cubicBezTo>
                        <a:cubicBezTo>
                          <a:pt x="101" y="177"/>
                          <a:pt x="98" y="175"/>
                          <a:pt x="100" y="177"/>
                        </a:cubicBezTo>
                        <a:cubicBezTo>
                          <a:pt x="100" y="177"/>
                          <a:pt x="98" y="177"/>
                          <a:pt x="100" y="178"/>
                        </a:cubicBezTo>
                        <a:cubicBezTo>
                          <a:pt x="100" y="178"/>
                          <a:pt x="96" y="180"/>
                          <a:pt x="100" y="180"/>
                        </a:cubicBezTo>
                        <a:cubicBezTo>
                          <a:pt x="101" y="180"/>
                          <a:pt x="100" y="181"/>
                          <a:pt x="101" y="180"/>
                        </a:cubicBezTo>
                        <a:cubicBezTo>
                          <a:pt x="103" y="180"/>
                          <a:pt x="103" y="178"/>
                          <a:pt x="103" y="178"/>
                        </a:cubicBezTo>
                        <a:cubicBezTo>
                          <a:pt x="104" y="178"/>
                          <a:pt x="103" y="180"/>
                          <a:pt x="106" y="178"/>
                        </a:cubicBezTo>
                        <a:cubicBezTo>
                          <a:pt x="107" y="178"/>
                          <a:pt x="107" y="178"/>
                          <a:pt x="107" y="177"/>
                        </a:cubicBezTo>
                        <a:close/>
                        <a:moveTo>
                          <a:pt x="101" y="183"/>
                        </a:moveTo>
                        <a:cubicBezTo>
                          <a:pt x="100" y="181"/>
                          <a:pt x="101" y="181"/>
                          <a:pt x="103" y="181"/>
                        </a:cubicBezTo>
                        <a:cubicBezTo>
                          <a:pt x="103" y="183"/>
                          <a:pt x="101" y="183"/>
                          <a:pt x="101" y="183"/>
                        </a:cubicBezTo>
                        <a:close/>
                        <a:moveTo>
                          <a:pt x="98" y="184"/>
                        </a:moveTo>
                        <a:cubicBezTo>
                          <a:pt x="98" y="183"/>
                          <a:pt x="101" y="184"/>
                          <a:pt x="100" y="184"/>
                        </a:cubicBezTo>
                        <a:cubicBezTo>
                          <a:pt x="98" y="184"/>
                          <a:pt x="96" y="184"/>
                          <a:pt x="98" y="184"/>
                        </a:cubicBezTo>
                        <a:close/>
                        <a:moveTo>
                          <a:pt x="83" y="196"/>
                        </a:moveTo>
                        <a:cubicBezTo>
                          <a:pt x="83" y="196"/>
                          <a:pt x="83" y="195"/>
                          <a:pt x="84" y="195"/>
                        </a:cubicBezTo>
                        <a:cubicBezTo>
                          <a:pt x="84" y="195"/>
                          <a:pt x="84" y="195"/>
                          <a:pt x="83" y="196"/>
                        </a:cubicBezTo>
                        <a:close/>
                        <a:moveTo>
                          <a:pt x="83" y="190"/>
                        </a:moveTo>
                        <a:cubicBezTo>
                          <a:pt x="84" y="189"/>
                          <a:pt x="83" y="189"/>
                          <a:pt x="83" y="189"/>
                        </a:cubicBezTo>
                        <a:cubicBezTo>
                          <a:pt x="83" y="189"/>
                          <a:pt x="81" y="189"/>
                          <a:pt x="80" y="189"/>
                        </a:cubicBezTo>
                        <a:cubicBezTo>
                          <a:pt x="78" y="189"/>
                          <a:pt x="80" y="190"/>
                          <a:pt x="78" y="190"/>
                        </a:cubicBezTo>
                        <a:cubicBezTo>
                          <a:pt x="77" y="190"/>
                          <a:pt x="78" y="190"/>
                          <a:pt x="77" y="192"/>
                        </a:cubicBezTo>
                        <a:cubicBezTo>
                          <a:pt x="77" y="192"/>
                          <a:pt x="77" y="193"/>
                          <a:pt x="80" y="192"/>
                        </a:cubicBezTo>
                        <a:cubicBezTo>
                          <a:pt x="80" y="192"/>
                          <a:pt x="81" y="192"/>
                          <a:pt x="83" y="190"/>
                        </a:cubicBezTo>
                        <a:close/>
                        <a:moveTo>
                          <a:pt x="86" y="186"/>
                        </a:moveTo>
                        <a:cubicBezTo>
                          <a:pt x="87" y="186"/>
                          <a:pt x="84" y="184"/>
                          <a:pt x="86" y="184"/>
                        </a:cubicBezTo>
                        <a:cubicBezTo>
                          <a:pt x="87" y="183"/>
                          <a:pt x="84" y="180"/>
                          <a:pt x="84" y="181"/>
                        </a:cubicBezTo>
                        <a:cubicBezTo>
                          <a:pt x="83" y="181"/>
                          <a:pt x="84" y="183"/>
                          <a:pt x="83" y="183"/>
                        </a:cubicBezTo>
                        <a:cubicBezTo>
                          <a:pt x="81" y="183"/>
                          <a:pt x="83" y="184"/>
                          <a:pt x="81" y="184"/>
                        </a:cubicBezTo>
                        <a:cubicBezTo>
                          <a:pt x="80" y="184"/>
                          <a:pt x="81" y="183"/>
                          <a:pt x="80" y="183"/>
                        </a:cubicBezTo>
                        <a:cubicBezTo>
                          <a:pt x="80" y="184"/>
                          <a:pt x="78" y="183"/>
                          <a:pt x="78" y="184"/>
                        </a:cubicBezTo>
                        <a:cubicBezTo>
                          <a:pt x="78" y="184"/>
                          <a:pt x="77" y="186"/>
                          <a:pt x="78" y="186"/>
                        </a:cubicBezTo>
                        <a:cubicBezTo>
                          <a:pt x="80" y="187"/>
                          <a:pt x="80" y="186"/>
                          <a:pt x="83" y="184"/>
                        </a:cubicBezTo>
                        <a:cubicBezTo>
                          <a:pt x="86" y="184"/>
                          <a:pt x="80" y="186"/>
                          <a:pt x="81" y="187"/>
                        </a:cubicBezTo>
                        <a:cubicBezTo>
                          <a:pt x="83" y="187"/>
                          <a:pt x="84" y="186"/>
                          <a:pt x="86" y="186"/>
                        </a:cubicBezTo>
                        <a:close/>
                        <a:moveTo>
                          <a:pt x="87" y="183"/>
                        </a:moveTo>
                        <a:cubicBezTo>
                          <a:pt x="87" y="183"/>
                          <a:pt x="87" y="181"/>
                          <a:pt x="89" y="181"/>
                        </a:cubicBezTo>
                        <a:cubicBezTo>
                          <a:pt x="90" y="181"/>
                          <a:pt x="90" y="180"/>
                          <a:pt x="92" y="178"/>
                        </a:cubicBezTo>
                        <a:cubicBezTo>
                          <a:pt x="92" y="177"/>
                          <a:pt x="92" y="175"/>
                          <a:pt x="90" y="177"/>
                        </a:cubicBezTo>
                        <a:cubicBezTo>
                          <a:pt x="89" y="178"/>
                          <a:pt x="87" y="178"/>
                          <a:pt x="87" y="181"/>
                        </a:cubicBezTo>
                        <a:cubicBezTo>
                          <a:pt x="86" y="181"/>
                          <a:pt x="86" y="181"/>
                          <a:pt x="87" y="183"/>
                        </a:cubicBezTo>
                        <a:close/>
                        <a:moveTo>
                          <a:pt x="93" y="181"/>
                        </a:moveTo>
                        <a:cubicBezTo>
                          <a:pt x="96" y="181"/>
                          <a:pt x="96" y="181"/>
                          <a:pt x="96" y="181"/>
                        </a:cubicBezTo>
                        <a:cubicBezTo>
                          <a:pt x="95" y="183"/>
                          <a:pt x="93" y="181"/>
                          <a:pt x="93" y="181"/>
                        </a:cubicBezTo>
                        <a:close/>
                        <a:moveTo>
                          <a:pt x="92" y="183"/>
                        </a:moveTo>
                        <a:cubicBezTo>
                          <a:pt x="92" y="183"/>
                          <a:pt x="93" y="184"/>
                          <a:pt x="90" y="186"/>
                        </a:cubicBezTo>
                        <a:cubicBezTo>
                          <a:pt x="89" y="187"/>
                          <a:pt x="92" y="184"/>
                          <a:pt x="90" y="184"/>
                        </a:cubicBezTo>
                        <a:cubicBezTo>
                          <a:pt x="89" y="184"/>
                          <a:pt x="92" y="183"/>
                          <a:pt x="90" y="181"/>
                        </a:cubicBezTo>
                        <a:cubicBezTo>
                          <a:pt x="89" y="181"/>
                          <a:pt x="87" y="183"/>
                          <a:pt x="87" y="184"/>
                        </a:cubicBezTo>
                        <a:cubicBezTo>
                          <a:pt x="86" y="186"/>
                          <a:pt x="89" y="187"/>
                          <a:pt x="86" y="187"/>
                        </a:cubicBezTo>
                        <a:cubicBezTo>
                          <a:pt x="84" y="187"/>
                          <a:pt x="86" y="187"/>
                          <a:pt x="84" y="190"/>
                        </a:cubicBezTo>
                        <a:cubicBezTo>
                          <a:pt x="83" y="192"/>
                          <a:pt x="86" y="189"/>
                          <a:pt x="87" y="190"/>
                        </a:cubicBezTo>
                        <a:cubicBezTo>
                          <a:pt x="89" y="192"/>
                          <a:pt x="89" y="189"/>
                          <a:pt x="89" y="189"/>
                        </a:cubicBezTo>
                        <a:cubicBezTo>
                          <a:pt x="90" y="190"/>
                          <a:pt x="90" y="190"/>
                          <a:pt x="90" y="189"/>
                        </a:cubicBezTo>
                        <a:cubicBezTo>
                          <a:pt x="92" y="187"/>
                          <a:pt x="92" y="187"/>
                          <a:pt x="93" y="187"/>
                        </a:cubicBezTo>
                        <a:cubicBezTo>
                          <a:pt x="96" y="186"/>
                          <a:pt x="95" y="183"/>
                          <a:pt x="93" y="183"/>
                        </a:cubicBezTo>
                        <a:cubicBezTo>
                          <a:pt x="93" y="181"/>
                          <a:pt x="93" y="181"/>
                          <a:pt x="92" y="183"/>
                        </a:cubicBezTo>
                        <a:close/>
                        <a:moveTo>
                          <a:pt x="92" y="189"/>
                        </a:moveTo>
                        <a:cubicBezTo>
                          <a:pt x="93" y="187"/>
                          <a:pt x="95" y="187"/>
                          <a:pt x="95" y="187"/>
                        </a:cubicBezTo>
                        <a:cubicBezTo>
                          <a:pt x="93" y="189"/>
                          <a:pt x="92" y="190"/>
                          <a:pt x="92" y="189"/>
                        </a:cubicBezTo>
                        <a:close/>
                        <a:moveTo>
                          <a:pt x="118" y="164"/>
                        </a:moveTo>
                        <a:cubicBezTo>
                          <a:pt x="119" y="163"/>
                          <a:pt x="121" y="164"/>
                          <a:pt x="121" y="164"/>
                        </a:cubicBezTo>
                        <a:cubicBezTo>
                          <a:pt x="119" y="164"/>
                          <a:pt x="118" y="164"/>
                          <a:pt x="118" y="164"/>
                        </a:cubicBezTo>
                        <a:close/>
                        <a:moveTo>
                          <a:pt x="75" y="190"/>
                        </a:moveTo>
                        <a:cubicBezTo>
                          <a:pt x="77" y="190"/>
                          <a:pt x="77" y="190"/>
                          <a:pt x="77" y="190"/>
                        </a:cubicBezTo>
                        <a:cubicBezTo>
                          <a:pt x="77" y="192"/>
                          <a:pt x="75" y="190"/>
                          <a:pt x="75" y="190"/>
                        </a:cubicBezTo>
                        <a:close/>
                        <a:moveTo>
                          <a:pt x="70" y="193"/>
                        </a:moveTo>
                        <a:cubicBezTo>
                          <a:pt x="70" y="193"/>
                          <a:pt x="70" y="195"/>
                          <a:pt x="72" y="193"/>
                        </a:cubicBezTo>
                        <a:cubicBezTo>
                          <a:pt x="72" y="193"/>
                          <a:pt x="72" y="193"/>
                          <a:pt x="73" y="193"/>
                        </a:cubicBezTo>
                        <a:cubicBezTo>
                          <a:pt x="73" y="193"/>
                          <a:pt x="73" y="192"/>
                          <a:pt x="75" y="192"/>
                        </a:cubicBezTo>
                        <a:cubicBezTo>
                          <a:pt x="77" y="192"/>
                          <a:pt x="75" y="192"/>
                          <a:pt x="73" y="190"/>
                        </a:cubicBezTo>
                        <a:cubicBezTo>
                          <a:pt x="72" y="190"/>
                          <a:pt x="72" y="190"/>
                          <a:pt x="70" y="192"/>
                        </a:cubicBezTo>
                        <a:cubicBezTo>
                          <a:pt x="70" y="193"/>
                          <a:pt x="72" y="193"/>
                          <a:pt x="70" y="193"/>
                        </a:cubicBezTo>
                        <a:close/>
                        <a:moveTo>
                          <a:pt x="70" y="193"/>
                        </a:moveTo>
                        <a:cubicBezTo>
                          <a:pt x="72" y="193"/>
                          <a:pt x="69" y="192"/>
                          <a:pt x="69" y="193"/>
                        </a:cubicBezTo>
                        <a:cubicBezTo>
                          <a:pt x="69" y="195"/>
                          <a:pt x="69" y="193"/>
                          <a:pt x="69" y="195"/>
                        </a:cubicBezTo>
                        <a:cubicBezTo>
                          <a:pt x="69" y="195"/>
                          <a:pt x="69" y="195"/>
                          <a:pt x="70" y="193"/>
                        </a:cubicBezTo>
                        <a:close/>
                        <a:moveTo>
                          <a:pt x="66" y="195"/>
                        </a:moveTo>
                        <a:cubicBezTo>
                          <a:pt x="66" y="198"/>
                          <a:pt x="66" y="198"/>
                          <a:pt x="67" y="196"/>
                        </a:cubicBezTo>
                        <a:cubicBezTo>
                          <a:pt x="67" y="195"/>
                          <a:pt x="67" y="195"/>
                          <a:pt x="67" y="193"/>
                        </a:cubicBezTo>
                        <a:cubicBezTo>
                          <a:pt x="67" y="193"/>
                          <a:pt x="67" y="193"/>
                          <a:pt x="66" y="195"/>
                        </a:cubicBezTo>
                        <a:close/>
                        <a:moveTo>
                          <a:pt x="87" y="195"/>
                        </a:moveTo>
                        <a:cubicBezTo>
                          <a:pt x="89" y="195"/>
                          <a:pt x="89" y="195"/>
                          <a:pt x="89" y="195"/>
                        </a:cubicBezTo>
                        <a:cubicBezTo>
                          <a:pt x="90" y="195"/>
                          <a:pt x="87" y="195"/>
                          <a:pt x="87" y="195"/>
                        </a:cubicBezTo>
                        <a:close/>
                        <a:moveTo>
                          <a:pt x="64" y="221"/>
                        </a:moveTo>
                        <a:cubicBezTo>
                          <a:pt x="64" y="219"/>
                          <a:pt x="63" y="219"/>
                          <a:pt x="63" y="219"/>
                        </a:cubicBezTo>
                        <a:cubicBezTo>
                          <a:pt x="63" y="221"/>
                          <a:pt x="61" y="222"/>
                          <a:pt x="63" y="222"/>
                        </a:cubicBezTo>
                        <a:cubicBezTo>
                          <a:pt x="63" y="221"/>
                          <a:pt x="64" y="222"/>
                          <a:pt x="64" y="221"/>
                        </a:cubicBezTo>
                        <a:close/>
                        <a:moveTo>
                          <a:pt x="64" y="224"/>
                        </a:moveTo>
                        <a:cubicBezTo>
                          <a:pt x="66" y="222"/>
                          <a:pt x="66" y="222"/>
                          <a:pt x="64" y="222"/>
                        </a:cubicBezTo>
                        <a:cubicBezTo>
                          <a:pt x="64" y="222"/>
                          <a:pt x="63" y="222"/>
                          <a:pt x="63" y="224"/>
                        </a:cubicBezTo>
                        <a:cubicBezTo>
                          <a:pt x="63" y="224"/>
                          <a:pt x="63" y="224"/>
                          <a:pt x="64" y="224"/>
                        </a:cubicBezTo>
                        <a:close/>
                        <a:moveTo>
                          <a:pt x="60" y="232"/>
                        </a:moveTo>
                        <a:cubicBezTo>
                          <a:pt x="60" y="233"/>
                          <a:pt x="58" y="233"/>
                          <a:pt x="60" y="233"/>
                        </a:cubicBezTo>
                        <a:cubicBezTo>
                          <a:pt x="61" y="233"/>
                          <a:pt x="60" y="232"/>
                          <a:pt x="61" y="232"/>
                        </a:cubicBezTo>
                        <a:cubicBezTo>
                          <a:pt x="63" y="232"/>
                          <a:pt x="63" y="232"/>
                          <a:pt x="63" y="230"/>
                        </a:cubicBezTo>
                        <a:cubicBezTo>
                          <a:pt x="61" y="229"/>
                          <a:pt x="61" y="229"/>
                          <a:pt x="61" y="230"/>
                        </a:cubicBezTo>
                        <a:cubicBezTo>
                          <a:pt x="61" y="230"/>
                          <a:pt x="60" y="230"/>
                          <a:pt x="60" y="232"/>
                        </a:cubicBezTo>
                        <a:close/>
                        <a:moveTo>
                          <a:pt x="57" y="227"/>
                        </a:moveTo>
                        <a:cubicBezTo>
                          <a:pt x="57" y="227"/>
                          <a:pt x="58" y="226"/>
                          <a:pt x="60" y="227"/>
                        </a:cubicBezTo>
                        <a:cubicBezTo>
                          <a:pt x="60" y="227"/>
                          <a:pt x="57" y="229"/>
                          <a:pt x="57" y="227"/>
                        </a:cubicBezTo>
                        <a:close/>
                        <a:moveTo>
                          <a:pt x="60" y="235"/>
                        </a:moveTo>
                        <a:cubicBezTo>
                          <a:pt x="58" y="235"/>
                          <a:pt x="60" y="235"/>
                          <a:pt x="61" y="235"/>
                        </a:cubicBezTo>
                        <a:cubicBezTo>
                          <a:pt x="63" y="233"/>
                          <a:pt x="61" y="233"/>
                          <a:pt x="60" y="233"/>
                        </a:cubicBezTo>
                        <a:cubicBezTo>
                          <a:pt x="60" y="235"/>
                          <a:pt x="60" y="233"/>
                          <a:pt x="60" y="235"/>
                        </a:cubicBezTo>
                        <a:close/>
                        <a:moveTo>
                          <a:pt x="55" y="235"/>
                        </a:moveTo>
                        <a:cubicBezTo>
                          <a:pt x="57" y="235"/>
                          <a:pt x="58" y="235"/>
                          <a:pt x="58" y="235"/>
                        </a:cubicBezTo>
                        <a:cubicBezTo>
                          <a:pt x="57" y="235"/>
                          <a:pt x="55" y="235"/>
                          <a:pt x="55" y="235"/>
                        </a:cubicBezTo>
                        <a:close/>
                        <a:moveTo>
                          <a:pt x="54" y="242"/>
                        </a:moveTo>
                        <a:cubicBezTo>
                          <a:pt x="55" y="242"/>
                          <a:pt x="55" y="242"/>
                          <a:pt x="54" y="242"/>
                        </a:cubicBezTo>
                        <a:cubicBezTo>
                          <a:pt x="54" y="242"/>
                          <a:pt x="54" y="241"/>
                          <a:pt x="52" y="241"/>
                        </a:cubicBezTo>
                        <a:cubicBezTo>
                          <a:pt x="52" y="242"/>
                          <a:pt x="52" y="242"/>
                          <a:pt x="54" y="242"/>
                        </a:cubicBezTo>
                        <a:close/>
                        <a:moveTo>
                          <a:pt x="54" y="241"/>
                        </a:moveTo>
                        <a:cubicBezTo>
                          <a:pt x="54" y="241"/>
                          <a:pt x="55" y="241"/>
                          <a:pt x="54" y="241"/>
                        </a:cubicBezTo>
                        <a:cubicBezTo>
                          <a:pt x="54" y="241"/>
                          <a:pt x="52" y="239"/>
                          <a:pt x="54" y="241"/>
                        </a:cubicBezTo>
                        <a:close/>
                        <a:moveTo>
                          <a:pt x="51" y="241"/>
                        </a:moveTo>
                        <a:cubicBezTo>
                          <a:pt x="52" y="239"/>
                          <a:pt x="52" y="241"/>
                          <a:pt x="52" y="241"/>
                        </a:cubicBezTo>
                        <a:cubicBezTo>
                          <a:pt x="51" y="241"/>
                          <a:pt x="51" y="241"/>
                          <a:pt x="51" y="241"/>
                        </a:cubicBezTo>
                        <a:close/>
                        <a:moveTo>
                          <a:pt x="64" y="219"/>
                        </a:moveTo>
                        <a:cubicBezTo>
                          <a:pt x="66" y="218"/>
                          <a:pt x="66" y="218"/>
                          <a:pt x="66" y="218"/>
                        </a:cubicBezTo>
                        <a:cubicBezTo>
                          <a:pt x="67" y="219"/>
                          <a:pt x="66" y="219"/>
                          <a:pt x="64" y="219"/>
                        </a:cubicBezTo>
                        <a:close/>
                        <a:moveTo>
                          <a:pt x="26" y="258"/>
                        </a:moveTo>
                        <a:cubicBezTo>
                          <a:pt x="25" y="258"/>
                          <a:pt x="29" y="256"/>
                          <a:pt x="29" y="258"/>
                        </a:cubicBezTo>
                        <a:cubicBezTo>
                          <a:pt x="29" y="258"/>
                          <a:pt x="28" y="259"/>
                          <a:pt x="26" y="258"/>
                        </a:cubicBezTo>
                        <a:close/>
                        <a:moveTo>
                          <a:pt x="34" y="253"/>
                        </a:moveTo>
                        <a:cubicBezTo>
                          <a:pt x="35" y="253"/>
                          <a:pt x="34" y="252"/>
                          <a:pt x="34" y="252"/>
                        </a:cubicBezTo>
                        <a:cubicBezTo>
                          <a:pt x="32" y="253"/>
                          <a:pt x="29" y="253"/>
                          <a:pt x="29" y="255"/>
                        </a:cubicBezTo>
                        <a:cubicBezTo>
                          <a:pt x="31" y="255"/>
                          <a:pt x="32" y="255"/>
                          <a:pt x="34" y="253"/>
                        </a:cubicBezTo>
                        <a:close/>
                        <a:moveTo>
                          <a:pt x="32" y="256"/>
                        </a:moveTo>
                        <a:cubicBezTo>
                          <a:pt x="35" y="256"/>
                          <a:pt x="37" y="256"/>
                          <a:pt x="37" y="256"/>
                        </a:cubicBezTo>
                        <a:cubicBezTo>
                          <a:pt x="37" y="255"/>
                          <a:pt x="35" y="256"/>
                          <a:pt x="35" y="255"/>
                        </a:cubicBezTo>
                        <a:cubicBezTo>
                          <a:pt x="35" y="253"/>
                          <a:pt x="32" y="255"/>
                          <a:pt x="32" y="255"/>
                        </a:cubicBezTo>
                        <a:cubicBezTo>
                          <a:pt x="31" y="256"/>
                          <a:pt x="29" y="256"/>
                          <a:pt x="29" y="256"/>
                        </a:cubicBezTo>
                        <a:cubicBezTo>
                          <a:pt x="29" y="258"/>
                          <a:pt x="31" y="258"/>
                          <a:pt x="32" y="256"/>
                        </a:cubicBezTo>
                        <a:close/>
                        <a:moveTo>
                          <a:pt x="28" y="261"/>
                        </a:moveTo>
                        <a:cubicBezTo>
                          <a:pt x="26" y="259"/>
                          <a:pt x="28" y="259"/>
                          <a:pt x="29" y="261"/>
                        </a:cubicBezTo>
                        <a:cubicBezTo>
                          <a:pt x="28" y="261"/>
                          <a:pt x="28" y="261"/>
                          <a:pt x="28" y="261"/>
                        </a:cubicBezTo>
                        <a:close/>
                        <a:moveTo>
                          <a:pt x="25" y="262"/>
                        </a:moveTo>
                        <a:cubicBezTo>
                          <a:pt x="26" y="262"/>
                          <a:pt x="25" y="261"/>
                          <a:pt x="25" y="262"/>
                        </a:cubicBezTo>
                        <a:cubicBezTo>
                          <a:pt x="23" y="262"/>
                          <a:pt x="23" y="261"/>
                          <a:pt x="23" y="262"/>
                        </a:cubicBezTo>
                        <a:cubicBezTo>
                          <a:pt x="21" y="264"/>
                          <a:pt x="25" y="264"/>
                          <a:pt x="25" y="262"/>
                        </a:cubicBezTo>
                        <a:close/>
                        <a:moveTo>
                          <a:pt x="17" y="267"/>
                        </a:moveTo>
                        <a:cubicBezTo>
                          <a:pt x="15" y="267"/>
                          <a:pt x="18" y="265"/>
                          <a:pt x="18" y="267"/>
                        </a:cubicBezTo>
                        <a:cubicBezTo>
                          <a:pt x="17" y="267"/>
                          <a:pt x="17" y="267"/>
                          <a:pt x="17" y="267"/>
                        </a:cubicBezTo>
                        <a:close/>
                        <a:moveTo>
                          <a:pt x="11" y="270"/>
                        </a:moveTo>
                        <a:cubicBezTo>
                          <a:pt x="12" y="271"/>
                          <a:pt x="11" y="273"/>
                          <a:pt x="9" y="273"/>
                        </a:cubicBezTo>
                        <a:cubicBezTo>
                          <a:pt x="9" y="271"/>
                          <a:pt x="11" y="270"/>
                          <a:pt x="11" y="270"/>
                        </a:cubicBezTo>
                        <a:close/>
                        <a:moveTo>
                          <a:pt x="8" y="273"/>
                        </a:moveTo>
                        <a:cubicBezTo>
                          <a:pt x="8" y="271"/>
                          <a:pt x="9" y="271"/>
                          <a:pt x="9" y="273"/>
                        </a:cubicBezTo>
                        <a:cubicBezTo>
                          <a:pt x="8" y="273"/>
                          <a:pt x="8" y="273"/>
                          <a:pt x="8" y="273"/>
                        </a:cubicBezTo>
                        <a:close/>
                        <a:moveTo>
                          <a:pt x="2" y="279"/>
                        </a:moveTo>
                        <a:cubicBezTo>
                          <a:pt x="2" y="278"/>
                          <a:pt x="3" y="278"/>
                          <a:pt x="5" y="278"/>
                        </a:cubicBezTo>
                        <a:cubicBezTo>
                          <a:pt x="5" y="278"/>
                          <a:pt x="3" y="279"/>
                          <a:pt x="2" y="279"/>
                        </a:cubicBezTo>
                        <a:close/>
                        <a:moveTo>
                          <a:pt x="2" y="288"/>
                        </a:moveTo>
                        <a:cubicBezTo>
                          <a:pt x="2" y="288"/>
                          <a:pt x="2" y="287"/>
                          <a:pt x="3" y="287"/>
                        </a:cubicBezTo>
                        <a:cubicBezTo>
                          <a:pt x="3" y="287"/>
                          <a:pt x="3" y="288"/>
                          <a:pt x="2" y="288"/>
                        </a:cubicBezTo>
                        <a:close/>
                        <a:moveTo>
                          <a:pt x="6" y="304"/>
                        </a:moveTo>
                        <a:cubicBezTo>
                          <a:pt x="6" y="302"/>
                          <a:pt x="6" y="302"/>
                          <a:pt x="8" y="304"/>
                        </a:cubicBezTo>
                        <a:cubicBezTo>
                          <a:pt x="8" y="304"/>
                          <a:pt x="8" y="302"/>
                          <a:pt x="9" y="302"/>
                        </a:cubicBezTo>
                        <a:cubicBezTo>
                          <a:pt x="9" y="301"/>
                          <a:pt x="6" y="301"/>
                          <a:pt x="6" y="302"/>
                        </a:cubicBezTo>
                        <a:cubicBezTo>
                          <a:pt x="5" y="304"/>
                          <a:pt x="6" y="305"/>
                          <a:pt x="8" y="305"/>
                        </a:cubicBezTo>
                        <a:cubicBezTo>
                          <a:pt x="8" y="305"/>
                          <a:pt x="8" y="304"/>
                          <a:pt x="6" y="304"/>
                        </a:cubicBezTo>
                        <a:close/>
                        <a:moveTo>
                          <a:pt x="5" y="313"/>
                        </a:moveTo>
                        <a:cubicBezTo>
                          <a:pt x="6" y="313"/>
                          <a:pt x="5" y="308"/>
                          <a:pt x="5" y="310"/>
                        </a:cubicBezTo>
                        <a:cubicBezTo>
                          <a:pt x="5" y="311"/>
                          <a:pt x="3" y="313"/>
                          <a:pt x="5" y="313"/>
                        </a:cubicBezTo>
                        <a:close/>
                        <a:moveTo>
                          <a:pt x="5" y="307"/>
                        </a:moveTo>
                        <a:cubicBezTo>
                          <a:pt x="5" y="308"/>
                          <a:pt x="5" y="305"/>
                          <a:pt x="5" y="305"/>
                        </a:cubicBezTo>
                        <a:cubicBezTo>
                          <a:pt x="6" y="305"/>
                          <a:pt x="6" y="307"/>
                          <a:pt x="6" y="305"/>
                        </a:cubicBezTo>
                        <a:cubicBezTo>
                          <a:pt x="6" y="305"/>
                          <a:pt x="6" y="305"/>
                          <a:pt x="5" y="304"/>
                        </a:cubicBezTo>
                        <a:cubicBezTo>
                          <a:pt x="5" y="304"/>
                          <a:pt x="5" y="305"/>
                          <a:pt x="5" y="307"/>
                        </a:cubicBezTo>
                        <a:close/>
                        <a:moveTo>
                          <a:pt x="3" y="299"/>
                        </a:moveTo>
                        <a:cubicBezTo>
                          <a:pt x="3" y="296"/>
                          <a:pt x="3" y="296"/>
                          <a:pt x="3" y="296"/>
                        </a:cubicBezTo>
                        <a:cubicBezTo>
                          <a:pt x="3" y="297"/>
                          <a:pt x="5" y="301"/>
                          <a:pt x="3" y="299"/>
                        </a:cubicBezTo>
                        <a:close/>
                        <a:moveTo>
                          <a:pt x="5" y="296"/>
                        </a:moveTo>
                        <a:cubicBezTo>
                          <a:pt x="5" y="297"/>
                          <a:pt x="3" y="296"/>
                          <a:pt x="3" y="294"/>
                        </a:cubicBezTo>
                        <a:cubicBezTo>
                          <a:pt x="5" y="296"/>
                          <a:pt x="5" y="296"/>
                          <a:pt x="5" y="296"/>
                        </a:cubicBezTo>
                        <a:close/>
                        <a:moveTo>
                          <a:pt x="3" y="294"/>
                        </a:moveTo>
                        <a:cubicBezTo>
                          <a:pt x="5" y="294"/>
                          <a:pt x="3" y="293"/>
                          <a:pt x="3" y="293"/>
                        </a:cubicBezTo>
                        <a:cubicBezTo>
                          <a:pt x="2" y="291"/>
                          <a:pt x="2" y="293"/>
                          <a:pt x="3" y="294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75"/>
                  <p:cNvSpPr>
                    <a:spLocks noEditPoints="1"/>
                  </p:cNvSpPr>
                  <p:nvPr/>
                </p:nvSpPr>
                <p:spPr bwMode="auto">
                  <a:xfrm>
                    <a:off x="2620" y="1600"/>
                    <a:ext cx="157" cy="252"/>
                  </a:xfrm>
                  <a:custGeom>
                    <a:avLst/>
                    <a:gdLst/>
                    <a:ahLst/>
                    <a:cxnLst>
                      <a:cxn ang="0">
                        <a:pos x="32" y="76"/>
                      </a:cxn>
                      <a:cxn ang="0">
                        <a:pos x="29" y="65"/>
                      </a:cxn>
                      <a:cxn ang="0">
                        <a:pos x="25" y="61"/>
                      </a:cxn>
                      <a:cxn ang="0">
                        <a:pos x="23" y="62"/>
                      </a:cxn>
                      <a:cxn ang="0">
                        <a:pos x="23" y="53"/>
                      </a:cxn>
                      <a:cxn ang="0">
                        <a:pos x="20" y="50"/>
                      </a:cxn>
                      <a:cxn ang="0">
                        <a:pos x="22" y="42"/>
                      </a:cxn>
                      <a:cxn ang="0">
                        <a:pos x="25" y="33"/>
                      </a:cxn>
                      <a:cxn ang="0">
                        <a:pos x="32" y="29"/>
                      </a:cxn>
                      <a:cxn ang="0">
                        <a:pos x="35" y="38"/>
                      </a:cxn>
                      <a:cxn ang="0">
                        <a:pos x="52" y="41"/>
                      </a:cxn>
                      <a:cxn ang="0">
                        <a:pos x="46" y="58"/>
                      </a:cxn>
                      <a:cxn ang="0">
                        <a:pos x="54" y="65"/>
                      </a:cxn>
                      <a:cxn ang="0">
                        <a:pos x="67" y="87"/>
                      </a:cxn>
                      <a:cxn ang="0">
                        <a:pos x="69" y="99"/>
                      </a:cxn>
                      <a:cxn ang="0">
                        <a:pos x="75" y="111"/>
                      </a:cxn>
                      <a:cxn ang="0">
                        <a:pos x="79" y="116"/>
                      </a:cxn>
                      <a:cxn ang="0">
                        <a:pos x="60" y="124"/>
                      </a:cxn>
                      <a:cxn ang="0">
                        <a:pos x="46" y="125"/>
                      </a:cxn>
                      <a:cxn ang="0">
                        <a:pos x="28" y="131"/>
                      </a:cxn>
                      <a:cxn ang="0">
                        <a:pos x="29" y="125"/>
                      </a:cxn>
                      <a:cxn ang="0">
                        <a:pos x="43" y="119"/>
                      </a:cxn>
                      <a:cxn ang="0">
                        <a:pos x="38" y="116"/>
                      </a:cxn>
                      <a:cxn ang="0">
                        <a:pos x="26" y="110"/>
                      </a:cxn>
                      <a:cxn ang="0">
                        <a:pos x="31" y="99"/>
                      </a:cxn>
                      <a:cxn ang="0">
                        <a:pos x="40" y="93"/>
                      </a:cxn>
                      <a:cxn ang="0">
                        <a:pos x="44" y="88"/>
                      </a:cxn>
                      <a:cxn ang="0">
                        <a:pos x="40" y="76"/>
                      </a:cxn>
                      <a:cxn ang="0">
                        <a:pos x="23" y="81"/>
                      </a:cxn>
                      <a:cxn ang="0">
                        <a:pos x="23" y="76"/>
                      </a:cxn>
                      <a:cxn ang="0">
                        <a:pos x="14" y="70"/>
                      </a:cxn>
                      <a:cxn ang="0">
                        <a:pos x="11" y="82"/>
                      </a:cxn>
                      <a:cxn ang="0">
                        <a:pos x="22" y="82"/>
                      </a:cxn>
                      <a:cxn ang="0">
                        <a:pos x="31" y="93"/>
                      </a:cxn>
                      <a:cxn ang="0">
                        <a:pos x="25" y="64"/>
                      </a:cxn>
                      <a:cxn ang="0">
                        <a:pos x="55" y="125"/>
                      </a:cxn>
                      <a:cxn ang="0">
                        <a:pos x="12" y="36"/>
                      </a:cxn>
                      <a:cxn ang="0">
                        <a:pos x="15" y="36"/>
                      </a:cxn>
                      <a:cxn ang="0">
                        <a:pos x="17" y="32"/>
                      </a:cxn>
                      <a:cxn ang="0">
                        <a:pos x="11" y="41"/>
                      </a:cxn>
                      <a:cxn ang="0">
                        <a:pos x="9" y="47"/>
                      </a:cxn>
                      <a:cxn ang="0">
                        <a:pos x="15" y="44"/>
                      </a:cxn>
                      <a:cxn ang="0">
                        <a:pos x="22" y="46"/>
                      </a:cxn>
                      <a:cxn ang="0">
                        <a:pos x="15" y="41"/>
                      </a:cxn>
                      <a:cxn ang="0">
                        <a:pos x="18" y="56"/>
                      </a:cxn>
                      <a:cxn ang="0">
                        <a:pos x="17" y="53"/>
                      </a:cxn>
                      <a:cxn ang="0">
                        <a:pos x="17" y="65"/>
                      </a:cxn>
                      <a:cxn ang="0">
                        <a:pos x="15" y="64"/>
                      </a:cxn>
                      <a:cxn ang="0">
                        <a:pos x="20" y="62"/>
                      </a:cxn>
                      <a:cxn ang="0">
                        <a:pos x="44" y="24"/>
                      </a:cxn>
                      <a:cxn ang="0">
                        <a:pos x="43" y="21"/>
                      </a:cxn>
                      <a:cxn ang="0">
                        <a:pos x="44" y="26"/>
                      </a:cxn>
                      <a:cxn ang="0">
                        <a:pos x="46" y="19"/>
                      </a:cxn>
                      <a:cxn ang="0">
                        <a:pos x="46" y="21"/>
                      </a:cxn>
                      <a:cxn ang="0">
                        <a:pos x="58" y="10"/>
                      </a:cxn>
                      <a:cxn ang="0">
                        <a:pos x="58" y="4"/>
                      </a:cxn>
                      <a:cxn ang="0">
                        <a:pos x="54" y="7"/>
                      </a:cxn>
                      <a:cxn ang="0">
                        <a:pos x="58" y="10"/>
                      </a:cxn>
                      <a:cxn ang="0">
                        <a:pos x="58" y="3"/>
                      </a:cxn>
                      <a:cxn ang="0">
                        <a:pos x="60" y="1"/>
                      </a:cxn>
                    </a:cxnLst>
                    <a:rect l="0" t="0" r="r" b="b"/>
                    <a:pathLst>
                      <a:path w="83" h="133">
                        <a:moveTo>
                          <a:pt x="40" y="73"/>
                        </a:moveTo>
                        <a:cubicBezTo>
                          <a:pt x="38" y="76"/>
                          <a:pt x="38" y="73"/>
                          <a:pt x="37" y="75"/>
                        </a:cubicBezTo>
                        <a:cubicBezTo>
                          <a:pt x="35" y="78"/>
                          <a:pt x="32" y="73"/>
                          <a:pt x="32" y="75"/>
                        </a:cubicBezTo>
                        <a:cubicBezTo>
                          <a:pt x="34" y="76"/>
                          <a:pt x="32" y="78"/>
                          <a:pt x="32" y="76"/>
                        </a:cubicBezTo>
                        <a:cubicBezTo>
                          <a:pt x="31" y="75"/>
                          <a:pt x="28" y="73"/>
                          <a:pt x="28" y="76"/>
                        </a:cubicBezTo>
                        <a:cubicBezTo>
                          <a:pt x="29" y="79"/>
                          <a:pt x="26" y="75"/>
                          <a:pt x="26" y="73"/>
                        </a:cubicBezTo>
                        <a:cubicBezTo>
                          <a:pt x="28" y="72"/>
                          <a:pt x="28" y="75"/>
                          <a:pt x="28" y="72"/>
                        </a:cubicBezTo>
                        <a:cubicBezTo>
                          <a:pt x="28" y="68"/>
                          <a:pt x="32" y="68"/>
                          <a:pt x="29" y="65"/>
                        </a:cubicBezTo>
                        <a:cubicBezTo>
                          <a:pt x="28" y="62"/>
                          <a:pt x="29" y="62"/>
                          <a:pt x="31" y="61"/>
                        </a:cubicBezTo>
                        <a:cubicBezTo>
                          <a:pt x="28" y="58"/>
                          <a:pt x="29" y="62"/>
                          <a:pt x="28" y="62"/>
                        </a:cubicBezTo>
                        <a:cubicBezTo>
                          <a:pt x="26" y="61"/>
                          <a:pt x="28" y="62"/>
                          <a:pt x="26" y="62"/>
                        </a:cubicBezTo>
                        <a:cubicBezTo>
                          <a:pt x="25" y="61"/>
                          <a:pt x="26" y="59"/>
                          <a:pt x="25" y="61"/>
                        </a:cubicBezTo>
                        <a:cubicBezTo>
                          <a:pt x="23" y="61"/>
                          <a:pt x="26" y="62"/>
                          <a:pt x="25" y="64"/>
                        </a:cubicBezTo>
                        <a:cubicBezTo>
                          <a:pt x="23" y="65"/>
                          <a:pt x="23" y="70"/>
                          <a:pt x="22" y="70"/>
                        </a:cubicBezTo>
                        <a:cubicBezTo>
                          <a:pt x="20" y="68"/>
                          <a:pt x="25" y="62"/>
                          <a:pt x="23" y="64"/>
                        </a:cubicBezTo>
                        <a:cubicBezTo>
                          <a:pt x="23" y="64"/>
                          <a:pt x="23" y="64"/>
                          <a:pt x="23" y="62"/>
                        </a:cubicBezTo>
                        <a:cubicBezTo>
                          <a:pt x="23" y="61"/>
                          <a:pt x="22" y="61"/>
                          <a:pt x="23" y="59"/>
                        </a:cubicBezTo>
                        <a:cubicBezTo>
                          <a:pt x="23" y="58"/>
                          <a:pt x="22" y="58"/>
                          <a:pt x="23" y="56"/>
                        </a:cubicBezTo>
                        <a:cubicBezTo>
                          <a:pt x="25" y="56"/>
                          <a:pt x="23" y="55"/>
                          <a:pt x="25" y="53"/>
                        </a:cubicBezTo>
                        <a:cubicBezTo>
                          <a:pt x="26" y="52"/>
                          <a:pt x="26" y="52"/>
                          <a:pt x="23" y="53"/>
                        </a:cubicBezTo>
                        <a:cubicBezTo>
                          <a:pt x="22" y="55"/>
                          <a:pt x="23" y="53"/>
                          <a:pt x="22" y="53"/>
                        </a:cubicBezTo>
                        <a:cubicBezTo>
                          <a:pt x="20" y="53"/>
                          <a:pt x="18" y="53"/>
                          <a:pt x="20" y="53"/>
                        </a:cubicBezTo>
                        <a:cubicBezTo>
                          <a:pt x="22" y="52"/>
                          <a:pt x="23" y="52"/>
                          <a:pt x="20" y="52"/>
                        </a:cubicBezTo>
                        <a:cubicBezTo>
                          <a:pt x="17" y="52"/>
                          <a:pt x="18" y="50"/>
                          <a:pt x="20" y="50"/>
                        </a:cubicBezTo>
                        <a:cubicBezTo>
                          <a:pt x="20" y="52"/>
                          <a:pt x="22" y="50"/>
                          <a:pt x="22" y="50"/>
                        </a:cubicBezTo>
                        <a:cubicBezTo>
                          <a:pt x="18" y="49"/>
                          <a:pt x="23" y="49"/>
                          <a:pt x="22" y="47"/>
                        </a:cubicBezTo>
                        <a:cubicBezTo>
                          <a:pt x="22" y="47"/>
                          <a:pt x="22" y="47"/>
                          <a:pt x="23" y="46"/>
                        </a:cubicBezTo>
                        <a:cubicBezTo>
                          <a:pt x="23" y="44"/>
                          <a:pt x="22" y="46"/>
                          <a:pt x="22" y="42"/>
                        </a:cubicBezTo>
                        <a:cubicBezTo>
                          <a:pt x="20" y="39"/>
                          <a:pt x="23" y="41"/>
                          <a:pt x="22" y="38"/>
                        </a:cubicBezTo>
                        <a:cubicBezTo>
                          <a:pt x="20" y="36"/>
                          <a:pt x="23" y="36"/>
                          <a:pt x="25" y="38"/>
                        </a:cubicBezTo>
                        <a:cubicBezTo>
                          <a:pt x="25" y="38"/>
                          <a:pt x="25" y="36"/>
                          <a:pt x="25" y="35"/>
                        </a:cubicBezTo>
                        <a:cubicBezTo>
                          <a:pt x="23" y="33"/>
                          <a:pt x="28" y="35"/>
                          <a:pt x="25" y="33"/>
                        </a:cubicBezTo>
                        <a:cubicBezTo>
                          <a:pt x="23" y="30"/>
                          <a:pt x="29" y="35"/>
                          <a:pt x="26" y="32"/>
                        </a:cubicBezTo>
                        <a:cubicBezTo>
                          <a:pt x="25" y="30"/>
                          <a:pt x="28" y="32"/>
                          <a:pt x="28" y="29"/>
                        </a:cubicBezTo>
                        <a:cubicBezTo>
                          <a:pt x="26" y="27"/>
                          <a:pt x="28" y="27"/>
                          <a:pt x="29" y="29"/>
                        </a:cubicBezTo>
                        <a:cubicBezTo>
                          <a:pt x="31" y="29"/>
                          <a:pt x="31" y="27"/>
                          <a:pt x="32" y="29"/>
                        </a:cubicBezTo>
                        <a:cubicBezTo>
                          <a:pt x="34" y="29"/>
                          <a:pt x="37" y="27"/>
                          <a:pt x="40" y="27"/>
                        </a:cubicBezTo>
                        <a:cubicBezTo>
                          <a:pt x="41" y="29"/>
                          <a:pt x="38" y="27"/>
                          <a:pt x="41" y="27"/>
                        </a:cubicBezTo>
                        <a:cubicBezTo>
                          <a:pt x="44" y="27"/>
                          <a:pt x="43" y="29"/>
                          <a:pt x="43" y="29"/>
                        </a:cubicBezTo>
                        <a:cubicBezTo>
                          <a:pt x="44" y="30"/>
                          <a:pt x="37" y="36"/>
                          <a:pt x="35" y="38"/>
                        </a:cubicBezTo>
                        <a:cubicBezTo>
                          <a:pt x="34" y="38"/>
                          <a:pt x="38" y="36"/>
                          <a:pt x="37" y="38"/>
                        </a:cubicBezTo>
                        <a:cubicBezTo>
                          <a:pt x="35" y="39"/>
                          <a:pt x="34" y="41"/>
                          <a:pt x="35" y="41"/>
                        </a:cubicBezTo>
                        <a:cubicBezTo>
                          <a:pt x="38" y="41"/>
                          <a:pt x="38" y="38"/>
                          <a:pt x="43" y="39"/>
                        </a:cubicBezTo>
                        <a:cubicBezTo>
                          <a:pt x="49" y="39"/>
                          <a:pt x="52" y="38"/>
                          <a:pt x="52" y="41"/>
                        </a:cubicBezTo>
                        <a:cubicBezTo>
                          <a:pt x="54" y="42"/>
                          <a:pt x="52" y="42"/>
                          <a:pt x="50" y="49"/>
                        </a:cubicBezTo>
                        <a:cubicBezTo>
                          <a:pt x="47" y="55"/>
                          <a:pt x="46" y="55"/>
                          <a:pt x="44" y="55"/>
                        </a:cubicBezTo>
                        <a:cubicBezTo>
                          <a:pt x="43" y="55"/>
                          <a:pt x="46" y="55"/>
                          <a:pt x="44" y="56"/>
                        </a:cubicBezTo>
                        <a:cubicBezTo>
                          <a:pt x="44" y="56"/>
                          <a:pt x="49" y="56"/>
                          <a:pt x="46" y="58"/>
                        </a:cubicBezTo>
                        <a:cubicBezTo>
                          <a:pt x="44" y="59"/>
                          <a:pt x="44" y="58"/>
                          <a:pt x="43" y="59"/>
                        </a:cubicBezTo>
                        <a:cubicBezTo>
                          <a:pt x="43" y="61"/>
                          <a:pt x="38" y="61"/>
                          <a:pt x="41" y="61"/>
                        </a:cubicBezTo>
                        <a:cubicBezTo>
                          <a:pt x="46" y="62"/>
                          <a:pt x="43" y="58"/>
                          <a:pt x="47" y="61"/>
                        </a:cubicBezTo>
                        <a:cubicBezTo>
                          <a:pt x="52" y="62"/>
                          <a:pt x="50" y="64"/>
                          <a:pt x="54" y="65"/>
                        </a:cubicBezTo>
                        <a:cubicBezTo>
                          <a:pt x="55" y="67"/>
                          <a:pt x="54" y="68"/>
                          <a:pt x="57" y="73"/>
                        </a:cubicBezTo>
                        <a:cubicBezTo>
                          <a:pt x="58" y="79"/>
                          <a:pt x="58" y="78"/>
                          <a:pt x="61" y="78"/>
                        </a:cubicBezTo>
                        <a:cubicBezTo>
                          <a:pt x="64" y="79"/>
                          <a:pt x="63" y="82"/>
                          <a:pt x="66" y="82"/>
                        </a:cubicBezTo>
                        <a:cubicBezTo>
                          <a:pt x="67" y="84"/>
                          <a:pt x="64" y="84"/>
                          <a:pt x="67" y="87"/>
                        </a:cubicBezTo>
                        <a:cubicBezTo>
                          <a:pt x="70" y="90"/>
                          <a:pt x="69" y="90"/>
                          <a:pt x="66" y="88"/>
                        </a:cubicBezTo>
                        <a:cubicBezTo>
                          <a:pt x="64" y="87"/>
                          <a:pt x="64" y="88"/>
                          <a:pt x="67" y="90"/>
                        </a:cubicBezTo>
                        <a:cubicBezTo>
                          <a:pt x="69" y="91"/>
                          <a:pt x="72" y="96"/>
                          <a:pt x="70" y="96"/>
                        </a:cubicBezTo>
                        <a:cubicBezTo>
                          <a:pt x="69" y="98"/>
                          <a:pt x="67" y="99"/>
                          <a:pt x="69" y="99"/>
                        </a:cubicBezTo>
                        <a:cubicBezTo>
                          <a:pt x="70" y="99"/>
                          <a:pt x="70" y="101"/>
                          <a:pt x="72" y="98"/>
                        </a:cubicBezTo>
                        <a:cubicBezTo>
                          <a:pt x="72" y="96"/>
                          <a:pt x="81" y="98"/>
                          <a:pt x="81" y="102"/>
                        </a:cubicBezTo>
                        <a:cubicBezTo>
                          <a:pt x="83" y="110"/>
                          <a:pt x="76" y="110"/>
                          <a:pt x="78" y="111"/>
                        </a:cubicBezTo>
                        <a:cubicBezTo>
                          <a:pt x="79" y="111"/>
                          <a:pt x="76" y="110"/>
                          <a:pt x="75" y="111"/>
                        </a:cubicBezTo>
                        <a:cubicBezTo>
                          <a:pt x="73" y="113"/>
                          <a:pt x="76" y="111"/>
                          <a:pt x="75" y="114"/>
                        </a:cubicBezTo>
                        <a:cubicBezTo>
                          <a:pt x="75" y="114"/>
                          <a:pt x="70" y="114"/>
                          <a:pt x="72" y="114"/>
                        </a:cubicBezTo>
                        <a:cubicBezTo>
                          <a:pt x="73" y="116"/>
                          <a:pt x="72" y="116"/>
                          <a:pt x="73" y="116"/>
                        </a:cubicBezTo>
                        <a:cubicBezTo>
                          <a:pt x="75" y="117"/>
                          <a:pt x="79" y="114"/>
                          <a:pt x="79" y="116"/>
                        </a:cubicBezTo>
                        <a:cubicBezTo>
                          <a:pt x="78" y="117"/>
                          <a:pt x="79" y="119"/>
                          <a:pt x="76" y="120"/>
                        </a:cubicBezTo>
                        <a:cubicBezTo>
                          <a:pt x="73" y="120"/>
                          <a:pt x="76" y="122"/>
                          <a:pt x="73" y="122"/>
                        </a:cubicBezTo>
                        <a:cubicBezTo>
                          <a:pt x="72" y="122"/>
                          <a:pt x="70" y="125"/>
                          <a:pt x="67" y="124"/>
                        </a:cubicBezTo>
                        <a:cubicBezTo>
                          <a:pt x="64" y="122"/>
                          <a:pt x="61" y="125"/>
                          <a:pt x="60" y="124"/>
                        </a:cubicBezTo>
                        <a:cubicBezTo>
                          <a:pt x="60" y="122"/>
                          <a:pt x="60" y="124"/>
                          <a:pt x="58" y="124"/>
                        </a:cubicBezTo>
                        <a:cubicBezTo>
                          <a:pt x="55" y="122"/>
                          <a:pt x="58" y="124"/>
                          <a:pt x="54" y="124"/>
                        </a:cubicBezTo>
                        <a:cubicBezTo>
                          <a:pt x="50" y="125"/>
                          <a:pt x="54" y="127"/>
                          <a:pt x="50" y="125"/>
                        </a:cubicBezTo>
                        <a:cubicBezTo>
                          <a:pt x="47" y="125"/>
                          <a:pt x="49" y="128"/>
                          <a:pt x="46" y="125"/>
                        </a:cubicBezTo>
                        <a:cubicBezTo>
                          <a:pt x="44" y="122"/>
                          <a:pt x="41" y="127"/>
                          <a:pt x="40" y="125"/>
                        </a:cubicBezTo>
                        <a:cubicBezTo>
                          <a:pt x="40" y="125"/>
                          <a:pt x="40" y="131"/>
                          <a:pt x="37" y="130"/>
                        </a:cubicBezTo>
                        <a:cubicBezTo>
                          <a:pt x="35" y="128"/>
                          <a:pt x="35" y="128"/>
                          <a:pt x="32" y="128"/>
                        </a:cubicBezTo>
                        <a:cubicBezTo>
                          <a:pt x="29" y="128"/>
                          <a:pt x="29" y="130"/>
                          <a:pt x="28" y="131"/>
                        </a:cubicBezTo>
                        <a:cubicBezTo>
                          <a:pt x="26" y="131"/>
                          <a:pt x="28" y="133"/>
                          <a:pt x="26" y="133"/>
                        </a:cubicBezTo>
                        <a:cubicBezTo>
                          <a:pt x="25" y="133"/>
                          <a:pt x="25" y="131"/>
                          <a:pt x="23" y="131"/>
                        </a:cubicBezTo>
                        <a:cubicBezTo>
                          <a:pt x="22" y="133"/>
                          <a:pt x="22" y="130"/>
                          <a:pt x="25" y="130"/>
                        </a:cubicBezTo>
                        <a:cubicBezTo>
                          <a:pt x="26" y="130"/>
                          <a:pt x="26" y="127"/>
                          <a:pt x="29" y="125"/>
                        </a:cubicBezTo>
                        <a:cubicBezTo>
                          <a:pt x="31" y="125"/>
                          <a:pt x="29" y="125"/>
                          <a:pt x="31" y="124"/>
                        </a:cubicBezTo>
                        <a:cubicBezTo>
                          <a:pt x="32" y="122"/>
                          <a:pt x="29" y="120"/>
                          <a:pt x="32" y="120"/>
                        </a:cubicBezTo>
                        <a:cubicBezTo>
                          <a:pt x="35" y="120"/>
                          <a:pt x="32" y="117"/>
                          <a:pt x="35" y="117"/>
                        </a:cubicBezTo>
                        <a:cubicBezTo>
                          <a:pt x="40" y="117"/>
                          <a:pt x="38" y="119"/>
                          <a:pt x="43" y="119"/>
                        </a:cubicBezTo>
                        <a:cubicBezTo>
                          <a:pt x="46" y="117"/>
                          <a:pt x="41" y="117"/>
                          <a:pt x="47" y="114"/>
                        </a:cubicBezTo>
                        <a:cubicBezTo>
                          <a:pt x="47" y="113"/>
                          <a:pt x="47" y="113"/>
                          <a:pt x="49" y="111"/>
                        </a:cubicBezTo>
                        <a:cubicBezTo>
                          <a:pt x="46" y="113"/>
                          <a:pt x="46" y="114"/>
                          <a:pt x="44" y="114"/>
                        </a:cubicBezTo>
                        <a:cubicBezTo>
                          <a:pt x="43" y="114"/>
                          <a:pt x="41" y="119"/>
                          <a:pt x="38" y="116"/>
                        </a:cubicBezTo>
                        <a:cubicBezTo>
                          <a:pt x="35" y="113"/>
                          <a:pt x="32" y="116"/>
                          <a:pt x="34" y="114"/>
                        </a:cubicBezTo>
                        <a:cubicBezTo>
                          <a:pt x="34" y="113"/>
                          <a:pt x="32" y="111"/>
                          <a:pt x="29" y="113"/>
                        </a:cubicBezTo>
                        <a:cubicBezTo>
                          <a:pt x="28" y="114"/>
                          <a:pt x="26" y="113"/>
                          <a:pt x="26" y="111"/>
                        </a:cubicBezTo>
                        <a:cubicBezTo>
                          <a:pt x="28" y="110"/>
                          <a:pt x="25" y="111"/>
                          <a:pt x="26" y="110"/>
                        </a:cubicBezTo>
                        <a:cubicBezTo>
                          <a:pt x="28" y="107"/>
                          <a:pt x="28" y="110"/>
                          <a:pt x="32" y="107"/>
                        </a:cubicBezTo>
                        <a:cubicBezTo>
                          <a:pt x="37" y="104"/>
                          <a:pt x="34" y="102"/>
                          <a:pt x="35" y="101"/>
                        </a:cubicBezTo>
                        <a:cubicBezTo>
                          <a:pt x="37" y="99"/>
                          <a:pt x="34" y="101"/>
                          <a:pt x="35" y="99"/>
                        </a:cubicBezTo>
                        <a:cubicBezTo>
                          <a:pt x="35" y="96"/>
                          <a:pt x="32" y="101"/>
                          <a:pt x="31" y="99"/>
                        </a:cubicBezTo>
                        <a:cubicBezTo>
                          <a:pt x="31" y="99"/>
                          <a:pt x="29" y="101"/>
                          <a:pt x="31" y="99"/>
                        </a:cubicBezTo>
                        <a:cubicBezTo>
                          <a:pt x="31" y="98"/>
                          <a:pt x="32" y="98"/>
                          <a:pt x="34" y="94"/>
                        </a:cubicBezTo>
                        <a:cubicBezTo>
                          <a:pt x="35" y="93"/>
                          <a:pt x="35" y="94"/>
                          <a:pt x="37" y="93"/>
                        </a:cubicBezTo>
                        <a:cubicBezTo>
                          <a:pt x="37" y="93"/>
                          <a:pt x="37" y="94"/>
                          <a:pt x="40" y="93"/>
                        </a:cubicBezTo>
                        <a:cubicBezTo>
                          <a:pt x="41" y="91"/>
                          <a:pt x="43" y="94"/>
                          <a:pt x="43" y="93"/>
                        </a:cubicBezTo>
                        <a:cubicBezTo>
                          <a:pt x="41" y="91"/>
                          <a:pt x="43" y="91"/>
                          <a:pt x="44" y="93"/>
                        </a:cubicBezTo>
                        <a:cubicBezTo>
                          <a:pt x="44" y="94"/>
                          <a:pt x="44" y="93"/>
                          <a:pt x="44" y="91"/>
                        </a:cubicBezTo>
                        <a:cubicBezTo>
                          <a:pt x="41" y="88"/>
                          <a:pt x="44" y="88"/>
                          <a:pt x="44" y="88"/>
                        </a:cubicBezTo>
                        <a:cubicBezTo>
                          <a:pt x="41" y="87"/>
                          <a:pt x="46" y="85"/>
                          <a:pt x="44" y="85"/>
                        </a:cubicBezTo>
                        <a:cubicBezTo>
                          <a:pt x="44" y="84"/>
                          <a:pt x="46" y="82"/>
                          <a:pt x="44" y="82"/>
                        </a:cubicBezTo>
                        <a:cubicBezTo>
                          <a:pt x="43" y="82"/>
                          <a:pt x="43" y="85"/>
                          <a:pt x="41" y="84"/>
                        </a:cubicBezTo>
                        <a:cubicBezTo>
                          <a:pt x="40" y="81"/>
                          <a:pt x="37" y="81"/>
                          <a:pt x="40" y="76"/>
                        </a:cubicBezTo>
                        <a:cubicBezTo>
                          <a:pt x="43" y="72"/>
                          <a:pt x="40" y="76"/>
                          <a:pt x="41" y="73"/>
                        </a:cubicBezTo>
                        <a:cubicBezTo>
                          <a:pt x="43" y="73"/>
                          <a:pt x="40" y="73"/>
                          <a:pt x="40" y="73"/>
                        </a:cubicBezTo>
                        <a:close/>
                        <a:moveTo>
                          <a:pt x="22" y="82"/>
                        </a:moveTo>
                        <a:cubicBezTo>
                          <a:pt x="22" y="81"/>
                          <a:pt x="23" y="82"/>
                          <a:pt x="23" y="81"/>
                        </a:cubicBezTo>
                        <a:cubicBezTo>
                          <a:pt x="22" y="81"/>
                          <a:pt x="22" y="81"/>
                          <a:pt x="22" y="81"/>
                        </a:cubicBezTo>
                        <a:cubicBezTo>
                          <a:pt x="23" y="79"/>
                          <a:pt x="23" y="78"/>
                          <a:pt x="23" y="79"/>
                        </a:cubicBezTo>
                        <a:cubicBezTo>
                          <a:pt x="23" y="81"/>
                          <a:pt x="25" y="81"/>
                          <a:pt x="25" y="79"/>
                        </a:cubicBezTo>
                        <a:cubicBezTo>
                          <a:pt x="23" y="76"/>
                          <a:pt x="23" y="76"/>
                          <a:pt x="23" y="76"/>
                        </a:cubicBezTo>
                        <a:cubicBezTo>
                          <a:pt x="22" y="78"/>
                          <a:pt x="20" y="78"/>
                          <a:pt x="22" y="76"/>
                        </a:cubicBezTo>
                        <a:cubicBezTo>
                          <a:pt x="23" y="76"/>
                          <a:pt x="23" y="75"/>
                          <a:pt x="22" y="75"/>
                        </a:cubicBezTo>
                        <a:cubicBezTo>
                          <a:pt x="20" y="75"/>
                          <a:pt x="20" y="72"/>
                          <a:pt x="18" y="70"/>
                        </a:cubicBezTo>
                        <a:cubicBezTo>
                          <a:pt x="18" y="68"/>
                          <a:pt x="15" y="70"/>
                          <a:pt x="14" y="70"/>
                        </a:cubicBezTo>
                        <a:cubicBezTo>
                          <a:pt x="11" y="70"/>
                          <a:pt x="12" y="72"/>
                          <a:pt x="9" y="72"/>
                        </a:cubicBezTo>
                        <a:cubicBezTo>
                          <a:pt x="6" y="73"/>
                          <a:pt x="9" y="76"/>
                          <a:pt x="6" y="76"/>
                        </a:cubicBezTo>
                        <a:cubicBezTo>
                          <a:pt x="3" y="76"/>
                          <a:pt x="8" y="78"/>
                          <a:pt x="5" y="79"/>
                        </a:cubicBezTo>
                        <a:cubicBezTo>
                          <a:pt x="0" y="81"/>
                          <a:pt x="11" y="85"/>
                          <a:pt x="11" y="82"/>
                        </a:cubicBezTo>
                        <a:cubicBezTo>
                          <a:pt x="11" y="81"/>
                          <a:pt x="12" y="79"/>
                          <a:pt x="12" y="81"/>
                        </a:cubicBezTo>
                        <a:cubicBezTo>
                          <a:pt x="14" y="84"/>
                          <a:pt x="14" y="82"/>
                          <a:pt x="14" y="84"/>
                        </a:cubicBezTo>
                        <a:cubicBezTo>
                          <a:pt x="15" y="85"/>
                          <a:pt x="15" y="84"/>
                          <a:pt x="17" y="84"/>
                        </a:cubicBezTo>
                        <a:cubicBezTo>
                          <a:pt x="20" y="84"/>
                          <a:pt x="18" y="87"/>
                          <a:pt x="22" y="82"/>
                        </a:cubicBezTo>
                        <a:close/>
                        <a:moveTo>
                          <a:pt x="32" y="81"/>
                        </a:moveTo>
                        <a:cubicBezTo>
                          <a:pt x="34" y="81"/>
                          <a:pt x="32" y="85"/>
                          <a:pt x="31" y="84"/>
                        </a:cubicBezTo>
                        <a:cubicBezTo>
                          <a:pt x="28" y="84"/>
                          <a:pt x="32" y="79"/>
                          <a:pt x="32" y="81"/>
                        </a:cubicBezTo>
                        <a:close/>
                        <a:moveTo>
                          <a:pt x="31" y="93"/>
                        </a:moveTo>
                        <a:cubicBezTo>
                          <a:pt x="32" y="90"/>
                          <a:pt x="35" y="93"/>
                          <a:pt x="34" y="94"/>
                        </a:cubicBezTo>
                        <a:cubicBezTo>
                          <a:pt x="32" y="96"/>
                          <a:pt x="31" y="94"/>
                          <a:pt x="31" y="93"/>
                        </a:cubicBezTo>
                        <a:close/>
                        <a:moveTo>
                          <a:pt x="26" y="67"/>
                        </a:moveTo>
                        <a:cubicBezTo>
                          <a:pt x="25" y="67"/>
                          <a:pt x="25" y="65"/>
                          <a:pt x="25" y="64"/>
                        </a:cubicBezTo>
                        <a:cubicBezTo>
                          <a:pt x="26" y="62"/>
                          <a:pt x="28" y="67"/>
                          <a:pt x="26" y="67"/>
                        </a:cubicBezTo>
                        <a:close/>
                        <a:moveTo>
                          <a:pt x="55" y="125"/>
                        </a:moveTo>
                        <a:cubicBezTo>
                          <a:pt x="57" y="124"/>
                          <a:pt x="58" y="124"/>
                          <a:pt x="58" y="125"/>
                        </a:cubicBezTo>
                        <a:cubicBezTo>
                          <a:pt x="60" y="125"/>
                          <a:pt x="58" y="127"/>
                          <a:pt x="55" y="125"/>
                        </a:cubicBezTo>
                        <a:close/>
                        <a:moveTo>
                          <a:pt x="14" y="33"/>
                        </a:moveTo>
                        <a:cubicBezTo>
                          <a:pt x="12" y="35"/>
                          <a:pt x="12" y="32"/>
                          <a:pt x="12" y="33"/>
                        </a:cubicBezTo>
                        <a:cubicBezTo>
                          <a:pt x="11" y="33"/>
                          <a:pt x="11" y="35"/>
                          <a:pt x="11" y="35"/>
                        </a:cubicBezTo>
                        <a:cubicBezTo>
                          <a:pt x="12" y="36"/>
                          <a:pt x="9" y="35"/>
                          <a:pt x="12" y="36"/>
                        </a:cubicBezTo>
                        <a:cubicBezTo>
                          <a:pt x="14" y="36"/>
                          <a:pt x="9" y="36"/>
                          <a:pt x="11" y="38"/>
                        </a:cubicBezTo>
                        <a:cubicBezTo>
                          <a:pt x="12" y="39"/>
                          <a:pt x="12" y="38"/>
                          <a:pt x="14" y="38"/>
                        </a:cubicBezTo>
                        <a:cubicBezTo>
                          <a:pt x="14" y="38"/>
                          <a:pt x="14" y="38"/>
                          <a:pt x="14" y="36"/>
                        </a:cubicBezTo>
                        <a:cubicBezTo>
                          <a:pt x="15" y="36"/>
                          <a:pt x="17" y="36"/>
                          <a:pt x="15" y="36"/>
                        </a:cubicBezTo>
                        <a:cubicBezTo>
                          <a:pt x="15" y="35"/>
                          <a:pt x="17" y="35"/>
                          <a:pt x="17" y="35"/>
                        </a:cubicBezTo>
                        <a:cubicBezTo>
                          <a:pt x="15" y="35"/>
                          <a:pt x="17" y="35"/>
                          <a:pt x="17" y="33"/>
                        </a:cubicBezTo>
                        <a:cubicBezTo>
                          <a:pt x="17" y="32"/>
                          <a:pt x="17" y="33"/>
                          <a:pt x="18" y="33"/>
                        </a:cubicBezTo>
                        <a:cubicBezTo>
                          <a:pt x="20" y="32"/>
                          <a:pt x="17" y="33"/>
                          <a:pt x="17" y="32"/>
                        </a:cubicBezTo>
                        <a:cubicBezTo>
                          <a:pt x="18" y="32"/>
                          <a:pt x="18" y="30"/>
                          <a:pt x="18" y="29"/>
                        </a:cubicBezTo>
                        <a:cubicBezTo>
                          <a:pt x="18" y="29"/>
                          <a:pt x="15" y="30"/>
                          <a:pt x="14" y="32"/>
                        </a:cubicBezTo>
                        <a:cubicBezTo>
                          <a:pt x="12" y="32"/>
                          <a:pt x="14" y="33"/>
                          <a:pt x="14" y="33"/>
                        </a:cubicBezTo>
                        <a:close/>
                        <a:moveTo>
                          <a:pt x="11" y="41"/>
                        </a:moveTo>
                        <a:cubicBezTo>
                          <a:pt x="12" y="39"/>
                          <a:pt x="11" y="39"/>
                          <a:pt x="11" y="39"/>
                        </a:cubicBezTo>
                        <a:cubicBezTo>
                          <a:pt x="9" y="39"/>
                          <a:pt x="9" y="39"/>
                          <a:pt x="8" y="39"/>
                        </a:cubicBezTo>
                        <a:cubicBezTo>
                          <a:pt x="8" y="41"/>
                          <a:pt x="11" y="42"/>
                          <a:pt x="11" y="41"/>
                        </a:cubicBezTo>
                        <a:close/>
                        <a:moveTo>
                          <a:pt x="9" y="47"/>
                        </a:moveTo>
                        <a:cubicBezTo>
                          <a:pt x="11" y="47"/>
                          <a:pt x="9" y="46"/>
                          <a:pt x="9" y="46"/>
                        </a:cubicBezTo>
                        <a:cubicBezTo>
                          <a:pt x="11" y="44"/>
                          <a:pt x="11" y="44"/>
                          <a:pt x="9" y="44"/>
                        </a:cubicBezTo>
                        <a:cubicBezTo>
                          <a:pt x="8" y="42"/>
                          <a:pt x="8" y="47"/>
                          <a:pt x="9" y="47"/>
                        </a:cubicBezTo>
                        <a:close/>
                        <a:moveTo>
                          <a:pt x="15" y="44"/>
                        </a:moveTo>
                        <a:cubicBezTo>
                          <a:pt x="17" y="44"/>
                          <a:pt x="15" y="44"/>
                          <a:pt x="17" y="46"/>
                        </a:cubicBezTo>
                        <a:cubicBezTo>
                          <a:pt x="17" y="47"/>
                          <a:pt x="18" y="46"/>
                          <a:pt x="20" y="46"/>
                        </a:cubicBezTo>
                        <a:cubicBezTo>
                          <a:pt x="22" y="46"/>
                          <a:pt x="18" y="47"/>
                          <a:pt x="20" y="49"/>
                        </a:cubicBezTo>
                        <a:cubicBezTo>
                          <a:pt x="22" y="46"/>
                          <a:pt x="22" y="46"/>
                          <a:pt x="22" y="46"/>
                        </a:cubicBezTo>
                        <a:cubicBezTo>
                          <a:pt x="23" y="44"/>
                          <a:pt x="22" y="46"/>
                          <a:pt x="20" y="44"/>
                        </a:cubicBezTo>
                        <a:cubicBezTo>
                          <a:pt x="18" y="44"/>
                          <a:pt x="18" y="39"/>
                          <a:pt x="17" y="39"/>
                        </a:cubicBezTo>
                        <a:cubicBezTo>
                          <a:pt x="17" y="39"/>
                          <a:pt x="17" y="41"/>
                          <a:pt x="17" y="42"/>
                        </a:cubicBezTo>
                        <a:cubicBezTo>
                          <a:pt x="15" y="41"/>
                          <a:pt x="15" y="41"/>
                          <a:pt x="15" y="41"/>
                        </a:cubicBezTo>
                        <a:cubicBezTo>
                          <a:pt x="14" y="41"/>
                          <a:pt x="15" y="42"/>
                          <a:pt x="15" y="42"/>
                        </a:cubicBezTo>
                        <a:cubicBezTo>
                          <a:pt x="15" y="42"/>
                          <a:pt x="12" y="42"/>
                          <a:pt x="14" y="44"/>
                        </a:cubicBezTo>
                        <a:cubicBezTo>
                          <a:pt x="15" y="44"/>
                          <a:pt x="15" y="42"/>
                          <a:pt x="15" y="44"/>
                        </a:cubicBezTo>
                        <a:close/>
                        <a:moveTo>
                          <a:pt x="18" y="56"/>
                        </a:moveTo>
                        <a:cubicBezTo>
                          <a:pt x="18" y="56"/>
                          <a:pt x="17" y="56"/>
                          <a:pt x="17" y="58"/>
                        </a:cubicBezTo>
                        <a:cubicBezTo>
                          <a:pt x="17" y="58"/>
                          <a:pt x="20" y="56"/>
                          <a:pt x="22" y="56"/>
                        </a:cubicBezTo>
                        <a:cubicBezTo>
                          <a:pt x="23" y="56"/>
                          <a:pt x="22" y="55"/>
                          <a:pt x="20" y="55"/>
                        </a:cubicBezTo>
                        <a:cubicBezTo>
                          <a:pt x="18" y="53"/>
                          <a:pt x="18" y="52"/>
                          <a:pt x="17" y="53"/>
                        </a:cubicBezTo>
                        <a:cubicBezTo>
                          <a:pt x="17" y="55"/>
                          <a:pt x="17" y="55"/>
                          <a:pt x="18" y="55"/>
                        </a:cubicBezTo>
                        <a:cubicBezTo>
                          <a:pt x="20" y="55"/>
                          <a:pt x="18" y="55"/>
                          <a:pt x="18" y="56"/>
                        </a:cubicBezTo>
                        <a:close/>
                        <a:moveTo>
                          <a:pt x="17" y="64"/>
                        </a:moveTo>
                        <a:cubicBezTo>
                          <a:pt x="18" y="65"/>
                          <a:pt x="17" y="65"/>
                          <a:pt x="17" y="65"/>
                        </a:cubicBezTo>
                        <a:cubicBezTo>
                          <a:pt x="17" y="67"/>
                          <a:pt x="18" y="65"/>
                          <a:pt x="18" y="65"/>
                        </a:cubicBezTo>
                        <a:cubicBezTo>
                          <a:pt x="20" y="64"/>
                          <a:pt x="18" y="64"/>
                          <a:pt x="18" y="62"/>
                        </a:cubicBezTo>
                        <a:cubicBezTo>
                          <a:pt x="18" y="61"/>
                          <a:pt x="17" y="62"/>
                          <a:pt x="17" y="62"/>
                        </a:cubicBezTo>
                        <a:cubicBezTo>
                          <a:pt x="17" y="61"/>
                          <a:pt x="14" y="64"/>
                          <a:pt x="15" y="64"/>
                        </a:cubicBezTo>
                        <a:cubicBezTo>
                          <a:pt x="17" y="65"/>
                          <a:pt x="17" y="62"/>
                          <a:pt x="17" y="64"/>
                        </a:cubicBezTo>
                        <a:close/>
                        <a:moveTo>
                          <a:pt x="20" y="62"/>
                        </a:moveTo>
                        <a:cubicBezTo>
                          <a:pt x="18" y="61"/>
                          <a:pt x="20" y="59"/>
                          <a:pt x="22" y="59"/>
                        </a:cubicBezTo>
                        <a:cubicBezTo>
                          <a:pt x="23" y="58"/>
                          <a:pt x="20" y="64"/>
                          <a:pt x="20" y="62"/>
                        </a:cubicBezTo>
                        <a:close/>
                        <a:moveTo>
                          <a:pt x="41" y="26"/>
                        </a:moveTo>
                        <a:cubicBezTo>
                          <a:pt x="41" y="26"/>
                          <a:pt x="40" y="24"/>
                          <a:pt x="41" y="24"/>
                        </a:cubicBezTo>
                        <a:cubicBezTo>
                          <a:pt x="41" y="24"/>
                          <a:pt x="43" y="26"/>
                          <a:pt x="41" y="26"/>
                        </a:cubicBezTo>
                        <a:close/>
                        <a:moveTo>
                          <a:pt x="44" y="24"/>
                        </a:moveTo>
                        <a:cubicBezTo>
                          <a:pt x="44" y="26"/>
                          <a:pt x="46" y="24"/>
                          <a:pt x="46" y="23"/>
                        </a:cubicBezTo>
                        <a:cubicBezTo>
                          <a:pt x="46" y="23"/>
                          <a:pt x="44" y="24"/>
                          <a:pt x="44" y="23"/>
                        </a:cubicBezTo>
                        <a:cubicBezTo>
                          <a:pt x="44" y="23"/>
                          <a:pt x="43" y="24"/>
                          <a:pt x="43" y="23"/>
                        </a:cubicBezTo>
                        <a:cubicBezTo>
                          <a:pt x="44" y="21"/>
                          <a:pt x="43" y="21"/>
                          <a:pt x="43" y="21"/>
                        </a:cubicBezTo>
                        <a:cubicBezTo>
                          <a:pt x="41" y="21"/>
                          <a:pt x="40" y="23"/>
                          <a:pt x="41" y="23"/>
                        </a:cubicBezTo>
                        <a:cubicBezTo>
                          <a:pt x="43" y="24"/>
                          <a:pt x="43" y="23"/>
                          <a:pt x="44" y="24"/>
                        </a:cubicBezTo>
                        <a:close/>
                        <a:moveTo>
                          <a:pt x="44" y="26"/>
                        </a:moveTo>
                        <a:cubicBezTo>
                          <a:pt x="44" y="24"/>
                          <a:pt x="44" y="26"/>
                          <a:pt x="44" y="26"/>
                        </a:cubicBezTo>
                        <a:cubicBezTo>
                          <a:pt x="43" y="26"/>
                          <a:pt x="43" y="26"/>
                          <a:pt x="44" y="26"/>
                        </a:cubicBezTo>
                        <a:close/>
                        <a:moveTo>
                          <a:pt x="46" y="19"/>
                        </a:moveTo>
                        <a:cubicBezTo>
                          <a:pt x="47" y="19"/>
                          <a:pt x="47" y="18"/>
                          <a:pt x="47" y="19"/>
                        </a:cubicBezTo>
                        <a:cubicBezTo>
                          <a:pt x="46" y="19"/>
                          <a:pt x="46" y="18"/>
                          <a:pt x="46" y="19"/>
                        </a:cubicBezTo>
                        <a:cubicBezTo>
                          <a:pt x="46" y="21"/>
                          <a:pt x="46" y="19"/>
                          <a:pt x="46" y="19"/>
                        </a:cubicBezTo>
                        <a:close/>
                        <a:moveTo>
                          <a:pt x="46" y="21"/>
                        </a:moveTo>
                        <a:cubicBezTo>
                          <a:pt x="46" y="19"/>
                          <a:pt x="47" y="21"/>
                          <a:pt x="47" y="21"/>
                        </a:cubicBezTo>
                        <a:cubicBezTo>
                          <a:pt x="46" y="23"/>
                          <a:pt x="46" y="23"/>
                          <a:pt x="46" y="21"/>
                        </a:cubicBezTo>
                        <a:close/>
                        <a:moveTo>
                          <a:pt x="43" y="18"/>
                        </a:moveTo>
                        <a:cubicBezTo>
                          <a:pt x="44" y="18"/>
                          <a:pt x="44" y="19"/>
                          <a:pt x="44" y="19"/>
                        </a:cubicBezTo>
                        <a:cubicBezTo>
                          <a:pt x="44" y="19"/>
                          <a:pt x="43" y="19"/>
                          <a:pt x="43" y="18"/>
                        </a:cubicBezTo>
                        <a:close/>
                        <a:moveTo>
                          <a:pt x="58" y="10"/>
                        </a:moveTo>
                        <a:cubicBezTo>
                          <a:pt x="58" y="9"/>
                          <a:pt x="58" y="9"/>
                          <a:pt x="58" y="7"/>
                        </a:cubicBezTo>
                        <a:cubicBezTo>
                          <a:pt x="58" y="7"/>
                          <a:pt x="58" y="7"/>
                          <a:pt x="60" y="4"/>
                        </a:cubicBezTo>
                        <a:cubicBezTo>
                          <a:pt x="60" y="3"/>
                          <a:pt x="58" y="6"/>
                          <a:pt x="58" y="4"/>
                        </a:cubicBezTo>
                        <a:cubicBezTo>
                          <a:pt x="58" y="4"/>
                          <a:pt x="58" y="3"/>
                          <a:pt x="58" y="4"/>
                        </a:cubicBezTo>
                        <a:cubicBezTo>
                          <a:pt x="57" y="6"/>
                          <a:pt x="57" y="4"/>
                          <a:pt x="57" y="3"/>
                        </a:cubicBezTo>
                        <a:cubicBezTo>
                          <a:pt x="58" y="1"/>
                          <a:pt x="54" y="4"/>
                          <a:pt x="55" y="4"/>
                        </a:cubicBezTo>
                        <a:cubicBezTo>
                          <a:pt x="55" y="4"/>
                          <a:pt x="57" y="4"/>
                          <a:pt x="57" y="6"/>
                        </a:cubicBezTo>
                        <a:cubicBezTo>
                          <a:pt x="57" y="6"/>
                          <a:pt x="54" y="6"/>
                          <a:pt x="54" y="7"/>
                        </a:cubicBezTo>
                        <a:cubicBezTo>
                          <a:pt x="54" y="9"/>
                          <a:pt x="55" y="7"/>
                          <a:pt x="55" y="7"/>
                        </a:cubicBezTo>
                        <a:cubicBezTo>
                          <a:pt x="57" y="9"/>
                          <a:pt x="57" y="7"/>
                          <a:pt x="57" y="7"/>
                        </a:cubicBezTo>
                        <a:cubicBezTo>
                          <a:pt x="58" y="9"/>
                          <a:pt x="55" y="10"/>
                          <a:pt x="57" y="12"/>
                        </a:cubicBezTo>
                        <a:cubicBezTo>
                          <a:pt x="58" y="13"/>
                          <a:pt x="58" y="10"/>
                          <a:pt x="58" y="10"/>
                        </a:cubicBezTo>
                        <a:close/>
                        <a:moveTo>
                          <a:pt x="60" y="3"/>
                        </a:moveTo>
                        <a:cubicBezTo>
                          <a:pt x="60" y="1"/>
                          <a:pt x="60" y="1"/>
                          <a:pt x="60" y="1"/>
                        </a:cubicBezTo>
                        <a:cubicBezTo>
                          <a:pt x="58" y="1"/>
                          <a:pt x="58" y="1"/>
                          <a:pt x="58" y="1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60" y="4"/>
                          <a:pt x="58" y="3"/>
                          <a:pt x="60" y="3"/>
                        </a:cubicBezTo>
                        <a:close/>
                        <a:moveTo>
                          <a:pt x="60" y="1"/>
                        </a:moveTo>
                        <a:cubicBezTo>
                          <a:pt x="60" y="0"/>
                          <a:pt x="60" y="0"/>
                          <a:pt x="61" y="0"/>
                        </a:cubicBezTo>
                        <a:cubicBezTo>
                          <a:pt x="61" y="0"/>
                          <a:pt x="61" y="1"/>
                          <a:pt x="60" y="1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276"/>
                  <p:cNvSpPr>
                    <a:spLocks/>
                  </p:cNvSpPr>
                  <p:nvPr/>
                </p:nvSpPr>
                <p:spPr bwMode="auto">
                  <a:xfrm>
                    <a:off x="2635" y="156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1" y="3"/>
                      </a:cxn>
                      <a:cxn ang="0">
                        <a:pos x="1" y="0"/>
                      </a:cxn>
                      <a:cxn ang="0">
                        <a:pos x="3" y="2"/>
                      </a:cxn>
                      <a:cxn ang="0">
                        <a:pos x="1" y="3"/>
                      </a:cxn>
                    </a:cxnLst>
                    <a:rect l="0" t="0" r="r" b="b"/>
                    <a:pathLst>
                      <a:path w="4" h="3">
                        <a:moveTo>
                          <a:pt x="1" y="3"/>
                        </a:moveTo>
                        <a:cubicBezTo>
                          <a:pt x="1" y="2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3" y="2"/>
                        </a:cubicBezTo>
                        <a:cubicBezTo>
                          <a:pt x="4" y="2"/>
                          <a:pt x="3" y="3"/>
                          <a:pt x="1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277"/>
                  <p:cNvSpPr>
                    <a:spLocks/>
                  </p:cNvSpPr>
                  <p:nvPr/>
                </p:nvSpPr>
                <p:spPr bwMode="auto">
                  <a:xfrm>
                    <a:off x="2647" y="1570"/>
                    <a:ext cx="2" cy="6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3">
                        <a:moveTo>
                          <a:pt x="0" y="2"/>
                        </a:moveTo>
                        <a:cubicBezTo>
                          <a:pt x="0" y="0"/>
                          <a:pt x="1" y="2"/>
                          <a:pt x="1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278"/>
                  <p:cNvSpPr>
                    <a:spLocks/>
                  </p:cNvSpPr>
                  <p:nvPr/>
                </p:nvSpPr>
                <p:spPr bwMode="auto">
                  <a:xfrm>
                    <a:off x="2643" y="1579"/>
                    <a:ext cx="6" cy="1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3"/>
                      </a:cxn>
                      <a:cxn ang="0">
                        <a:pos x="2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" h="5">
                        <a:moveTo>
                          <a:pt x="0" y="0"/>
                        </a:moveTo>
                        <a:cubicBezTo>
                          <a:pt x="2" y="0"/>
                          <a:pt x="0" y="0"/>
                          <a:pt x="2" y="0"/>
                        </a:cubicBezTo>
                        <a:cubicBezTo>
                          <a:pt x="3" y="2"/>
                          <a:pt x="2" y="3"/>
                          <a:pt x="3" y="3"/>
                        </a:cubicBezTo>
                        <a:cubicBezTo>
                          <a:pt x="3" y="3"/>
                          <a:pt x="3" y="5"/>
                          <a:pt x="2" y="3"/>
                        </a:cubicBezTo>
                        <a:cubicBezTo>
                          <a:pt x="2" y="2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279"/>
                  <p:cNvSpPr>
                    <a:spLocks/>
                  </p:cNvSpPr>
                  <p:nvPr/>
                </p:nvSpPr>
                <p:spPr bwMode="auto">
                  <a:xfrm>
                    <a:off x="2641" y="1562"/>
                    <a:ext cx="8" cy="1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3" y="3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4" h="6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ubicBezTo>
                          <a:pt x="1" y="3"/>
                          <a:pt x="1" y="1"/>
                          <a:pt x="3" y="3"/>
                        </a:cubicBezTo>
                        <a:cubicBezTo>
                          <a:pt x="4" y="4"/>
                          <a:pt x="4" y="6"/>
                          <a:pt x="3" y="4"/>
                        </a:cubicBezTo>
                        <a:cubicBezTo>
                          <a:pt x="1" y="1"/>
                          <a:pt x="1" y="3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280"/>
                  <p:cNvSpPr>
                    <a:spLocks/>
                  </p:cNvSpPr>
                  <p:nvPr/>
                </p:nvSpPr>
                <p:spPr bwMode="auto">
                  <a:xfrm>
                    <a:off x="2643" y="1562"/>
                    <a:ext cx="9" cy="6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5" h="3">
                        <a:moveTo>
                          <a:pt x="2" y="3"/>
                        </a:moveTo>
                        <a:cubicBezTo>
                          <a:pt x="2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0"/>
                          <a:pt x="0" y="0"/>
                          <a:pt x="2" y="0"/>
                        </a:cubicBezTo>
                        <a:cubicBezTo>
                          <a:pt x="3" y="0"/>
                          <a:pt x="2" y="1"/>
                          <a:pt x="3" y="1"/>
                        </a:cubicBezTo>
                        <a:cubicBezTo>
                          <a:pt x="5" y="1"/>
                          <a:pt x="3" y="1"/>
                          <a:pt x="3" y="1"/>
                        </a:cubicBezTo>
                        <a:cubicBezTo>
                          <a:pt x="5" y="3"/>
                          <a:pt x="3" y="3"/>
                          <a:pt x="2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281"/>
                  <p:cNvSpPr>
                    <a:spLocks/>
                  </p:cNvSpPr>
                  <p:nvPr/>
                </p:nvSpPr>
                <p:spPr bwMode="auto">
                  <a:xfrm>
                    <a:off x="2649" y="1559"/>
                    <a:ext cx="5" cy="5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3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cubicBezTo>
                          <a:pt x="0" y="3"/>
                          <a:pt x="2" y="2"/>
                          <a:pt x="2" y="2"/>
                        </a:cubicBezTo>
                        <a:cubicBezTo>
                          <a:pt x="0" y="0"/>
                          <a:pt x="2" y="2"/>
                          <a:pt x="2" y="2"/>
                        </a:cubicBezTo>
                        <a:cubicBezTo>
                          <a:pt x="2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282"/>
                  <p:cNvSpPr>
                    <a:spLocks/>
                  </p:cNvSpPr>
                  <p:nvPr/>
                </p:nvSpPr>
                <p:spPr bwMode="auto">
                  <a:xfrm>
                    <a:off x="2649" y="1559"/>
                    <a:ext cx="3" cy="5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" h="3">
                        <a:moveTo>
                          <a:pt x="0" y="2"/>
                        </a:moveTo>
                        <a:cubicBezTo>
                          <a:pt x="0" y="3"/>
                          <a:pt x="0" y="2"/>
                          <a:pt x="0" y="0"/>
                        </a:cubicBezTo>
                        <a:cubicBezTo>
                          <a:pt x="0" y="0"/>
                          <a:pt x="2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283"/>
                  <p:cNvSpPr>
                    <a:spLocks/>
                  </p:cNvSpPr>
                  <p:nvPr/>
                </p:nvSpPr>
                <p:spPr bwMode="auto">
                  <a:xfrm>
                    <a:off x="2654" y="1562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h="1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284"/>
                  <p:cNvSpPr>
                    <a:spLocks noEditPoints="1"/>
                  </p:cNvSpPr>
                  <p:nvPr/>
                </p:nvSpPr>
                <p:spPr bwMode="auto">
                  <a:xfrm>
                    <a:off x="2605" y="1985"/>
                    <a:ext cx="208" cy="162"/>
                  </a:xfrm>
                  <a:custGeom>
                    <a:avLst/>
                    <a:gdLst/>
                    <a:ahLst/>
                    <a:cxnLst>
                      <a:cxn ang="0">
                        <a:pos x="3" y="16"/>
                      </a:cxn>
                      <a:cxn ang="0">
                        <a:pos x="2" y="11"/>
                      </a:cxn>
                      <a:cxn ang="0">
                        <a:pos x="8" y="6"/>
                      </a:cxn>
                      <a:cxn ang="0">
                        <a:pos x="11" y="2"/>
                      </a:cxn>
                      <a:cxn ang="0">
                        <a:pos x="22" y="3"/>
                      </a:cxn>
                      <a:cxn ang="0">
                        <a:pos x="32" y="3"/>
                      </a:cxn>
                      <a:cxn ang="0">
                        <a:pos x="49" y="5"/>
                      </a:cxn>
                      <a:cxn ang="0">
                        <a:pos x="57" y="5"/>
                      </a:cxn>
                      <a:cxn ang="0">
                        <a:pos x="61" y="5"/>
                      </a:cxn>
                      <a:cxn ang="0">
                        <a:pos x="65" y="8"/>
                      </a:cxn>
                      <a:cxn ang="0">
                        <a:pos x="71" y="11"/>
                      </a:cxn>
                      <a:cxn ang="0">
                        <a:pos x="75" y="13"/>
                      </a:cxn>
                      <a:cxn ang="0">
                        <a:pos x="80" y="13"/>
                      </a:cxn>
                      <a:cxn ang="0">
                        <a:pos x="88" y="14"/>
                      </a:cxn>
                      <a:cxn ang="0">
                        <a:pos x="89" y="16"/>
                      </a:cxn>
                      <a:cxn ang="0">
                        <a:pos x="95" y="16"/>
                      </a:cxn>
                      <a:cxn ang="0">
                        <a:pos x="100" y="16"/>
                      </a:cxn>
                      <a:cxn ang="0">
                        <a:pos x="101" y="20"/>
                      </a:cxn>
                      <a:cxn ang="0">
                        <a:pos x="94" y="28"/>
                      </a:cxn>
                      <a:cxn ang="0">
                        <a:pos x="81" y="32"/>
                      </a:cxn>
                      <a:cxn ang="0">
                        <a:pos x="81" y="37"/>
                      </a:cxn>
                      <a:cxn ang="0">
                        <a:pos x="74" y="51"/>
                      </a:cxn>
                      <a:cxn ang="0">
                        <a:pos x="77" y="57"/>
                      </a:cxn>
                      <a:cxn ang="0">
                        <a:pos x="69" y="68"/>
                      </a:cxn>
                      <a:cxn ang="0">
                        <a:pos x="66" y="69"/>
                      </a:cxn>
                      <a:cxn ang="0">
                        <a:pos x="57" y="77"/>
                      </a:cxn>
                      <a:cxn ang="0">
                        <a:pos x="46" y="79"/>
                      </a:cxn>
                      <a:cxn ang="0">
                        <a:pos x="40" y="80"/>
                      </a:cxn>
                      <a:cxn ang="0">
                        <a:pos x="34" y="82"/>
                      </a:cxn>
                      <a:cxn ang="0">
                        <a:pos x="31" y="85"/>
                      </a:cxn>
                      <a:cxn ang="0">
                        <a:pos x="28" y="85"/>
                      </a:cxn>
                      <a:cxn ang="0">
                        <a:pos x="23" y="77"/>
                      </a:cxn>
                      <a:cxn ang="0">
                        <a:pos x="15" y="72"/>
                      </a:cxn>
                      <a:cxn ang="0">
                        <a:pos x="19" y="65"/>
                      </a:cxn>
                      <a:cxn ang="0">
                        <a:pos x="19" y="62"/>
                      </a:cxn>
                      <a:cxn ang="0">
                        <a:pos x="19" y="56"/>
                      </a:cxn>
                      <a:cxn ang="0">
                        <a:pos x="17" y="51"/>
                      </a:cxn>
                      <a:cxn ang="0">
                        <a:pos x="17" y="46"/>
                      </a:cxn>
                      <a:cxn ang="0">
                        <a:pos x="20" y="42"/>
                      </a:cxn>
                      <a:cxn ang="0">
                        <a:pos x="20" y="32"/>
                      </a:cxn>
                      <a:cxn ang="0">
                        <a:pos x="25" y="25"/>
                      </a:cxn>
                      <a:cxn ang="0">
                        <a:pos x="20" y="20"/>
                      </a:cxn>
                      <a:cxn ang="0">
                        <a:pos x="14" y="22"/>
                      </a:cxn>
                      <a:cxn ang="0">
                        <a:pos x="9" y="22"/>
                      </a:cxn>
                      <a:cxn ang="0">
                        <a:pos x="11" y="19"/>
                      </a:cxn>
                      <a:cxn ang="0">
                        <a:pos x="5" y="22"/>
                      </a:cxn>
                      <a:cxn ang="0">
                        <a:pos x="3" y="16"/>
                      </a:cxn>
                      <a:cxn ang="0">
                        <a:pos x="97" y="48"/>
                      </a:cxn>
                      <a:cxn ang="0">
                        <a:pos x="98" y="51"/>
                      </a:cxn>
                      <a:cxn ang="0">
                        <a:pos x="103" y="46"/>
                      </a:cxn>
                      <a:cxn ang="0">
                        <a:pos x="101" y="45"/>
                      </a:cxn>
                      <a:cxn ang="0">
                        <a:pos x="95" y="48"/>
                      </a:cxn>
                      <a:cxn ang="0">
                        <a:pos x="97" y="48"/>
                      </a:cxn>
                      <a:cxn ang="0">
                        <a:pos x="109" y="43"/>
                      </a:cxn>
                      <a:cxn ang="0">
                        <a:pos x="109" y="43"/>
                      </a:cxn>
                      <a:cxn ang="0">
                        <a:pos x="106" y="43"/>
                      </a:cxn>
                      <a:cxn ang="0">
                        <a:pos x="109" y="43"/>
                      </a:cxn>
                      <a:cxn ang="0">
                        <a:pos x="88" y="52"/>
                      </a:cxn>
                      <a:cxn ang="0">
                        <a:pos x="84" y="56"/>
                      </a:cxn>
                      <a:cxn ang="0">
                        <a:pos x="88" y="52"/>
                      </a:cxn>
                    </a:cxnLst>
                    <a:rect l="0" t="0" r="r" b="b"/>
                    <a:pathLst>
                      <a:path w="110" h="86">
                        <a:moveTo>
                          <a:pt x="3" y="16"/>
                        </a:moveTo>
                        <a:cubicBezTo>
                          <a:pt x="2" y="13"/>
                          <a:pt x="3" y="11"/>
                          <a:pt x="2" y="11"/>
                        </a:cubicBezTo>
                        <a:cubicBezTo>
                          <a:pt x="0" y="9"/>
                          <a:pt x="3" y="6"/>
                          <a:pt x="8" y="6"/>
                        </a:cubicBezTo>
                        <a:cubicBezTo>
                          <a:pt x="11" y="6"/>
                          <a:pt x="8" y="3"/>
                          <a:pt x="11" y="2"/>
                        </a:cubicBezTo>
                        <a:cubicBezTo>
                          <a:pt x="15" y="0"/>
                          <a:pt x="15" y="3"/>
                          <a:pt x="22" y="3"/>
                        </a:cubicBezTo>
                        <a:cubicBezTo>
                          <a:pt x="28" y="3"/>
                          <a:pt x="28" y="2"/>
                          <a:pt x="32" y="3"/>
                        </a:cubicBezTo>
                        <a:cubicBezTo>
                          <a:pt x="40" y="6"/>
                          <a:pt x="43" y="3"/>
                          <a:pt x="49" y="5"/>
                        </a:cubicBezTo>
                        <a:cubicBezTo>
                          <a:pt x="54" y="6"/>
                          <a:pt x="52" y="3"/>
                          <a:pt x="57" y="5"/>
                        </a:cubicBezTo>
                        <a:cubicBezTo>
                          <a:pt x="58" y="6"/>
                          <a:pt x="60" y="5"/>
                          <a:pt x="61" y="5"/>
                        </a:cubicBezTo>
                        <a:cubicBezTo>
                          <a:pt x="63" y="6"/>
                          <a:pt x="65" y="5"/>
                          <a:pt x="65" y="8"/>
                        </a:cubicBezTo>
                        <a:cubicBezTo>
                          <a:pt x="65" y="9"/>
                          <a:pt x="69" y="8"/>
                          <a:pt x="71" y="11"/>
                        </a:cubicBezTo>
                        <a:cubicBezTo>
                          <a:pt x="71" y="13"/>
                          <a:pt x="74" y="11"/>
                          <a:pt x="75" y="13"/>
                        </a:cubicBezTo>
                        <a:cubicBezTo>
                          <a:pt x="77" y="14"/>
                          <a:pt x="77" y="11"/>
                          <a:pt x="80" y="13"/>
                        </a:cubicBezTo>
                        <a:cubicBezTo>
                          <a:pt x="83" y="13"/>
                          <a:pt x="78" y="8"/>
                          <a:pt x="88" y="14"/>
                        </a:cubicBezTo>
                        <a:cubicBezTo>
                          <a:pt x="88" y="16"/>
                          <a:pt x="89" y="16"/>
                          <a:pt x="89" y="16"/>
                        </a:cubicBezTo>
                        <a:cubicBezTo>
                          <a:pt x="94" y="17"/>
                          <a:pt x="94" y="16"/>
                          <a:pt x="95" y="16"/>
                        </a:cubicBezTo>
                        <a:cubicBezTo>
                          <a:pt x="98" y="17"/>
                          <a:pt x="97" y="16"/>
                          <a:pt x="100" y="16"/>
                        </a:cubicBezTo>
                        <a:cubicBezTo>
                          <a:pt x="104" y="19"/>
                          <a:pt x="100" y="17"/>
                          <a:pt x="101" y="20"/>
                        </a:cubicBezTo>
                        <a:cubicBezTo>
                          <a:pt x="103" y="23"/>
                          <a:pt x="94" y="25"/>
                          <a:pt x="94" y="28"/>
                        </a:cubicBezTo>
                        <a:cubicBezTo>
                          <a:pt x="92" y="29"/>
                          <a:pt x="83" y="29"/>
                          <a:pt x="81" y="32"/>
                        </a:cubicBezTo>
                        <a:cubicBezTo>
                          <a:pt x="81" y="36"/>
                          <a:pt x="86" y="34"/>
                          <a:pt x="81" y="37"/>
                        </a:cubicBezTo>
                        <a:cubicBezTo>
                          <a:pt x="78" y="37"/>
                          <a:pt x="72" y="46"/>
                          <a:pt x="74" y="51"/>
                        </a:cubicBezTo>
                        <a:cubicBezTo>
                          <a:pt x="74" y="56"/>
                          <a:pt x="77" y="56"/>
                          <a:pt x="77" y="57"/>
                        </a:cubicBezTo>
                        <a:cubicBezTo>
                          <a:pt x="77" y="57"/>
                          <a:pt x="68" y="62"/>
                          <a:pt x="69" y="68"/>
                        </a:cubicBezTo>
                        <a:cubicBezTo>
                          <a:pt x="69" y="69"/>
                          <a:pt x="69" y="69"/>
                          <a:pt x="66" y="69"/>
                        </a:cubicBezTo>
                        <a:cubicBezTo>
                          <a:pt x="60" y="69"/>
                          <a:pt x="60" y="80"/>
                          <a:pt x="57" y="77"/>
                        </a:cubicBezTo>
                        <a:cubicBezTo>
                          <a:pt x="55" y="76"/>
                          <a:pt x="51" y="80"/>
                          <a:pt x="46" y="79"/>
                        </a:cubicBezTo>
                        <a:cubicBezTo>
                          <a:pt x="43" y="77"/>
                          <a:pt x="40" y="79"/>
                          <a:pt x="40" y="80"/>
                        </a:cubicBezTo>
                        <a:cubicBezTo>
                          <a:pt x="38" y="82"/>
                          <a:pt x="35" y="80"/>
                          <a:pt x="34" y="82"/>
                        </a:cubicBezTo>
                        <a:cubicBezTo>
                          <a:pt x="32" y="85"/>
                          <a:pt x="32" y="85"/>
                          <a:pt x="31" y="85"/>
                        </a:cubicBezTo>
                        <a:cubicBezTo>
                          <a:pt x="31" y="86"/>
                          <a:pt x="31" y="86"/>
                          <a:pt x="28" y="85"/>
                        </a:cubicBezTo>
                        <a:cubicBezTo>
                          <a:pt x="25" y="82"/>
                          <a:pt x="23" y="80"/>
                          <a:pt x="23" y="77"/>
                        </a:cubicBezTo>
                        <a:cubicBezTo>
                          <a:pt x="23" y="76"/>
                          <a:pt x="20" y="71"/>
                          <a:pt x="15" y="72"/>
                        </a:cubicBezTo>
                        <a:cubicBezTo>
                          <a:pt x="15" y="71"/>
                          <a:pt x="15" y="66"/>
                          <a:pt x="19" y="65"/>
                        </a:cubicBezTo>
                        <a:cubicBezTo>
                          <a:pt x="22" y="62"/>
                          <a:pt x="20" y="62"/>
                          <a:pt x="19" y="62"/>
                        </a:cubicBezTo>
                        <a:cubicBezTo>
                          <a:pt x="17" y="62"/>
                          <a:pt x="15" y="60"/>
                          <a:pt x="19" y="56"/>
                        </a:cubicBezTo>
                        <a:cubicBezTo>
                          <a:pt x="22" y="51"/>
                          <a:pt x="19" y="54"/>
                          <a:pt x="17" y="51"/>
                        </a:cubicBezTo>
                        <a:cubicBezTo>
                          <a:pt x="17" y="46"/>
                          <a:pt x="14" y="46"/>
                          <a:pt x="17" y="46"/>
                        </a:cubicBezTo>
                        <a:cubicBezTo>
                          <a:pt x="20" y="46"/>
                          <a:pt x="20" y="45"/>
                          <a:pt x="20" y="42"/>
                        </a:cubicBezTo>
                        <a:cubicBezTo>
                          <a:pt x="19" y="40"/>
                          <a:pt x="22" y="40"/>
                          <a:pt x="20" y="32"/>
                        </a:cubicBezTo>
                        <a:cubicBezTo>
                          <a:pt x="20" y="31"/>
                          <a:pt x="29" y="25"/>
                          <a:pt x="25" y="25"/>
                        </a:cubicBezTo>
                        <a:cubicBezTo>
                          <a:pt x="22" y="23"/>
                          <a:pt x="25" y="22"/>
                          <a:pt x="20" y="20"/>
                        </a:cubicBezTo>
                        <a:cubicBezTo>
                          <a:pt x="15" y="20"/>
                          <a:pt x="19" y="23"/>
                          <a:pt x="14" y="22"/>
                        </a:cubicBezTo>
                        <a:cubicBezTo>
                          <a:pt x="11" y="20"/>
                          <a:pt x="11" y="23"/>
                          <a:pt x="9" y="22"/>
                        </a:cubicBezTo>
                        <a:cubicBezTo>
                          <a:pt x="8" y="22"/>
                          <a:pt x="12" y="20"/>
                          <a:pt x="11" y="19"/>
                        </a:cubicBezTo>
                        <a:cubicBezTo>
                          <a:pt x="9" y="19"/>
                          <a:pt x="9" y="19"/>
                          <a:pt x="5" y="22"/>
                        </a:cubicBezTo>
                        <a:cubicBezTo>
                          <a:pt x="3" y="20"/>
                          <a:pt x="5" y="17"/>
                          <a:pt x="3" y="16"/>
                        </a:cubicBezTo>
                        <a:close/>
                        <a:moveTo>
                          <a:pt x="97" y="48"/>
                        </a:moveTo>
                        <a:cubicBezTo>
                          <a:pt x="98" y="48"/>
                          <a:pt x="97" y="49"/>
                          <a:pt x="98" y="51"/>
                        </a:cubicBezTo>
                        <a:cubicBezTo>
                          <a:pt x="101" y="51"/>
                          <a:pt x="101" y="48"/>
                          <a:pt x="103" y="46"/>
                        </a:cubicBezTo>
                        <a:cubicBezTo>
                          <a:pt x="104" y="43"/>
                          <a:pt x="101" y="46"/>
                          <a:pt x="101" y="45"/>
                        </a:cubicBezTo>
                        <a:cubicBezTo>
                          <a:pt x="100" y="42"/>
                          <a:pt x="94" y="46"/>
                          <a:pt x="95" y="48"/>
                        </a:cubicBezTo>
                        <a:cubicBezTo>
                          <a:pt x="95" y="48"/>
                          <a:pt x="94" y="48"/>
                          <a:pt x="97" y="48"/>
                        </a:cubicBezTo>
                        <a:close/>
                        <a:moveTo>
                          <a:pt x="109" y="43"/>
                        </a:moveTo>
                        <a:cubicBezTo>
                          <a:pt x="109" y="45"/>
                          <a:pt x="110" y="45"/>
                          <a:pt x="109" y="43"/>
                        </a:cubicBezTo>
                        <a:cubicBezTo>
                          <a:pt x="109" y="42"/>
                          <a:pt x="106" y="42"/>
                          <a:pt x="106" y="43"/>
                        </a:cubicBezTo>
                        <a:cubicBezTo>
                          <a:pt x="106" y="43"/>
                          <a:pt x="107" y="43"/>
                          <a:pt x="109" y="43"/>
                        </a:cubicBezTo>
                        <a:close/>
                        <a:moveTo>
                          <a:pt x="88" y="52"/>
                        </a:moveTo>
                        <a:cubicBezTo>
                          <a:pt x="89" y="54"/>
                          <a:pt x="86" y="56"/>
                          <a:pt x="84" y="56"/>
                        </a:cubicBezTo>
                        <a:cubicBezTo>
                          <a:pt x="84" y="54"/>
                          <a:pt x="86" y="51"/>
                          <a:pt x="88" y="52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285"/>
                  <p:cNvSpPr>
                    <a:spLocks/>
                  </p:cNvSpPr>
                  <p:nvPr/>
                </p:nvSpPr>
                <p:spPr bwMode="auto">
                  <a:xfrm>
                    <a:off x="3512" y="2339"/>
                    <a:ext cx="15" cy="32"/>
                  </a:xfrm>
                  <a:custGeom>
                    <a:avLst/>
                    <a:gdLst/>
                    <a:ahLst/>
                    <a:cxnLst>
                      <a:cxn ang="0">
                        <a:pos x="5" y="17"/>
                      </a:cxn>
                      <a:cxn ang="0">
                        <a:pos x="3" y="17"/>
                      </a:cxn>
                      <a:cxn ang="0">
                        <a:pos x="2" y="15"/>
                      </a:cxn>
                      <a:cxn ang="0">
                        <a:pos x="2" y="5"/>
                      </a:cxn>
                      <a:cxn ang="0">
                        <a:pos x="5" y="2"/>
                      </a:cxn>
                      <a:cxn ang="0">
                        <a:pos x="6" y="6"/>
                      </a:cxn>
                      <a:cxn ang="0">
                        <a:pos x="8" y="11"/>
                      </a:cxn>
                      <a:cxn ang="0">
                        <a:pos x="5" y="17"/>
                      </a:cxn>
                      <a:cxn ang="0">
                        <a:pos x="5" y="17"/>
                      </a:cxn>
                    </a:cxnLst>
                    <a:rect l="0" t="0" r="r" b="b"/>
                    <a:pathLst>
                      <a:path w="8" h="17">
                        <a:moveTo>
                          <a:pt x="5" y="17"/>
                        </a:moveTo>
                        <a:cubicBezTo>
                          <a:pt x="5" y="17"/>
                          <a:pt x="5" y="17"/>
                          <a:pt x="3" y="17"/>
                        </a:cubicBezTo>
                        <a:cubicBezTo>
                          <a:pt x="3" y="17"/>
                          <a:pt x="2" y="17"/>
                          <a:pt x="2" y="15"/>
                        </a:cubicBezTo>
                        <a:cubicBezTo>
                          <a:pt x="2" y="8"/>
                          <a:pt x="0" y="9"/>
                          <a:pt x="2" y="5"/>
                        </a:cubicBezTo>
                        <a:cubicBezTo>
                          <a:pt x="3" y="3"/>
                          <a:pt x="3" y="0"/>
                          <a:pt x="5" y="2"/>
                        </a:cubicBezTo>
                        <a:cubicBezTo>
                          <a:pt x="6" y="3"/>
                          <a:pt x="8" y="5"/>
                          <a:pt x="6" y="6"/>
                        </a:cubicBezTo>
                        <a:cubicBezTo>
                          <a:pt x="6" y="9"/>
                          <a:pt x="8" y="9"/>
                          <a:pt x="8" y="11"/>
                        </a:cubicBezTo>
                        <a:cubicBezTo>
                          <a:pt x="8" y="14"/>
                          <a:pt x="6" y="17"/>
                          <a:pt x="5" y="17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286"/>
                  <p:cNvSpPr>
                    <a:spLocks/>
                  </p:cNvSpPr>
                  <p:nvPr/>
                </p:nvSpPr>
                <p:spPr bwMode="auto">
                  <a:xfrm>
                    <a:off x="3593" y="2337"/>
                    <a:ext cx="10" cy="13"/>
                  </a:xfrm>
                  <a:custGeom>
                    <a:avLst/>
                    <a:gdLst/>
                    <a:ahLst/>
                    <a:cxnLst>
                      <a:cxn ang="0">
                        <a:pos x="2" y="7"/>
                      </a:cxn>
                      <a:cxn ang="0">
                        <a:pos x="0" y="3"/>
                      </a:cxn>
                      <a:cxn ang="0">
                        <a:pos x="2" y="1"/>
                      </a:cxn>
                      <a:cxn ang="0">
                        <a:pos x="3" y="0"/>
                      </a:cxn>
                      <a:cxn ang="0">
                        <a:pos x="3" y="4"/>
                      </a:cxn>
                      <a:cxn ang="0">
                        <a:pos x="2" y="7"/>
                      </a:cxn>
                    </a:cxnLst>
                    <a:rect l="0" t="0" r="r" b="b"/>
                    <a:pathLst>
                      <a:path w="5" h="7">
                        <a:moveTo>
                          <a:pt x="2" y="7"/>
                        </a:moveTo>
                        <a:cubicBezTo>
                          <a:pt x="0" y="7"/>
                          <a:pt x="2" y="3"/>
                          <a:pt x="0" y="3"/>
                        </a:cubicBezTo>
                        <a:cubicBezTo>
                          <a:pt x="2" y="1"/>
                          <a:pt x="0" y="1"/>
                          <a:pt x="2" y="1"/>
                        </a:cubicBezTo>
                        <a:cubicBezTo>
                          <a:pt x="3" y="3"/>
                          <a:pt x="2" y="0"/>
                          <a:pt x="3" y="0"/>
                        </a:cubicBezTo>
                        <a:cubicBezTo>
                          <a:pt x="5" y="0"/>
                          <a:pt x="3" y="3"/>
                          <a:pt x="3" y="4"/>
                        </a:cubicBezTo>
                        <a:cubicBezTo>
                          <a:pt x="3" y="4"/>
                          <a:pt x="2" y="6"/>
                          <a:pt x="2" y="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87"/>
                  <p:cNvSpPr>
                    <a:spLocks/>
                  </p:cNvSpPr>
                  <p:nvPr/>
                </p:nvSpPr>
                <p:spPr bwMode="auto">
                  <a:xfrm>
                    <a:off x="3518" y="2342"/>
                    <a:ext cx="81" cy="72"/>
                  </a:xfrm>
                  <a:custGeom>
                    <a:avLst/>
                    <a:gdLst/>
                    <a:ahLst/>
                    <a:cxnLst>
                      <a:cxn ang="0">
                        <a:pos x="42" y="4"/>
                      </a:cxn>
                      <a:cxn ang="0">
                        <a:pos x="40" y="0"/>
                      </a:cxn>
                      <a:cxn ang="0">
                        <a:pos x="38" y="4"/>
                      </a:cxn>
                      <a:cxn ang="0">
                        <a:pos x="34" y="9"/>
                      </a:cxn>
                      <a:cxn ang="0">
                        <a:pos x="26" y="15"/>
                      </a:cxn>
                      <a:cxn ang="0">
                        <a:pos x="26" y="18"/>
                      </a:cxn>
                      <a:cxn ang="0">
                        <a:pos x="11" y="20"/>
                      </a:cxn>
                      <a:cxn ang="0">
                        <a:pos x="6" y="20"/>
                      </a:cxn>
                      <a:cxn ang="0">
                        <a:pos x="3" y="18"/>
                      </a:cxn>
                      <a:cxn ang="0">
                        <a:pos x="3" y="15"/>
                      </a:cxn>
                      <a:cxn ang="0">
                        <a:pos x="2" y="15"/>
                      </a:cxn>
                      <a:cxn ang="0">
                        <a:pos x="0" y="15"/>
                      </a:cxn>
                      <a:cxn ang="0">
                        <a:pos x="3" y="20"/>
                      </a:cxn>
                      <a:cxn ang="0">
                        <a:pos x="6" y="27"/>
                      </a:cxn>
                      <a:cxn ang="0">
                        <a:pos x="15" y="32"/>
                      </a:cxn>
                      <a:cxn ang="0">
                        <a:pos x="34" y="33"/>
                      </a:cxn>
                      <a:cxn ang="0">
                        <a:pos x="35" y="26"/>
                      </a:cxn>
                      <a:cxn ang="0">
                        <a:pos x="35" y="21"/>
                      </a:cxn>
                      <a:cxn ang="0">
                        <a:pos x="38" y="20"/>
                      </a:cxn>
                      <a:cxn ang="0">
                        <a:pos x="38" y="18"/>
                      </a:cxn>
                      <a:cxn ang="0">
                        <a:pos x="38" y="15"/>
                      </a:cxn>
                      <a:cxn ang="0">
                        <a:pos x="40" y="12"/>
                      </a:cxn>
                      <a:cxn ang="0">
                        <a:pos x="43" y="10"/>
                      </a:cxn>
                      <a:cxn ang="0">
                        <a:pos x="42" y="4"/>
                      </a:cxn>
                    </a:cxnLst>
                    <a:rect l="0" t="0" r="r" b="b"/>
                    <a:pathLst>
                      <a:path w="43" h="38">
                        <a:moveTo>
                          <a:pt x="42" y="4"/>
                        </a:moveTo>
                        <a:cubicBezTo>
                          <a:pt x="40" y="4"/>
                          <a:pt x="42" y="0"/>
                          <a:pt x="40" y="0"/>
                        </a:cubicBezTo>
                        <a:cubicBezTo>
                          <a:pt x="38" y="6"/>
                          <a:pt x="40" y="0"/>
                          <a:pt x="38" y="4"/>
                        </a:cubicBezTo>
                        <a:cubicBezTo>
                          <a:pt x="37" y="6"/>
                          <a:pt x="35" y="6"/>
                          <a:pt x="34" y="9"/>
                        </a:cubicBezTo>
                        <a:cubicBezTo>
                          <a:pt x="31" y="12"/>
                          <a:pt x="28" y="15"/>
                          <a:pt x="26" y="15"/>
                        </a:cubicBezTo>
                        <a:cubicBezTo>
                          <a:pt x="26" y="17"/>
                          <a:pt x="29" y="15"/>
                          <a:pt x="26" y="18"/>
                        </a:cubicBezTo>
                        <a:cubicBezTo>
                          <a:pt x="23" y="23"/>
                          <a:pt x="17" y="18"/>
                          <a:pt x="11" y="20"/>
                        </a:cubicBezTo>
                        <a:cubicBezTo>
                          <a:pt x="6" y="21"/>
                          <a:pt x="6" y="21"/>
                          <a:pt x="6" y="20"/>
                        </a:cubicBezTo>
                        <a:cubicBezTo>
                          <a:pt x="6" y="17"/>
                          <a:pt x="5" y="18"/>
                          <a:pt x="3" y="18"/>
                        </a:cubicBezTo>
                        <a:cubicBezTo>
                          <a:pt x="0" y="18"/>
                          <a:pt x="3" y="15"/>
                          <a:pt x="3" y="15"/>
                        </a:cubicBezTo>
                        <a:cubicBezTo>
                          <a:pt x="3" y="14"/>
                          <a:pt x="2" y="15"/>
                          <a:pt x="2" y="15"/>
                        </a:cubicBezTo>
                        <a:cubicBezTo>
                          <a:pt x="2" y="15"/>
                          <a:pt x="2" y="15"/>
                          <a:pt x="0" y="15"/>
                        </a:cubicBezTo>
                        <a:cubicBezTo>
                          <a:pt x="0" y="18"/>
                          <a:pt x="0" y="18"/>
                          <a:pt x="3" y="20"/>
                        </a:cubicBezTo>
                        <a:cubicBezTo>
                          <a:pt x="6" y="23"/>
                          <a:pt x="6" y="23"/>
                          <a:pt x="6" y="27"/>
                        </a:cubicBezTo>
                        <a:cubicBezTo>
                          <a:pt x="8" y="30"/>
                          <a:pt x="6" y="30"/>
                          <a:pt x="15" y="32"/>
                        </a:cubicBezTo>
                        <a:cubicBezTo>
                          <a:pt x="25" y="33"/>
                          <a:pt x="32" y="38"/>
                          <a:pt x="34" y="33"/>
                        </a:cubicBezTo>
                        <a:cubicBezTo>
                          <a:pt x="34" y="32"/>
                          <a:pt x="32" y="30"/>
                          <a:pt x="35" y="26"/>
                        </a:cubicBezTo>
                        <a:cubicBezTo>
                          <a:pt x="37" y="21"/>
                          <a:pt x="37" y="23"/>
                          <a:pt x="35" y="21"/>
                        </a:cubicBezTo>
                        <a:cubicBezTo>
                          <a:pt x="35" y="21"/>
                          <a:pt x="37" y="21"/>
                          <a:pt x="38" y="20"/>
                        </a:cubicBezTo>
                        <a:cubicBezTo>
                          <a:pt x="42" y="20"/>
                          <a:pt x="40" y="18"/>
                          <a:pt x="38" y="18"/>
                        </a:cubicBezTo>
                        <a:cubicBezTo>
                          <a:pt x="37" y="18"/>
                          <a:pt x="38" y="18"/>
                          <a:pt x="38" y="15"/>
                        </a:cubicBezTo>
                        <a:cubicBezTo>
                          <a:pt x="38" y="12"/>
                          <a:pt x="38" y="9"/>
                          <a:pt x="40" y="12"/>
                        </a:cubicBezTo>
                        <a:cubicBezTo>
                          <a:pt x="42" y="15"/>
                          <a:pt x="40" y="12"/>
                          <a:pt x="43" y="10"/>
                        </a:cubicBezTo>
                        <a:cubicBezTo>
                          <a:pt x="43" y="7"/>
                          <a:pt x="43" y="6"/>
                          <a:pt x="42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88"/>
                  <p:cNvSpPr>
                    <a:spLocks/>
                  </p:cNvSpPr>
                  <p:nvPr/>
                </p:nvSpPr>
                <p:spPr bwMode="auto">
                  <a:xfrm>
                    <a:off x="3582" y="2321"/>
                    <a:ext cx="17" cy="12"/>
                  </a:xfrm>
                  <a:custGeom>
                    <a:avLst/>
                    <a:gdLst/>
                    <a:ahLst/>
                    <a:cxnLst>
                      <a:cxn ang="0">
                        <a:pos x="1" y="6"/>
                      </a:cxn>
                      <a:cxn ang="0">
                        <a:pos x="4" y="3"/>
                      </a:cxn>
                      <a:cxn ang="0">
                        <a:pos x="8" y="1"/>
                      </a:cxn>
                      <a:cxn ang="0">
                        <a:pos x="1" y="6"/>
                      </a:cxn>
                    </a:cxnLst>
                    <a:rect l="0" t="0" r="r" b="b"/>
                    <a:pathLst>
                      <a:path w="9" h="6">
                        <a:moveTo>
                          <a:pt x="1" y="6"/>
                        </a:moveTo>
                        <a:cubicBezTo>
                          <a:pt x="0" y="5"/>
                          <a:pt x="4" y="5"/>
                          <a:pt x="4" y="3"/>
                        </a:cubicBezTo>
                        <a:cubicBezTo>
                          <a:pt x="4" y="1"/>
                          <a:pt x="9" y="0"/>
                          <a:pt x="8" y="1"/>
                        </a:cubicBezTo>
                        <a:cubicBezTo>
                          <a:pt x="6" y="5"/>
                          <a:pt x="1" y="6"/>
                          <a:pt x="1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89"/>
                  <p:cNvSpPr>
                    <a:spLocks/>
                  </p:cNvSpPr>
                  <p:nvPr/>
                </p:nvSpPr>
                <p:spPr bwMode="auto">
                  <a:xfrm>
                    <a:off x="3474" y="2267"/>
                    <a:ext cx="4" cy="7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0" y="1"/>
                      </a:cxn>
                      <a:cxn ang="0">
                        <a:pos x="2" y="4"/>
                      </a:cxn>
                    </a:cxnLst>
                    <a:rect l="0" t="0" r="r" b="b"/>
                    <a:pathLst>
                      <a:path w="2" h="4">
                        <a:moveTo>
                          <a:pt x="2" y="4"/>
                        </a:moveTo>
                        <a:cubicBezTo>
                          <a:pt x="0" y="4"/>
                          <a:pt x="0" y="1"/>
                          <a:pt x="0" y="1"/>
                        </a:cubicBezTo>
                        <a:cubicBezTo>
                          <a:pt x="0" y="0"/>
                          <a:pt x="2" y="3"/>
                          <a:pt x="2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90"/>
                  <p:cNvSpPr>
                    <a:spLocks/>
                  </p:cNvSpPr>
                  <p:nvPr/>
                </p:nvSpPr>
                <p:spPr bwMode="auto">
                  <a:xfrm>
                    <a:off x="3275" y="2214"/>
                    <a:ext cx="12" cy="26"/>
                  </a:xfrm>
                  <a:custGeom>
                    <a:avLst/>
                    <a:gdLst/>
                    <a:ahLst/>
                    <a:cxnLst>
                      <a:cxn ang="0">
                        <a:pos x="4" y="3"/>
                      </a:cxn>
                      <a:cxn ang="0">
                        <a:pos x="4" y="11"/>
                      </a:cxn>
                      <a:cxn ang="0">
                        <a:pos x="0" y="14"/>
                      </a:cxn>
                      <a:cxn ang="0">
                        <a:pos x="0" y="13"/>
                      </a:cxn>
                      <a:cxn ang="0">
                        <a:pos x="1" y="8"/>
                      </a:cxn>
                      <a:cxn ang="0">
                        <a:pos x="0" y="8"/>
                      </a:cxn>
                      <a:cxn ang="0">
                        <a:pos x="1" y="8"/>
                      </a:cxn>
                      <a:cxn ang="0">
                        <a:pos x="1" y="2"/>
                      </a:cxn>
                      <a:cxn ang="0">
                        <a:pos x="4" y="3"/>
                      </a:cxn>
                    </a:cxnLst>
                    <a:rect l="0" t="0" r="r" b="b"/>
                    <a:pathLst>
                      <a:path w="6" h="14">
                        <a:moveTo>
                          <a:pt x="4" y="3"/>
                        </a:moveTo>
                        <a:cubicBezTo>
                          <a:pt x="4" y="5"/>
                          <a:pt x="6" y="10"/>
                          <a:pt x="4" y="11"/>
                        </a:cubicBezTo>
                        <a:cubicBezTo>
                          <a:pt x="3" y="13"/>
                          <a:pt x="3" y="14"/>
                          <a:pt x="0" y="14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1"/>
                          <a:pt x="3" y="10"/>
                          <a:pt x="1" y="8"/>
                        </a:cubicBezTo>
                        <a:cubicBezTo>
                          <a:pt x="1" y="8"/>
                          <a:pt x="0" y="10"/>
                          <a:pt x="0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1" y="7"/>
                          <a:pt x="0" y="3"/>
                          <a:pt x="1" y="2"/>
                        </a:cubicBezTo>
                        <a:cubicBezTo>
                          <a:pt x="3" y="0"/>
                          <a:pt x="4" y="3"/>
                          <a:pt x="4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91"/>
                  <p:cNvSpPr>
                    <a:spLocks/>
                  </p:cNvSpPr>
                  <p:nvPr/>
                </p:nvSpPr>
                <p:spPr bwMode="auto">
                  <a:xfrm>
                    <a:off x="3266" y="2200"/>
                    <a:ext cx="21" cy="74"/>
                  </a:xfrm>
                  <a:custGeom>
                    <a:avLst/>
                    <a:gdLst/>
                    <a:ahLst/>
                    <a:cxnLst>
                      <a:cxn ang="0">
                        <a:pos x="9" y="10"/>
                      </a:cxn>
                      <a:cxn ang="0">
                        <a:pos x="9" y="9"/>
                      </a:cxn>
                      <a:cxn ang="0">
                        <a:pos x="11" y="6"/>
                      </a:cxn>
                      <a:cxn ang="0">
                        <a:pos x="11" y="4"/>
                      </a:cxn>
                      <a:cxn ang="0">
                        <a:pos x="11" y="1"/>
                      </a:cxn>
                      <a:cxn ang="0">
                        <a:pos x="11" y="1"/>
                      </a:cxn>
                      <a:cxn ang="0">
                        <a:pos x="11" y="1"/>
                      </a:cxn>
                      <a:cxn ang="0">
                        <a:pos x="9" y="1"/>
                      </a:cxn>
                      <a:cxn ang="0">
                        <a:pos x="9" y="3"/>
                      </a:cxn>
                      <a:cxn ang="0">
                        <a:pos x="6" y="3"/>
                      </a:cxn>
                      <a:cxn ang="0">
                        <a:pos x="2" y="18"/>
                      </a:cxn>
                      <a:cxn ang="0">
                        <a:pos x="0" y="21"/>
                      </a:cxn>
                      <a:cxn ang="0">
                        <a:pos x="0" y="23"/>
                      </a:cxn>
                      <a:cxn ang="0">
                        <a:pos x="5" y="39"/>
                      </a:cxn>
                      <a:cxn ang="0">
                        <a:pos x="5" y="39"/>
                      </a:cxn>
                      <a:cxn ang="0">
                        <a:pos x="6" y="33"/>
                      </a:cxn>
                      <a:cxn ang="0">
                        <a:pos x="9" y="23"/>
                      </a:cxn>
                      <a:cxn ang="0">
                        <a:pos x="9" y="18"/>
                      </a:cxn>
                      <a:cxn ang="0">
                        <a:pos x="5" y="21"/>
                      </a:cxn>
                      <a:cxn ang="0">
                        <a:pos x="5" y="20"/>
                      </a:cxn>
                      <a:cxn ang="0">
                        <a:pos x="6" y="15"/>
                      </a:cxn>
                      <a:cxn ang="0">
                        <a:pos x="5" y="15"/>
                      </a:cxn>
                      <a:cxn ang="0">
                        <a:pos x="6" y="15"/>
                      </a:cxn>
                      <a:cxn ang="0">
                        <a:pos x="6" y="9"/>
                      </a:cxn>
                      <a:cxn ang="0">
                        <a:pos x="9" y="10"/>
                      </a:cxn>
                    </a:cxnLst>
                    <a:rect l="0" t="0" r="r" b="b"/>
                    <a:pathLst>
                      <a:path w="11" h="39">
                        <a:moveTo>
                          <a:pt x="9" y="10"/>
                        </a:moveTo>
                        <a:cubicBezTo>
                          <a:pt x="9" y="9"/>
                          <a:pt x="9" y="9"/>
                          <a:pt x="9" y="9"/>
                        </a:cubicBezTo>
                        <a:cubicBezTo>
                          <a:pt x="9" y="7"/>
                          <a:pt x="9" y="6"/>
                          <a:pt x="11" y="6"/>
                        </a:cubicBezTo>
                        <a:cubicBezTo>
                          <a:pt x="11" y="6"/>
                          <a:pt x="11" y="6"/>
                          <a:pt x="11" y="4"/>
                        </a:cubicBezTo>
                        <a:cubicBezTo>
                          <a:pt x="11" y="4"/>
                          <a:pt x="11" y="3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9" y="1"/>
                          <a:pt x="9" y="0"/>
                          <a:pt x="9" y="1"/>
                        </a:cubicBezTo>
                        <a:cubicBezTo>
                          <a:pt x="9" y="3"/>
                          <a:pt x="9" y="3"/>
                          <a:pt x="9" y="3"/>
                        </a:cubicBezTo>
                        <a:cubicBezTo>
                          <a:pt x="9" y="3"/>
                          <a:pt x="8" y="3"/>
                          <a:pt x="6" y="3"/>
                        </a:cubicBezTo>
                        <a:cubicBezTo>
                          <a:pt x="5" y="6"/>
                          <a:pt x="3" y="17"/>
                          <a:pt x="2" y="18"/>
                        </a:cubicBezTo>
                        <a:cubicBezTo>
                          <a:pt x="3" y="18"/>
                          <a:pt x="0" y="21"/>
                          <a:pt x="0" y="21"/>
                        </a:cubicBez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2" y="27"/>
                          <a:pt x="3" y="33"/>
                          <a:pt x="5" y="39"/>
                        </a:cubicBezTo>
                        <a:cubicBezTo>
                          <a:pt x="5" y="39"/>
                          <a:pt x="5" y="39"/>
                          <a:pt x="5" y="39"/>
                        </a:cubicBezTo>
                        <a:cubicBezTo>
                          <a:pt x="5" y="39"/>
                          <a:pt x="6" y="35"/>
                          <a:pt x="6" y="33"/>
                        </a:cubicBezTo>
                        <a:cubicBezTo>
                          <a:pt x="6" y="29"/>
                          <a:pt x="9" y="24"/>
                          <a:pt x="9" y="23"/>
                        </a:cubicBezTo>
                        <a:cubicBezTo>
                          <a:pt x="9" y="21"/>
                          <a:pt x="9" y="20"/>
                          <a:pt x="9" y="18"/>
                        </a:cubicBezTo>
                        <a:cubicBezTo>
                          <a:pt x="8" y="20"/>
                          <a:pt x="8" y="21"/>
                          <a:pt x="5" y="21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5" y="18"/>
                          <a:pt x="8" y="17"/>
                          <a:pt x="6" y="15"/>
                        </a:cubicBezTo>
                        <a:cubicBezTo>
                          <a:pt x="6" y="15"/>
                          <a:pt x="5" y="17"/>
                          <a:pt x="5" y="15"/>
                        </a:cubicBezTo>
                        <a:cubicBezTo>
                          <a:pt x="6" y="15"/>
                          <a:pt x="6" y="15"/>
                          <a:pt x="6" y="15"/>
                        </a:cubicBezTo>
                        <a:cubicBezTo>
                          <a:pt x="6" y="13"/>
                          <a:pt x="5" y="10"/>
                          <a:pt x="6" y="9"/>
                        </a:cubicBezTo>
                        <a:cubicBezTo>
                          <a:pt x="8" y="7"/>
                          <a:pt x="9" y="10"/>
                          <a:pt x="9" y="1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92"/>
                  <p:cNvSpPr>
                    <a:spLocks/>
                  </p:cNvSpPr>
                  <p:nvPr/>
                </p:nvSpPr>
                <p:spPr bwMode="auto">
                  <a:xfrm>
                    <a:off x="3262" y="2234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2" y="5"/>
                      </a:cxn>
                      <a:cxn ang="0">
                        <a:pos x="2" y="3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5" h="5">
                        <a:moveTo>
                          <a:pt x="4" y="0"/>
                        </a:moveTo>
                        <a:cubicBezTo>
                          <a:pt x="2" y="1"/>
                          <a:pt x="2" y="1"/>
                          <a:pt x="0" y="3"/>
                        </a:cubicBezTo>
                        <a:cubicBezTo>
                          <a:pt x="0" y="3"/>
                          <a:pt x="0" y="5"/>
                          <a:pt x="2" y="5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5" y="0"/>
                          <a:pt x="4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93"/>
                  <p:cNvSpPr>
                    <a:spLocks noEditPoints="1"/>
                  </p:cNvSpPr>
                  <p:nvPr/>
                </p:nvSpPr>
                <p:spPr bwMode="auto">
                  <a:xfrm>
                    <a:off x="3042" y="2026"/>
                    <a:ext cx="131" cy="144"/>
                  </a:xfrm>
                  <a:custGeom>
                    <a:avLst/>
                    <a:gdLst/>
                    <a:ahLst/>
                    <a:cxnLst>
                      <a:cxn ang="0">
                        <a:pos x="33" y="6"/>
                      </a:cxn>
                      <a:cxn ang="0">
                        <a:pos x="45" y="6"/>
                      </a:cxn>
                      <a:cxn ang="0">
                        <a:pos x="56" y="7"/>
                      </a:cxn>
                      <a:cxn ang="0">
                        <a:pos x="42" y="10"/>
                      </a:cxn>
                      <a:cxn ang="0">
                        <a:pos x="37" y="18"/>
                      </a:cxn>
                      <a:cxn ang="0">
                        <a:pos x="33" y="20"/>
                      </a:cxn>
                      <a:cxn ang="0">
                        <a:pos x="26" y="15"/>
                      </a:cxn>
                      <a:cxn ang="0">
                        <a:pos x="28" y="27"/>
                      </a:cxn>
                      <a:cxn ang="0">
                        <a:pos x="33" y="38"/>
                      </a:cxn>
                      <a:cxn ang="0">
                        <a:pos x="33" y="43"/>
                      </a:cxn>
                      <a:cxn ang="0">
                        <a:pos x="31" y="49"/>
                      </a:cxn>
                      <a:cxn ang="0">
                        <a:pos x="30" y="59"/>
                      </a:cxn>
                      <a:cxn ang="0">
                        <a:pos x="20" y="55"/>
                      </a:cxn>
                      <a:cxn ang="0">
                        <a:pos x="13" y="44"/>
                      </a:cxn>
                      <a:cxn ang="0">
                        <a:pos x="22" y="40"/>
                      </a:cxn>
                      <a:cxn ang="0">
                        <a:pos x="23" y="38"/>
                      </a:cxn>
                      <a:cxn ang="0">
                        <a:pos x="10" y="35"/>
                      </a:cxn>
                      <a:cxn ang="0">
                        <a:pos x="5" y="24"/>
                      </a:cxn>
                      <a:cxn ang="0">
                        <a:pos x="10" y="18"/>
                      </a:cxn>
                      <a:cxn ang="0">
                        <a:pos x="22" y="7"/>
                      </a:cxn>
                      <a:cxn ang="0">
                        <a:pos x="8" y="43"/>
                      </a:cxn>
                      <a:cxn ang="0">
                        <a:pos x="8" y="38"/>
                      </a:cxn>
                      <a:cxn ang="0">
                        <a:pos x="28" y="59"/>
                      </a:cxn>
                      <a:cxn ang="0">
                        <a:pos x="42" y="73"/>
                      </a:cxn>
                      <a:cxn ang="0">
                        <a:pos x="48" y="72"/>
                      </a:cxn>
                      <a:cxn ang="0">
                        <a:pos x="34" y="67"/>
                      </a:cxn>
                      <a:cxn ang="0">
                        <a:pos x="69" y="59"/>
                      </a:cxn>
                      <a:cxn ang="0">
                        <a:pos x="69" y="59"/>
                      </a:cxn>
                      <a:cxn ang="0">
                        <a:pos x="51" y="38"/>
                      </a:cxn>
                      <a:cxn ang="0">
                        <a:pos x="54" y="27"/>
                      </a:cxn>
                      <a:cxn ang="0">
                        <a:pos x="56" y="30"/>
                      </a:cxn>
                      <a:cxn ang="0">
                        <a:pos x="42" y="12"/>
                      </a:cxn>
                      <a:cxn ang="0">
                        <a:pos x="39" y="43"/>
                      </a:cxn>
                      <a:cxn ang="0">
                        <a:pos x="31" y="32"/>
                      </a:cxn>
                      <a:cxn ang="0">
                        <a:pos x="48" y="52"/>
                      </a:cxn>
                      <a:cxn ang="0">
                        <a:pos x="62" y="70"/>
                      </a:cxn>
                      <a:cxn ang="0">
                        <a:pos x="5" y="27"/>
                      </a:cxn>
                      <a:cxn ang="0">
                        <a:pos x="5" y="27"/>
                      </a:cxn>
                      <a:cxn ang="0">
                        <a:pos x="46" y="21"/>
                      </a:cxn>
                      <a:cxn ang="0">
                        <a:pos x="49" y="20"/>
                      </a:cxn>
                      <a:cxn ang="0">
                        <a:pos x="45" y="53"/>
                      </a:cxn>
                      <a:cxn ang="0">
                        <a:pos x="39" y="56"/>
                      </a:cxn>
                      <a:cxn ang="0">
                        <a:pos x="39" y="47"/>
                      </a:cxn>
                      <a:cxn ang="0">
                        <a:pos x="39" y="50"/>
                      </a:cxn>
                      <a:cxn ang="0">
                        <a:pos x="51" y="47"/>
                      </a:cxn>
                      <a:cxn ang="0">
                        <a:pos x="8" y="36"/>
                      </a:cxn>
                      <a:cxn ang="0">
                        <a:pos x="42" y="33"/>
                      </a:cxn>
                      <a:cxn ang="0">
                        <a:pos x="43" y="47"/>
                      </a:cxn>
                      <a:cxn ang="0">
                        <a:pos x="43" y="47"/>
                      </a:cxn>
                    </a:cxnLst>
                    <a:rect l="0" t="0" r="r" b="b"/>
                    <a:pathLst>
                      <a:path w="69" h="76">
                        <a:moveTo>
                          <a:pt x="22" y="7"/>
                        </a:moveTo>
                        <a:cubicBezTo>
                          <a:pt x="26" y="10"/>
                          <a:pt x="25" y="6"/>
                          <a:pt x="28" y="6"/>
                        </a:cubicBezTo>
                        <a:cubicBezTo>
                          <a:pt x="30" y="7"/>
                          <a:pt x="28" y="4"/>
                          <a:pt x="33" y="6"/>
                        </a:cubicBezTo>
                        <a:cubicBezTo>
                          <a:pt x="36" y="6"/>
                          <a:pt x="37" y="3"/>
                          <a:pt x="39" y="4"/>
                        </a:cubicBezTo>
                        <a:cubicBezTo>
                          <a:pt x="40" y="4"/>
                          <a:pt x="39" y="1"/>
                          <a:pt x="42" y="4"/>
                        </a:cubicBezTo>
                        <a:cubicBezTo>
                          <a:pt x="43" y="7"/>
                          <a:pt x="43" y="3"/>
                          <a:pt x="45" y="6"/>
                        </a:cubicBezTo>
                        <a:cubicBezTo>
                          <a:pt x="46" y="9"/>
                          <a:pt x="48" y="6"/>
                          <a:pt x="51" y="6"/>
                        </a:cubicBezTo>
                        <a:cubicBezTo>
                          <a:pt x="56" y="6"/>
                          <a:pt x="49" y="0"/>
                          <a:pt x="54" y="1"/>
                        </a:cubicBezTo>
                        <a:cubicBezTo>
                          <a:pt x="57" y="4"/>
                          <a:pt x="57" y="6"/>
                          <a:pt x="56" y="7"/>
                        </a:cubicBezTo>
                        <a:cubicBezTo>
                          <a:pt x="54" y="7"/>
                          <a:pt x="56" y="10"/>
                          <a:pt x="52" y="12"/>
                        </a:cubicBezTo>
                        <a:cubicBezTo>
                          <a:pt x="52" y="10"/>
                          <a:pt x="49" y="12"/>
                          <a:pt x="46" y="10"/>
                        </a:cubicBezTo>
                        <a:cubicBezTo>
                          <a:pt x="43" y="9"/>
                          <a:pt x="45" y="12"/>
                          <a:pt x="42" y="10"/>
                        </a:cubicBezTo>
                        <a:cubicBezTo>
                          <a:pt x="39" y="9"/>
                          <a:pt x="39" y="12"/>
                          <a:pt x="36" y="14"/>
                        </a:cubicBezTo>
                        <a:cubicBezTo>
                          <a:pt x="33" y="14"/>
                          <a:pt x="36" y="14"/>
                          <a:pt x="34" y="15"/>
                        </a:cubicBezTo>
                        <a:cubicBezTo>
                          <a:pt x="34" y="17"/>
                          <a:pt x="36" y="15"/>
                          <a:pt x="37" y="18"/>
                        </a:cubicBezTo>
                        <a:cubicBezTo>
                          <a:pt x="40" y="20"/>
                          <a:pt x="39" y="20"/>
                          <a:pt x="37" y="18"/>
                        </a:cubicBezTo>
                        <a:cubicBezTo>
                          <a:pt x="34" y="17"/>
                          <a:pt x="33" y="17"/>
                          <a:pt x="36" y="18"/>
                        </a:cubicBezTo>
                        <a:cubicBezTo>
                          <a:pt x="37" y="21"/>
                          <a:pt x="36" y="21"/>
                          <a:pt x="33" y="20"/>
                        </a:cubicBezTo>
                        <a:cubicBezTo>
                          <a:pt x="31" y="17"/>
                          <a:pt x="31" y="18"/>
                          <a:pt x="33" y="20"/>
                        </a:cubicBezTo>
                        <a:cubicBezTo>
                          <a:pt x="34" y="23"/>
                          <a:pt x="31" y="23"/>
                          <a:pt x="30" y="20"/>
                        </a:cubicBezTo>
                        <a:cubicBezTo>
                          <a:pt x="30" y="15"/>
                          <a:pt x="26" y="18"/>
                          <a:pt x="26" y="15"/>
                        </a:cubicBezTo>
                        <a:cubicBezTo>
                          <a:pt x="28" y="12"/>
                          <a:pt x="25" y="15"/>
                          <a:pt x="25" y="17"/>
                        </a:cubicBezTo>
                        <a:cubicBezTo>
                          <a:pt x="22" y="21"/>
                          <a:pt x="33" y="27"/>
                          <a:pt x="30" y="30"/>
                        </a:cubicBezTo>
                        <a:cubicBezTo>
                          <a:pt x="28" y="32"/>
                          <a:pt x="30" y="27"/>
                          <a:pt x="28" y="27"/>
                        </a:cubicBezTo>
                        <a:cubicBezTo>
                          <a:pt x="25" y="27"/>
                          <a:pt x="31" y="32"/>
                          <a:pt x="25" y="32"/>
                        </a:cubicBezTo>
                        <a:cubicBezTo>
                          <a:pt x="22" y="33"/>
                          <a:pt x="30" y="33"/>
                          <a:pt x="30" y="35"/>
                        </a:cubicBezTo>
                        <a:cubicBezTo>
                          <a:pt x="31" y="38"/>
                          <a:pt x="31" y="36"/>
                          <a:pt x="33" y="38"/>
                        </a:cubicBezTo>
                        <a:cubicBezTo>
                          <a:pt x="33" y="40"/>
                          <a:pt x="37" y="40"/>
                          <a:pt x="36" y="41"/>
                        </a:cubicBezTo>
                        <a:cubicBezTo>
                          <a:pt x="36" y="43"/>
                          <a:pt x="37" y="46"/>
                          <a:pt x="36" y="46"/>
                        </a:cubicBezTo>
                        <a:cubicBezTo>
                          <a:pt x="36" y="46"/>
                          <a:pt x="34" y="44"/>
                          <a:pt x="33" y="43"/>
                        </a:cubicBezTo>
                        <a:cubicBezTo>
                          <a:pt x="31" y="41"/>
                          <a:pt x="28" y="43"/>
                          <a:pt x="28" y="44"/>
                        </a:cubicBezTo>
                        <a:cubicBezTo>
                          <a:pt x="30" y="46"/>
                          <a:pt x="28" y="46"/>
                          <a:pt x="30" y="46"/>
                        </a:cubicBezTo>
                        <a:cubicBezTo>
                          <a:pt x="31" y="47"/>
                          <a:pt x="33" y="49"/>
                          <a:pt x="31" y="49"/>
                        </a:cubicBezTo>
                        <a:cubicBezTo>
                          <a:pt x="30" y="49"/>
                          <a:pt x="30" y="50"/>
                          <a:pt x="28" y="49"/>
                        </a:cubicBezTo>
                        <a:cubicBezTo>
                          <a:pt x="28" y="47"/>
                          <a:pt x="28" y="47"/>
                          <a:pt x="26" y="47"/>
                        </a:cubicBezTo>
                        <a:cubicBezTo>
                          <a:pt x="23" y="47"/>
                          <a:pt x="31" y="58"/>
                          <a:pt x="30" y="59"/>
                        </a:cubicBezTo>
                        <a:cubicBezTo>
                          <a:pt x="26" y="59"/>
                          <a:pt x="25" y="52"/>
                          <a:pt x="25" y="56"/>
                        </a:cubicBezTo>
                        <a:cubicBezTo>
                          <a:pt x="23" y="59"/>
                          <a:pt x="22" y="61"/>
                          <a:pt x="22" y="58"/>
                        </a:cubicBezTo>
                        <a:cubicBezTo>
                          <a:pt x="22" y="55"/>
                          <a:pt x="20" y="50"/>
                          <a:pt x="20" y="55"/>
                        </a:cubicBezTo>
                        <a:cubicBezTo>
                          <a:pt x="19" y="58"/>
                          <a:pt x="16" y="52"/>
                          <a:pt x="16" y="50"/>
                        </a:cubicBezTo>
                        <a:cubicBezTo>
                          <a:pt x="17" y="49"/>
                          <a:pt x="17" y="47"/>
                          <a:pt x="16" y="47"/>
                        </a:cubicBezTo>
                        <a:cubicBezTo>
                          <a:pt x="13" y="47"/>
                          <a:pt x="14" y="46"/>
                          <a:pt x="13" y="44"/>
                        </a:cubicBezTo>
                        <a:cubicBezTo>
                          <a:pt x="11" y="43"/>
                          <a:pt x="14" y="44"/>
                          <a:pt x="14" y="41"/>
                        </a:cubicBezTo>
                        <a:cubicBezTo>
                          <a:pt x="14" y="40"/>
                          <a:pt x="16" y="41"/>
                          <a:pt x="17" y="40"/>
                        </a:cubicBezTo>
                        <a:cubicBezTo>
                          <a:pt x="19" y="38"/>
                          <a:pt x="19" y="38"/>
                          <a:pt x="22" y="40"/>
                        </a:cubicBezTo>
                        <a:cubicBezTo>
                          <a:pt x="25" y="41"/>
                          <a:pt x="25" y="43"/>
                          <a:pt x="28" y="41"/>
                        </a:cubicBezTo>
                        <a:cubicBezTo>
                          <a:pt x="31" y="41"/>
                          <a:pt x="30" y="40"/>
                          <a:pt x="28" y="40"/>
                        </a:cubicBezTo>
                        <a:cubicBezTo>
                          <a:pt x="26" y="40"/>
                          <a:pt x="25" y="38"/>
                          <a:pt x="23" y="38"/>
                        </a:cubicBezTo>
                        <a:cubicBezTo>
                          <a:pt x="20" y="40"/>
                          <a:pt x="22" y="38"/>
                          <a:pt x="19" y="38"/>
                        </a:cubicBezTo>
                        <a:cubicBezTo>
                          <a:pt x="14" y="40"/>
                          <a:pt x="16" y="36"/>
                          <a:pt x="14" y="38"/>
                        </a:cubicBezTo>
                        <a:cubicBezTo>
                          <a:pt x="13" y="41"/>
                          <a:pt x="13" y="36"/>
                          <a:pt x="10" y="35"/>
                        </a:cubicBezTo>
                        <a:cubicBezTo>
                          <a:pt x="8" y="32"/>
                          <a:pt x="14" y="33"/>
                          <a:pt x="13" y="32"/>
                        </a:cubicBezTo>
                        <a:cubicBezTo>
                          <a:pt x="10" y="29"/>
                          <a:pt x="11" y="33"/>
                          <a:pt x="10" y="30"/>
                        </a:cubicBezTo>
                        <a:cubicBezTo>
                          <a:pt x="8" y="29"/>
                          <a:pt x="7" y="30"/>
                          <a:pt x="5" y="24"/>
                        </a:cubicBezTo>
                        <a:cubicBezTo>
                          <a:pt x="5" y="24"/>
                          <a:pt x="7" y="24"/>
                          <a:pt x="7" y="23"/>
                        </a:cubicBezTo>
                        <a:cubicBezTo>
                          <a:pt x="7" y="21"/>
                          <a:pt x="7" y="21"/>
                          <a:pt x="7" y="21"/>
                        </a:cubicBezTo>
                        <a:cubicBezTo>
                          <a:pt x="7" y="20"/>
                          <a:pt x="10" y="21"/>
                          <a:pt x="10" y="18"/>
                        </a:cubicBezTo>
                        <a:cubicBezTo>
                          <a:pt x="10" y="14"/>
                          <a:pt x="11" y="17"/>
                          <a:pt x="13" y="15"/>
                        </a:cubicBezTo>
                        <a:cubicBezTo>
                          <a:pt x="13" y="12"/>
                          <a:pt x="11" y="12"/>
                          <a:pt x="11" y="12"/>
                        </a:cubicBezTo>
                        <a:cubicBezTo>
                          <a:pt x="23" y="10"/>
                          <a:pt x="17" y="6"/>
                          <a:pt x="22" y="7"/>
                        </a:cubicBezTo>
                        <a:close/>
                        <a:moveTo>
                          <a:pt x="8" y="43"/>
                        </a:moveTo>
                        <a:cubicBezTo>
                          <a:pt x="10" y="43"/>
                          <a:pt x="13" y="46"/>
                          <a:pt x="11" y="46"/>
                        </a:cubicBezTo>
                        <a:cubicBezTo>
                          <a:pt x="10" y="46"/>
                          <a:pt x="8" y="44"/>
                          <a:pt x="8" y="43"/>
                        </a:cubicBezTo>
                        <a:close/>
                        <a:moveTo>
                          <a:pt x="10" y="41"/>
                        </a:moveTo>
                        <a:cubicBezTo>
                          <a:pt x="11" y="43"/>
                          <a:pt x="11" y="41"/>
                          <a:pt x="10" y="40"/>
                        </a:cubicBezTo>
                        <a:cubicBezTo>
                          <a:pt x="8" y="40"/>
                          <a:pt x="8" y="36"/>
                          <a:pt x="8" y="38"/>
                        </a:cubicBezTo>
                        <a:cubicBezTo>
                          <a:pt x="8" y="40"/>
                          <a:pt x="7" y="38"/>
                          <a:pt x="7" y="40"/>
                        </a:cubicBezTo>
                        <a:cubicBezTo>
                          <a:pt x="7" y="41"/>
                          <a:pt x="8" y="41"/>
                          <a:pt x="10" y="41"/>
                        </a:cubicBezTo>
                        <a:close/>
                        <a:moveTo>
                          <a:pt x="28" y="59"/>
                        </a:moveTo>
                        <a:cubicBezTo>
                          <a:pt x="30" y="61"/>
                          <a:pt x="28" y="64"/>
                          <a:pt x="28" y="63"/>
                        </a:cubicBezTo>
                        <a:cubicBezTo>
                          <a:pt x="26" y="61"/>
                          <a:pt x="26" y="59"/>
                          <a:pt x="28" y="59"/>
                        </a:cubicBezTo>
                        <a:close/>
                        <a:moveTo>
                          <a:pt x="42" y="73"/>
                        </a:moveTo>
                        <a:cubicBezTo>
                          <a:pt x="43" y="76"/>
                          <a:pt x="46" y="75"/>
                          <a:pt x="51" y="75"/>
                        </a:cubicBezTo>
                        <a:cubicBezTo>
                          <a:pt x="56" y="75"/>
                          <a:pt x="56" y="70"/>
                          <a:pt x="51" y="72"/>
                        </a:cubicBezTo>
                        <a:cubicBezTo>
                          <a:pt x="48" y="75"/>
                          <a:pt x="51" y="70"/>
                          <a:pt x="48" y="72"/>
                        </a:cubicBezTo>
                        <a:cubicBezTo>
                          <a:pt x="45" y="72"/>
                          <a:pt x="45" y="69"/>
                          <a:pt x="40" y="70"/>
                        </a:cubicBezTo>
                        <a:cubicBezTo>
                          <a:pt x="37" y="72"/>
                          <a:pt x="37" y="67"/>
                          <a:pt x="36" y="69"/>
                        </a:cubicBezTo>
                        <a:cubicBezTo>
                          <a:pt x="34" y="69"/>
                          <a:pt x="34" y="67"/>
                          <a:pt x="34" y="67"/>
                        </a:cubicBezTo>
                        <a:cubicBezTo>
                          <a:pt x="33" y="69"/>
                          <a:pt x="33" y="69"/>
                          <a:pt x="33" y="70"/>
                        </a:cubicBezTo>
                        <a:cubicBezTo>
                          <a:pt x="33" y="73"/>
                          <a:pt x="37" y="70"/>
                          <a:pt x="42" y="73"/>
                        </a:cubicBezTo>
                        <a:close/>
                        <a:moveTo>
                          <a:pt x="69" y="59"/>
                        </a:moveTo>
                        <a:cubicBezTo>
                          <a:pt x="69" y="58"/>
                          <a:pt x="65" y="61"/>
                          <a:pt x="65" y="63"/>
                        </a:cubicBezTo>
                        <a:cubicBezTo>
                          <a:pt x="66" y="63"/>
                          <a:pt x="65" y="64"/>
                          <a:pt x="66" y="66"/>
                        </a:cubicBezTo>
                        <a:cubicBezTo>
                          <a:pt x="68" y="66"/>
                          <a:pt x="69" y="59"/>
                          <a:pt x="69" y="59"/>
                        </a:cubicBezTo>
                        <a:close/>
                        <a:moveTo>
                          <a:pt x="51" y="36"/>
                        </a:moveTo>
                        <a:cubicBezTo>
                          <a:pt x="52" y="35"/>
                          <a:pt x="54" y="40"/>
                          <a:pt x="51" y="41"/>
                        </a:cubicBezTo>
                        <a:cubicBezTo>
                          <a:pt x="49" y="41"/>
                          <a:pt x="52" y="38"/>
                          <a:pt x="51" y="38"/>
                        </a:cubicBezTo>
                        <a:cubicBezTo>
                          <a:pt x="51" y="36"/>
                          <a:pt x="49" y="36"/>
                          <a:pt x="51" y="36"/>
                        </a:cubicBezTo>
                        <a:close/>
                        <a:moveTo>
                          <a:pt x="56" y="30"/>
                        </a:moveTo>
                        <a:cubicBezTo>
                          <a:pt x="54" y="27"/>
                          <a:pt x="56" y="29"/>
                          <a:pt x="54" y="27"/>
                        </a:cubicBezTo>
                        <a:cubicBezTo>
                          <a:pt x="54" y="27"/>
                          <a:pt x="52" y="27"/>
                          <a:pt x="51" y="29"/>
                        </a:cubicBezTo>
                        <a:cubicBezTo>
                          <a:pt x="49" y="29"/>
                          <a:pt x="51" y="30"/>
                          <a:pt x="54" y="32"/>
                        </a:cubicBezTo>
                        <a:cubicBezTo>
                          <a:pt x="56" y="32"/>
                          <a:pt x="57" y="32"/>
                          <a:pt x="56" y="30"/>
                        </a:cubicBezTo>
                        <a:close/>
                        <a:moveTo>
                          <a:pt x="42" y="12"/>
                        </a:moveTo>
                        <a:cubicBezTo>
                          <a:pt x="42" y="12"/>
                          <a:pt x="42" y="15"/>
                          <a:pt x="40" y="14"/>
                        </a:cubicBezTo>
                        <a:cubicBezTo>
                          <a:pt x="39" y="14"/>
                          <a:pt x="40" y="12"/>
                          <a:pt x="42" y="12"/>
                        </a:cubicBezTo>
                        <a:close/>
                        <a:moveTo>
                          <a:pt x="31" y="35"/>
                        </a:moveTo>
                        <a:cubicBezTo>
                          <a:pt x="34" y="36"/>
                          <a:pt x="33" y="38"/>
                          <a:pt x="34" y="38"/>
                        </a:cubicBezTo>
                        <a:cubicBezTo>
                          <a:pt x="37" y="38"/>
                          <a:pt x="37" y="43"/>
                          <a:pt x="39" y="43"/>
                        </a:cubicBezTo>
                        <a:cubicBezTo>
                          <a:pt x="40" y="44"/>
                          <a:pt x="40" y="41"/>
                          <a:pt x="39" y="41"/>
                        </a:cubicBezTo>
                        <a:cubicBezTo>
                          <a:pt x="37" y="40"/>
                          <a:pt x="37" y="38"/>
                          <a:pt x="37" y="36"/>
                        </a:cubicBezTo>
                        <a:cubicBezTo>
                          <a:pt x="37" y="33"/>
                          <a:pt x="36" y="36"/>
                          <a:pt x="31" y="32"/>
                        </a:cubicBezTo>
                        <a:cubicBezTo>
                          <a:pt x="30" y="30"/>
                          <a:pt x="26" y="32"/>
                          <a:pt x="26" y="33"/>
                        </a:cubicBezTo>
                        <a:cubicBezTo>
                          <a:pt x="28" y="33"/>
                          <a:pt x="30" y="33"/>
                          <a:pt x="31" y="35"/>
                        </a:cubicBezTo>
                        <a:close/>
                        <a:moveTo>
                          <a:pt x="48" y="52"/>
                        </a:moveTo>
                        <a:cubicBezTo>
                          <a:pt x="49" y="50"/>
                          <a:pt x="49" y="55"/>
                          <a:pt x="48" y="53"/>
                        </a:cubicBezTo>
                        <a:cubicBezTo>
                          <a:pt x="46" y="53"/>
                          <a:pt x="46" y="52"/>
                          <a:pt x="48" y="52"/>
                        </a:cubicBezTo>
                        <a:close/>
                        <a:moveTo>
                          <a:pt x="62" y="70"/>
                        </a:moveTo>
                        <a:cubicBezTo>
                          <a:pt x="60" y="70"/>
                          <a:pt x="60" y="66"/>
                          <a:pt x="62" y="67"/>
                        </a:cubicBezTo>
                        <a:cubicBezTo>
                          <a:pt x="62" y="69"/>
                          <a:pt x="62" y="70"/>
                          <a:pt x="62" y="70"/>
                        </a:cubicBezTo>
                        <a:close/>
                        <a:moveTo>
                          <a:pt x="5" y="27"/>
                        </a:moveTo>
                        <a:cubicBezTo>
                          <a:pt x="2" y="24"/>
                          <a:pt x="2" y="24"/>
                          <a:pt x="2" y="24"/>
                        </a:cubicBezTo>
                        <a:cubicBezTo>
                          <a:pt x="3" y="23"/>
                          <a:pt x="2" y="23"/>
                          <a:pt x="0" y="23"/>
                        </a:cubicBezTo>
                        <a:cubicBezTo>
                          <a:pt x="0" y="24"/>
                          <a:pt x="2" y="27"/>
                          <a:pt x="5" y="27"/>
                        </a:cubicBezTo>
                        <a:close/>
                        <a:moveTo>
                          <a:pt x="45" y="23"/>
                        </a:moveTo>
                        <a:cubicBezTo>
                          <a:pt x="46" y="21"/>
                          <a:pt x="46" y="24"/>
                          <a:pt x="46" y="23"/>
                        </a:cubicBezTo>
                        <a:cubicBezTo>
                          <a:pt x="46" y="21"/>
                          <a:pt x="48" y="20"/>
                          <a:pt x="46" y="21"/>
                        </a:cubicBezTo>
                        <a:cubicBezTo>
                          <a:pt x="46" y="21"/>
                          <a:pt x="43" y="20"/>
                          <a:pt x="43" y="21"/>
                        </a:cubicBezTo>
                        <a:cubicBezTo>
                          <a:pt x="43" y="23"/>
                          <a:pt x="45" y="23"/>
                          <a:pt x="45" y="23"/>
                        </a:cubicBezTo>
                        <a:close/>
                        <a:moveTo>
                          <a:pt x="49" y="20"/>
                        </a:moveTo>
                        <a:cubicBezTo>
                          <a:pt x="49" y="17"/>
                          <a:pt x="52" y="18"/>
                          <a:pt x="51" y="20"/>
                        </a:cubicBezTo>
                        <a:cubicBezTo>
                          <a:pt x="49" y="20"/>
                          <a:pt x="49" y="20"/>
                          <a:pt x="49" y="20"/>
                        </a:cubicBezTo>
                        <a:close/>
                        <a:moveTo>
                          <a:pt x="45" y="53"/>
                        </a:moveTo>
                        <a:cubicBezTo>
                          <a:pt x="43" y="52"/>
                          <a:pt x="45" y="50"/>
                          <a:pt x="46" y="52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lose/>
                        <a:moveTo>
                          <a:pt x="39" y="56"/>
                        </a:moveTo>
                        <a:cubicBezTo>
                          <a:pt x="37" y="56"/>
                          <a:pt x="39" y="58"/>
                          <a:pt x="40" y="56"/>
                        </a:cubicBezTo>
                        <a:cubicBezTo>
                          <a:pt x="40" y="55"/>
                          <a:pt x="40" y="55"/>
                          <a:pt x="39" y="56"/>
                        </a:cubicBezTo>
                        <a:close/>
                        <a:moveTo>
                          <a:pt x="39" y="47"/>
                        </a:moveTo>
                        <a:cubicBezTo>
                          <a:pt x="37" y="47"/>
                          <a:pt x="39" y="46"/>
                          <a:pt x="39" y="46"/>
                        </a:cubicBezTo>
                        <a:cubicBezTo>
                          <a:pt x="39" y="47"/>
                          <a:pt x="39" y="47"/>
                          <a:pt x="39" y="47"/>
                        </a:cubicBezTo>
                        <a:close/>
                        <a:moveTo>
                          <a:pt x="39" y="50"/>
                        </a:moveTo>
                        <a:cubicBezTo>
                          <a:pt x="37" y="50"/>
                          <a:pt x="39" y="47"/>
                          <a:pt x="39" y="49"/>
                        </a:cubicBezTo>
                        <a:cubicBezTo>
                          <a:pt x="40" y="49"/>
                          <a:pt x="40" y="50"/>
                          <a:pt x="39" y="50"/>
                        </a:cubicBezTo>
                        <a:close/>
                        <a:moveTo>
                          <a:pt x="51" y="47"/>
                        </a:moveTo>
                        <a:cubicBezTo>
                          <a:pt x="51" y="46"/>
                          <a:pt x="54" y="46"/>
                          <a:pt x="54" y="46"/>
                        </a:cubicBezTo>
                        <a:cubicBezTo>
                          <a:pt x="54" y="46"/>
                          <a:pt x="51" y="49"/>
                          <a:pt x="51" y="47"/>
                        </a:cubicBezTo>
                        <a:close/>
                        <a:moveTo>
                          <a:pt x="8" y="36"/>
                        </a:moveTo>
                        <a:cubicBezTo>
                          <a:pt x="7" y="36"/>
                          <a:pt x="8" y="33"/>
                          <a:pt x="10" y="33"/>
                        </a:cubicBezTo>
                        <a:cubicBezTo>
                          <a:pt x="10" y="35"/>
                          <a:pt x="10" y="36"/>
                          <a:pt x="8" y="36"/>
                        </a:cubicBezTo>
                        <a:close/>
                        <a:moveTo>
                          <a:pt x="42" y="33"/>
                        </a:moveTo>
                        <a:cubicBezTo>
                          <a:pt x="40" y="33"/>
                          <a:pt x="40" y="32"/>
                          <a:pt x="40" y="32"/>
                        </a:cubicBezTo>
                        <a:cubicBezTo>
                          <a:pt x="40" y="30"/>
                          <a:pt x="42" y="33"/>
                          <a:pt x="42" y="33"/>
                        </a:cubicBezTo>
                        <a:close/>
                        <a:moveTo>
                          <a:pt x="43" y="47"/>
                        </a:moveTo>
                        <a:cubicBezTo>
                          <a:pt x="45" y="49"/>
                          <a:pt x="46" y="47"/>
                          <a:pt x="45" y="46"/>
                        </a:cubicBezTo>
                        <a:cubicBezTo>
                          <a:pt x="43" y="46"/>
                          <a:pt x="42" y="41"/>
                          <a:pt x="42" y="43"/>
                        </a:cubicBezTo>
                        <a:cubicBezTo>
                          <a:pt x="40" y="44"/>
                          <a:pt x="43" y="44"/>
                          <a:pt x="43" y="47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94"/>
                  <p:cNvSpPr>
                    <a:spLocks/>
                  </p:cNvSpPr>
                  <p:nvPr/>
                </p:nvSpPr>
                <p:spPr bwMode="auto">
                  <a:xfrm>
                    <a:off x="3784" y="3768"/>
                    <a:ext cx="29" cy="26"/>
                  </a:xfrm>
                  <a:custGeom>
                    <a:avLst/>
                    <a:gdLst/>
                    <a:ahLst/>
                    <a:cxnLst>
                      <a:cxn ang="0">
                        <a:pos x="2" y="14"/>
                      </a:cxn>
                      <a:cxn ang="0">
                        <a:pos x="2" y="10"/>
                      </a:cxn>
                      <a:cxn ang="0">
                        <a:pos x="2" y="3"/>
                      </a:cxn>
                      <a:cxn ang="0">
                        <a:pos x="3" y="2"/>
                      </a:cxn>
                      <a:cxn ang="0">
                        <a:pos x="3" y="7"/>
                      </a:cxn>
                      <a:cxn ang="0">
                        <a:pos x="8" y="5"/>
                      </a:cxn>
                      <a:cxn ang="0">
                        <a:pos x="8" y="8"/>
                      </a:cxn>
                      <a:cxn ang="0">
                        <a:pos x="14" y="7"/>
                      </a:cxn>
                      <a:cxn ang="0">
                        <a:pos x="12" y="10"/>
                      </a:cxn>
                      <a:cxn ang="0">
                        <a:pos x="9" y="11"/>
                      </a:cxn>
                      <a:cxn ang="0">
                        <a:pos x="12" y="14"/>
                      </a:cxn>
                      <a:cxn ang="0">
                        <a:pos x="3" y="13"/>
                      </a:cxn>
                      <a:cxn ang="0">
                        <a:pos x="2" y="14"/>
                      </a:cxn>
                    </a:cxnLst>
                    <a:rect l="0" t="0" r="r" b="b"/>
                    <a:pathLst>
                      <a:path w="15" h="14">
                        <a:moveTo>
                          <a:pt x="2" y="14"/>
                        </a:moveTo>
                        <a:cubicBezTo>
                          <a:pt x="0" y="13"/>
                          <a:pt x="3" y="11"/>
                          <a:pt x="2" y="10"/>
                        </a:cubicBezTo>
                        <a:cubicBezTo>
                          <a:pt x="0" y="8"/>
                          <a:pt x="0" y="5"/>
                          <a:pt x="2" y="3"/>
                        </a:cubicBezTo>
                        <a:cubicBezTo>
                          <a:pt x="2" y="2"/>
                          <a:pt x="2" y="0"/>
                          <a:pt x="3" y="2"/>
                        </a:cubicBezTo>
                        <a:cubicBezTo>
                          <a:pt x="5" y="3"/>
                          <a:pt x="2" y="5"/>
                          <a:pt x="3" y="7"/>
                        </a:cubicBezTo>
                        <a:cubicBezTo>
                          <a:pt x="6" y="8"/>
                          <a:pt x="8" y="2"/>
                          <a:pt x="8" y="5"/>
                        </a:cubicBezTo>
                        <a:cubicBezTo>
                          <a:pt x="8" y="8"/>
                          <a:pt x="5" y="8"/>
                          <a:pt x="8" y="8"/>
                        </a:cubicBezTo>
                        <a:cubicBezTo>
                          <a:pt x="11" y="8"/>
                          <a:pt x="12" y="5"/>
                          <a:pt x="14" y="7"/>
                        </a:cubicBezTo>
                        <a:cubicBezTo>
                          <a:pt x="15" y="7"/>
                          <a:pt x="15" y="11"/>
                          <a:pt x="12" y="10"/>
                        </a:cubicBezTo>
                        <a:cubicBezTo>
                          <a:pt x="9" y="10"/>
                          <a:pt x="8" y="11"/>
                          <a:pt x="9" y="11"/>
                        </a:cubicBezTo>
                        <a:cubicBezTo>
                          <a:pt x="9" y="11"/>
                          <a:pt x="15" y="13"/>
                          <a:pt x="12" y="14"/>
                        </a:cubicBezTo>
                        <a:cubicBezTo>
                          <a:pt x="8" y="14"/>
                          <a:pt x="5" y="11"/>
                          <a:pt x="3" y="13"/>
                        </a:cubicBezTo>
                        <a:cubicBezTo>
                          <a:pt x="3" y="14"/>
                          <a:pt x="2" y="14"/>
                          <a:pt x="2" y="1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95"/>
                  <p:cNvSpPr>
                    <a:spLocks noEditPoints="1"/>
                  </p:cNvSpPr>
                  <p:nvPr/>
                </p:nvSpPr>
                <p:spPr bwMode="auto">
                  <a:xfrm>
                    <a:off x="3042" y="1010"/>
                    <a:ext cx="2584" cy="1033"/>
                  </a:xfrm>
                  <a:custGeom>
                    <a:avLst/>
                    <a:gdLst/>
                    <a:ahLst/>
                    <a:cxnLst>
                      <a:cxn ang="0">
                        <a:pos x="406" y="135"/>
                      </a:cxn>
                      <a:cxn ang="0">
                        <a:pos x="274" y="175"/>
                      </a:cxn>
                      <a:cxn ang="0">
                        <a:pos x="363" y="89"/>
                      </a:cxn>
                      <a:cxn ang="0">
                        <a:pos x="279" y="137"/>
                      </a:cxn>
                      <a:cxn ang="0">
                        <a:pos x="228" y="31"/>
                      </a:cxn>
                      <a:cxn ang="0">
                        <a:pos x="218" y="30"/>
                      </a:cxn>
                      <a:cxn ang="0">
                        <a:pos x="345" y="19"/>
                      </a:cxn>
                      <a:cxn ang="0">
                        <a:pos x="329" y="25"/>
                      </a:cxn>
                      <a:cxn ang="0">
                        <a:pos x="299" y="33"/>
                      </a:cxn>
                      <a:cxn ang="0">
                        <a:pos x="315" y="31"/>
                      </a:cxn>
                      <a:cxn ang="0">
                        <a:pos x="286" y="13"/>
                      </a:cxn>
                      <a:cxn ang="0">
                        <a:pos x="293" y="14"/>
                      </a:cxn>
                      <a:cxn ang="0">
                        <a:pos x="289" y="20"/>
                      </a:cxn>
                      <a:cxn ang="0">
                        <a:pos x="277" y="23"/>
                      </a:cxn>
                      <a:cxn ang="0">
                        <a:pos x="1357" y="244"/>
                      </a:cxn>
                      <a:cxn ang="0">
                        <a:pos x="1189" y="198"/>
                      </a:cxn>
                      <a:cxn ang="0">
                        <a:pos x="906" y="163"/>
                      </a:cxn>
                      <a:cxn ang="0">
                        <a:pos x="738" y="115"/>
                      </a:cxn>
                      <a:cxn ang="0">
                        <a:pos x="573" y="103"/>
                      </a:cxn>
                      <a:cxn ang="0">
                        <a:pos x="476" y="152"/>
                      </a:cxn>
                      <a:cxn ang="0">
                        <a:pos x="459" y="215"/>
                      </a:cxn>
                      <a:cxn ang="0">
                        <a:pos x="383" y="167"/>
                      </a:cxn>
                      <a:cxn ang="0">
                        <a:pos x="215" y="230"/>
                      </a:cxn>
                      <a:cxn ang="0">
                        <a:pos x="144" y="272"/>
                      </a:cxn>
                      <a:cxn ang="0">
                        <a:pos x="91" y="189"/>
                      </a:cxn>
                      <a:cxn ang="0">
                        <a:pos x="84" y="247"/>
                      </a:cxn>
                      <a:cxn ang="0">
                        <a:pos x="80" y="302"/>
                      </a:cxn>
                      <a:cxn ang="0">
                        <a:pos x="68" y="328"/>
                      </a:cxn>
                      <a:cxn ang="0">
                        <a:pos x="88" y="376"/>
                      </a:cxn>
                      <a:cxn ang="0">
                        <a:pos x="109" y="417"/>
                      </a:cxn>
                      <a:cxn ang="0">
                        <a:pos x="164" y="449"/>
                      </a:cxn>
                      <a:cxn ang="0">
                        <a:pos x="149" y="486"/>
                      </a:cxn>
                      <a:cxn ang="0">
                        <a:pos x="173" y="521"/>
                      </a:cxn>
                      <a:cxn ang="0">
                        <a:pos x="221" y="541"/>
                      </a:cxn>
                      <a:cxn ang="0">
                        <a:pos x="218" y="463"/>
                      </a:cxn>
                      <a:cxn ang="0">
                        <a:pos x="331" y="426"/>
                      </a:cxn>
                      <a:cxn ang="0">
                        <a:pos x="475" y="420"/>
                      </a:cxn>
                      <a:cxn ang="0">
                        <a:pos x="626" y="428"/>
                      </a:cxn>
                      <a:cxn ang="0">
                        <a:pos x="802" y="414"/>
                      </a:cxn>
                      <a:cxn ang="0">
                        <a:pos x="903" y="501"/>
                      </a:cxn>
                      <a:cxn ang="0">
                        <a:pos x="904" y="527"/>
                      </a:cxn>
                      <a:cxn ang="0">
                        <a:pos x="961" y="396"/>
                      </a:cxn>
                      <a:cxn ang="0">
                        <a:pos x="1018" y="330"/>
                      </a:cxn>
                      <a:cxn ang="0">
                        <a:pos x="1126" y="325"/>
                      </a:cxn>
                      <a:cxn ang="0">
                        <a:pos x="1151" y="322"/>
                      </a:cxn>
                      <a:cxn ang="0">
                        <a:pos x="1279" y="253"/>
                      </a:cxn>
                      <a:cxn ang="0">
                        <a:pos x="982" y="483"/>
                      </a:cxn>
                      <a:cxn ang="0">
                        <a:pos x="989" y="435"/>
                      </a:cxn>
                      <a:cxn ang="0">
                        <a:pos x="979" y="402"/>
                      </a:cxn>
                      <a:cxn ang="0">
                        <a:pos x="1030" y="497"/>
                      </a:cxn>
                      <a:cxn ang="0">
                        <a:pos x="1071" y="459"/>
                      </a:cxn>
                      <a:cxn ang="0">
                        <a:pos x="1085" y="440"/>
                      </a:cxn>
                      <a:cxn ang="0">
                        <a:pos x="25" y="385"/>
                      </a:cxn>
                      <a:cxn ang="0">
                        <a:pos x="941" y="388"/>
                      </a:cxn>
                      <a:cxn ang="0">
                        <a:pos x="1194" y="190"/>
                      </a:cxn>
                      <a:cxn ang="0">
                        <a:pos x="1012" y="105"/>
                      </a:cxn>
                      <a:cxn ang="0">
                        <a:pos x="961" y="114"/>
                      </a:cxn>
                      <a:cxn ang="0">
                        <a:pos x="872" y="143"/>
                      </a:cxn>
                      <a:cxn ang="0">
                        <a:pos x="643" y="65"/>
                      </a:cxn>
                      <a:cxn ang="0">
                        <a:pos x="629" y="34"/>
                      </a:cxn>
                      <a:cxn ang="0">
                        <a:pos x="618" y="25"/>
                      </a:cxn>
                      <a:cxn ang="0">
                        <a:pos x="563" y="13"/>
                      </a:cxn>
                    </a:cxnLst>
                    <a:rect l="0" t="0" r="r" b="b"/>
                    <a:pathLst>
                      <a:path w="1365" h="546">
                        <a:moveTo>
                          <a:pt x="315" y="187"/>
                        </a:moveTo>
                        <a:cubicBezTo>
                          <a:pt x="315" y="187"/>
                          <a:pt x="320" y="187"/>
                          <a:pt x="318" y="190"/>
                        </a:cubicBezTo>
                        <a:cubicBezTo>
                          <a:pt x="318" y="192"/>
                          <a:pt x="326" y="190"/>
                          <a:pt x="326" y="189"/>
                        </a:cubicBezTo>
                        <a:cubicBezTo>
                          <a:pt x="328" y="187"/>
                          <a:pt x="322" y="186"/>
                          <a:pt x="317" y="181"/>
                        </a:cubicBezTo>
                        <a:cubicBezTo>
                          <a:pt x="314" y="178"/>
                          <a:pt x="314" y="180"/>
                          <a:pt x="312" y="181"/>
                        </a:cubicBezTo>
                        <a:cubicBezTo>
                          <a:pt x="309" y="181"/>
                          <a:pt x="314" y="184"/>
                          <a:pt x="311" y="183"/>
                        </a:cubicBezTo>
                        <a:cubicBezTo>
                          <a:pt x="309" y="183"/>
                          <a:pt x="309" y="184"/>
                          <a:pt x="312" y="187"/>
                        </a:cubicBezTo>
                        <a:cubicBezTo>
                          <a:pt x="314" y="189"/>
                          <a:pt x="315" y="189"/>
                          <a:pt x="315" y="187"/>
                        </a:cubicBezTo>
                        <a:close/>
                        <a:moveTo>
                          <a:pt x="406" y="135"/>
                        </a:moveTo>
                        <a:cubicBezTo>
                          <a:pt x="400" y="137"/>
                          <a:pt x="398" y="143"/>
                          <a:pt x="410" y="141"/>
                        </a:cubicBezTo>
                        <a:cubicBezTo>
                          <a:pt x="421" y="140"/>
                          <a:pt x="412" y="132"/>
                          <a:pt x="406" y="135"/>
                        </a:cubicBezTo>
                        <a:close/>
                        <a:moveTo>
                          <a:pt x="291" y="166"/>
                        </a:moveTo>
                        <a:cubicBezTo>
                          <a:pt x="288" y="161"/>
                          <a:pt x="283" y="163"/>
                          <a:pt x="286" y="152"/>
                        </a:cubicBezTo>
                        <a:cubicBezTo>
                          <a:pt x="288" y="143"/>
                          <a:pt x="299" y="143"/>
                          <a:pt x="291" y="138"/>
                        </a:cubicBezTo>
                        <a:cubicBezTo>
                          <a:pt x="283" y="135"/>
                          <a:pt x="289" y="137"/>
                          <a:pt x="276" y="138"/>
                        </a:cubicBezTo>
                        <a:cubicBezTo>
                          <a:pt x="262" y="140"/>
                          <a:pt x="273" y="141"/>
                          <a:pt x="265" y="144"/>
                        </a:cubicBezTo>
                        <a:cubicBezTo>
                          <a:pt x="259" y="148"/>
                          <a:pt x="267" y="146"/>
                          <a:pt x="263" y="152"/>
                        </a:cubicBezTo>
                        <a:cubicBezTo>
                          <a:pt x="260" y="158"/>
                          <a:pt x="257" y="151"/>
                          <a:pt x="256" y="157"/>
                        </a:cubicBezTo>
                        <a:cubicBezTo>
                          <a:pt x="253" y="163"/>
                          <a:pt x="253" y="164"/>
                          <a:pt x="260" y="164"/>
                        </a:cubicBezTo>
                        <a:cubicBezTo>
                          <a:pt x="270" y="164"/>
                          <a:pt x="256" y="166"/>
                          <a:pt x="265" y="170"/>
                        </a:cubicBezTo>
                        <a:cubicBezTo>
                          <a:pt x="273" y="175"/>
                          <a:pt x="267" y="161"/>
                          <a:pt x="271" y="167"/>
                        </a:cubicBezTo>
                        <a:cubicBezTo>
                          <a:pt x="276" y="174"/>
                          <a:pt x="263" y="174"/>
                          <a:pt x="274" y="175"/>
                        </a:cubicBezTo>
                        <a:cubicBezTo>
                          <a:pt x="283" y="177"/>
                          <a:pt x="277" y="178"/>
                          <a:pt x="286" y="178"/>
                        </a:cubicBezTo>
                        <a:cubicBezTo>
                          <a:pt x="294" y="178"/>
                          <a:pt x="296" y="181"/>
                          <a:pt x="303" y="177"/>
                        </a:cubicBezTo>
                        <a:cubicBezTo>
                          <a:pt x="306" y="175"/>
                          <a:pt x="293" y="172"/>
                          <a:pt x="291" y="166"/>
                        </a:cubicBezTo>
                        <a:close/>
                        <a:moveTo>
                          <a:pt x="300" y="135"/>
                        </a:moveTo>
                        <a:cubicBezTo>
                          <a:pt x="300" y="132"/>
                          <a:pt x="305" y="135"/>
                          <a:pt x="306" y="129"/>
                        </a:cubicBezTo>
                        <a:cubicBezTo>
                          <a:pt x="308" y="124"/>
                          <a:pt x="312" y="126"/>
                          <a:pt x="312" y="123"/>
                        </a:cubicBezTo>
                        <a:cubicBezTo>
                          <a:pt x="312" y="120"/>
                          <a:pt x="312" y="120"/>
                          <a:pt x="323" y="117"/>
                        </a:cubicBezTo>
                        <a:cubicBezTo>
                          <a:pt x="332" y="114"/>
                          <a:pt x="322" y="114"/>
                          <a:pt x="337" y="106"/>
                        </a:cubicBezTo>
                        <a:cubicBezTo>
                          <a:pt x="352" y="100"/>
                          <a:pt x="378" y="97"/>
                          <a:pt x="390" y="91"/>
                        </a:cubicBezTo>
                        <a:cubicBezTo>
                          <a:pt x="403" y="85"/>
                          <a:pt x="389" y="79"/>
                          <a:pt x="377" y="83"/>
                        </a:cubicBezTo>
                        <a:cubicBezTo>
                          <a:pt x="364" y="86"/>
                          <a:pt x="372" y="86"/>
                          <a:pt x="363" y="89"/>
                        </a:cubicBezTo>
                        <a:cubicBezTo>
                          <a:pt x="354" y="92"/>
                          <a:pt x="360" y="88"/>
                          <a:pt x="349" y="92"/>
                        </a:cubicBezTo>
                        <a:cubicBezTo>
                          <a:pt x="338" y="97"/>
                          <a:pt x="345" y="91"/>
                          <a:pt x="334" y="92"/>
                        </a:cubicBezTo>
                        <a:cubicBezTo>
                          <a:pt x="325" y="92"/>
                          <a:pt x="334" y="95"/>
                          <a:pt x="328" y="95"/>
                        </a:cubicBezTo>
                        <a:cubicBezTo>
                          <a:pt x="322" y="95"/>
                          <a:pt x="308" y="100"/>
                          <a:pt x="305" y="106"/>
                        </a:cubicBezTo>
                        <a:cubicBezTo>
                          <a:pt x="300" y="111"/>
                          <a:pt x="302" y="105"/>
                          <a:pt x="297" y="108"/>
                        </a:cubicBezTo>
                        <a:cubicBezTo>
                          <a:pt x="293" y="112"/>
                          <a:pt x="294" y="106"/>
                          <a:pt x="291" y="109"/>
                        </a:cubicBezTo>
                        <a:cubicBezTo>
                          <a:pt x="286" y="112"/>
                          <a:pt x="294" y="112"/>
                          <a:pt x="291" y="114"/>
                        </a:cubicBezTo>
                        <a:cubicBezTo>
                          <a:pt x="286" y="115"/>
                          <a:pt x="296" y="117"/>
                          <a:pt x="289" y="117"/>
                        </a:cubicBezTo>
                        <a:cubicBezTo>
                          <a:pt x="283" y="118"/>
                          <a:pt x="286" y="124"/>
                          <a:pt x="279" y="128"/>
                        </a:cubicBezTo>
                        <a:cubicBezTo>
                          <a:pt x="271" y="131"/>
                          <a:pt x="270" y="134"/>
                          <a:pt x="276" y="134"/>
                        </a:cubicBezTo>
                        <a:cubicBezTo>
                          <a:pt x="282" y="132"/>
                          <a:pt x="271" y="138"/>
                          <a:pt x="279" y="137"/>
                        </a:cubicBezTo>
                        <a:cubicBezTo>
                          <a:pt x="286" y="134"/>
                          <a:pt x="286" y="134"/>
                          <a:pt x="293" y="138"/>
                        </a:cubicBezTo>
                        <a:cubicBezTo>
                          <a:pt x="294" y="140"/>
                          <a:pt x="300" y="140"/>
                          <a:pt x="300" y="135"/>
                        </a:cubicBezTo>
                        <a:close/>
                        <a:moveTo>
                          <a:pt x="208" y="23"/>
                        </a:moveTo>
                        <a:cubicBezTo>
                          <a:pt x="211" y="23"/>
                          <a:pt x="211" y="26"/>
                          <a:pt x="216" y="25"/>
                        </a:cubicBezTo>
                        <a:cubicBezTo>
                          <a:pt x="222" y="22"/>
                          <a:pt x="222" y="20"/>
                          <a:pt x="228" y="22"/>
                        </a:cubicBezTo>
                        <a:cubicBezTo>
                          <a:pt x="233" y="23"/>
                          <a:pt x="236" y="22"/>
                          <a:pt x="227" y="19"/>
                        </a:cubicBezTo>
                        <a:cubicBezTo>
                          <a:pt x="216" y="17"/>
                          <a:pt x="224" y="20"/>
                          <a:pt x="216" y="20"/>
                        </a:cubicBezTo>
                        <a:cubicBezTo>
                          <a:pt x="207" y="22"/>
                          <a:pt x="199" y="23"/>
                          <a:pt x="205" y="25"/>
                        </a:cubicBezTo>
                        <a:cubicBezTo>
                          <a:pt x="208" y="25"/>
                          <a:pt x="207" y="25"/>
                          <a:pt x="208" y="23"/>
                        </a:cubicBezTo>
                        <a:close/>
                        <a:moveTo>
                          <a:pt x="224" y="30"/>
                        </a:moveTo>
                        <a:cubicBezTo>
                          <a:pt x="228" y="28"/>
                          <a:pt x="222" y="33"/>
                          <a:pt x="228" y="31"/>
                        </a:cubicBezTo>
                        <a:cubicBezTo>
                          <a:pt x="234" y="30"/>
                          <a:pt x="233" y="33"/>
                          <a:pt x="236" y="30"/>
                        </a:cubicBezTo>
                        <a:cubicBezTo>
                          <a:pt x="237" y="28"/>
                          <a:pt x="231" y="30"/>
                          <a:pt x="233" y="28"/>
                        </a:cubicBezTo>
                        <a:cubicBezTo>
                          <a:pt x="236" y="26"/>
                          <a:pt x="239" y="28"/>
                          <a:pt x="241" y="25"/>
                        </a:cubicBezTo>
                        <a:cubicBezTo>
                          <a:pt x="244" y="23"/>
                          <a:pt x="245" y="25"/>
                          <a:pt x="253" y="23"/>
                        </a:cubicBezTo>
                        <a:cubicBezTo>
                          <a:pt x="260" y="22"/>
                          <a:pt x="256" y="19"/>
                          <a:pt x="250" y="20"/>
                        </a:cubicBezTo>
                        <a:cubicBezTo>
                          <a:pt x="244" y="22"/>
                          <a:pt x="253" y="19"/>
                          <a:pt x="247" y="19"/>
                        </a:cubicBezTo>
                        <a:cubicBezTo>
                          <a:pt x="241" y="17"/>
                          <a:pt x="234" y="20"/>
                          <a:pt x="236" y="20"/>
                        </a:cubicBezTo>
                        <a:cubicBezTo>
                          <a:pt x="239" y="22"/>
                          <a:pt x="241" y="25"/>
                          <a:pt x="231" y="25"/>
                        </a:cubicBezTo>
                        <a:cubicBezTo>
                          <a:pt x="224" y="25"/>
                          <a:pt x="221" y="25"/>
                          <a:pt x="224" y="26"/>
                        </a:cubicBezTo>
                        <a:cubicBezTo>
                          <a:pt x="228" y="28"/>
                          <a:pt x="224" y="28"/>
                          <a:pt x="221" y="28"/>
                        </a:cubicBezTo>
                        <a:cubicBezTo>
                          <a:pt x="218" y="26"/>
                          <a:pt x="213" y="26"/>
                          <a:pt x="218" y="30"/>
                        </a:cubicBezTo>
                        <a:cubicBezTo>
                          <a:pt x="221" y="31"/>
                          <a:pt x="221" y="30"/>
                          <a:pt x="224" y="30"/>
                        </a:cubicBezTo>
                        <a:close/>
                        <a:moveTo>
                          <a:pt x="273" y="28"/>
                        </a:moveTo>
                        <a:cubicBezTo>
                          <a:pt x="270" y="25"/>
                          <a:pt x="268" y="25"/>
                          <a:pt x="262" y="28"/>
                        </a:cubicBezTo>
                        <a:cubicBezTo>
                          <a:pt x="257" y="30"/>
                          <a:pt x="277" y="33"/>
                          <a:pt x="273" y="28"/>
                        </a:cubicBezTo>
                        <a:close/>
                        <a:moveTo>
                          <a:pt x="247" y="14"/>
                        </a:moveTo>
                        <a:cubicBezTo>
                          <a:pt x="250" y="11"/>
                          <a:pt x="254" y="13"/>
                          <a:pt x="250" y="14"/>
                        </a:cubicBezTo>
                        <a:cubicBezTo>
                          <a:pt x="247" y="16"/>
                          <a:pt x="242" y="17"/>
                          <a:pt x="247" y="14"/>
                        </a:cubicBezTo>
                        <a:close/>
                        <a:moveTo>
                          <a:pt x="354" y="20"/>
                        </a:moveTo>
                        <a:cubicBezTo>
                          <a:pt x="361" y="19"/>
                          <a:pt x="366" y="20"/>
                          <a:pt x="366" y="16"/>
                        </a:cubicBezTo>
                        <a:cubicBezTo>
                          <a:pt x="366" y="13"/>
                          <a:pt x="358" y="11"/>
                          <a:pt x="355" y="14"/>
                        </a:cubicBezTo>
                        <a:cubicBezTo>
                          <a:pt x="354" y="17"/>
                          <a:pt x="351" y="14"/>
                          <a:pt x="345" y="19"/>
                        </a:cubicBezTo>
                        <a:cubicBezTo>
                          <a:pt x="340" y="20"/>
                          <a:pt x="346" y="22"/>
                          <a:pt x="354" y="20"/>
                        </a:cubicBezTo>
                        <a:close/>
                        <a:moveTo>
                          <a:pt x="340" y="5"/>
                        </a:moveTo>
                        <a:cubicBezTo>
                          <a:pt x="345" y="4"/>
                          <a:pt x="355" y="4"/>
                          <a:pt x="354" y="5"/>
                        </a:cubicBezTo>
                        <a:cubicBezTo>
                          <a:pt x="351" y="8"/>
                          <a:pt x="338" y="5"/>
                          <a:pt x="340" y="5"/>
                        </a:cubicBezTo>
                        <a:close/>
                        <a:moveTo>
                          <a:pt x="306" y="4"/>
                        </a:moveTo>
                        <a:cubicBezTo>
                          <a:pt x="308" y="0"/>
                          <a:pt x="318" y="0"/>
                          <a:pt x="318" y="4"/>
                        </a:cubicBezTo>
                        <a:cubicBezTo>
                          <a:pt x="317" y="5"/>
                          <a:pt x="305" y="7"/>
                          <a:pt x="306" y="4"/>
                        </a:cubicBezTo>
                        <a:close/>
                        <a:moveTo>
                          <a:pt x="331" y="17"/>
                        </a:moveTo>
                        <a:cubicBezTo>
                          <a:pt x="335" y="17"/>
                          <a:pt x="343" y="11"/>
                          <a:pt x="329" y="14"/>
                        </a:cubicBezTo>
                        <a:cubicBezTo>
                          <a:pt x="318" y="17"/>
                          <a:pt x="326" y="19"/>
                          <a:pt x="331" y="17"/>
                        </a:cubicBezTo>
                        <a:close/>
                        <a:moveTo>
                          <a:pt x="329" y="25"/>
                        </a:moveTo>
                        <a:cubicBezTo>
                          <a:pt x="335" y="26"/>
                          <a:pt x="334" y="23"/>
                          <a:pt x="338" y="23"/>
                        </a:cubicBezTo>
                        <a:cubicBezTo>
                          <a:pt x="343" y="23"/>
                          <a:pt x="342" y="14"/>
                          <a:pt x="332" y="19"/>
                        </a:cubicBezTo>
                        <a:cubicBezTo>
                          <a:pt x="323" y="22"/>
                          <a:pt x="320" y="14"/>
                          <a:pt x="317" y="22"/>
                        </a:cubicBezTo>
                        <a:cubicBezTo>
                          <a:pt x="314" y="30"/>
                          <a:pt x="323" y="23"/>
                          <a:pt x="329" y="25"/>
                        </a:cubicBezTo>
                        <a:close/>
                        <a:moveTo>
                          <a:pt x="242" y="30"/>
                        </a:moveTo>
                        <a:cubicBezTo>
                          <a:pt x="247" y="28"/>
                          <a:pt x="247" y="30"/>
                          <a:pt x="244" y="31"/>
                        </a:cubicBezTo>
                        <a:cubicBezTo>
                          <a:pt x="241" y="34"/>
                          <a:pt x="237" y="30"/>
                          <a:pt x="242" y="30"/>
                        </a:cubicBezTo>
                        <a:close/>
                        <a:moveTo>
                          <a:pt x="247" y="33"/>
                        </a:moveTo>
                        <a:cubicBezTo>
                          <a:pt x="251" y="30"/>
                          <a:pt x="259" y="34"/>
                          <a:pt x="253" y="34"/>
                        </a:cubicBezTo>
                        <a:cubicBezTo>
                          <a:pt x="247" y="34"/>
                          <a:pt x="241" y="34"/>
                          <a:pt x="247" y="33"/>
                        </a:cubicBezTo>
                        <a:close/>
                        <a:moveTo>
                          <a:pt x="299" y="33"/>
                        </a:moveTo>
                        <a:cubicBezTo>
                          <a:pt x="303" y="33"/>
                          <a:pt x="300" y="26"/>
                          <a:pt x="297" y="28"/>
                        </a:cubicBezTo>
                        <a:cubicBezTo>
                          <a:pt x="294" y="28"/>
                          <a:pt x="289" y="26"/>
                          <a:pt x="289" y="30"/>
                        </a:cubicBezTo>
                        <a:cubicBezTo>
                          <a:pt x="288" y="34"/>
                          <a:pt x="293" y="31"/>
                          <a:pt x="299" y="33"/>
                        </a:cubicBezTo>
                        <a:close/>
                        <a:moveTo>
                          <a:pt x="306" y="31"/>
                        </a:moveTo>
                        <a:cubicBezTo>
                          <a:pt x="311" y="33"/>
                          <a:pt x="305" y="28"/>
                          <a:pt x="312" y="28"/>
                        </a:cubicBezTo>
                        <a:cubicBezTo>
                          <a:pt x="318" y="28"/>
                          <a:pt x="318" y="26"/>
                          <a:pt x="311" y="25"/>
                        </a:cubicBezTo>
                        <a:cubicBezTo>
                          <a:pt x="305" y="25"/>
                          <a:pt x="297" y="25"/>
                          <a:pt x="300" y="28"/>
                        </a:cubicBezTo>
                        <a:cubicBezTo>
                          <a:pt x="302" y="30"/>
                          <a:pt x="302" y="30"/>
                          <a:pt x="306" y="31"/>
                        </a:cubicBezTo>
                        <a:close/>
                        <a:moveTo>
                          <a:pt x="314" y="31"/>
                        </a:moveTo>
                        <a:cubicBezTo>
                          <a:pt x="309" y="34"/>
                          <a:pt x="315" y="34"/>
                          <a:pt x="320" y="34"/>
                        </a:cubicBezTo>
                        <a:cubicBezTo>
                          <a:pt x="326" y="33"/>
                          <a:pt x="320" y="31"/>
                          <a:pt x="315" y="31"/>
                        </a:cubicBezTo>
                        <a:cubicBezTo>
                          <a:pt x="314" y="31"/>
                          <a:pt x="314" y="31"/>
                          <a:pt x="314" y="31"/>
                        </a:cubicBezTo>
                        <a:close/>
                        <a:moveTo>
                          <a:pt x="300" y="10"/>
                        </a:moveTo>
                        <a:cubicBezTo>
                          <a:pt x="303" y="10"/>
                          <a:pt x="305" y="10"/>
                          <a:pt x="309" y="10"/>
                        </a:cubicBezTo>
                        <a:cubicBezTo>
                          <a:pt x="314" y="10"/>
                          <a:pt x="311" y="10"/>
                          <a:pt x="306" y="8"/>
                        </a:cubicBezTo>
                        <a:cubicBezTo>
                          <a:pt x="302" y="7"/>
                          <a:pt x="303" y="7"/>
                          <a:pt x="299" y="8"/>
                        </a:cubicBezTo>
                        <a:cubicBezTo>
                          <a:pt x="296" y="10"/>
                          <a:pt x="296" y="10"/>
                          <a:pt x="300" y="10"/>
                        </a:cubicBezTo>
                        <a:close/>
                        <a:moveTo>
                          <a:pt x="294" y="13"/>
                        </a:moveTo>
                        <a:cubicBezTo>
                          <a:pt x="296" y="14"/>
                          <a:pt x="297" y="13"/>
                          <a:pt x="305" y="11"/>
                        </a:cubicBezTo>
                        <a:cubicBezTo>
                          <a:pt x="308" y="11"/>
                          <a:pt x="300" y="10"/>
                          <a:pt x="296" y="10"/>
                        </a:cubicBezTo>
                        <a:cubicBezTo>
                          <a:pt x="289" y="10"/>
                          <a:pt x="297" y="13"/>
                          <a:pt x="293" y="11"/>
                        </a:cubicBezTo>
                        <a:cubicBezTo>
                          <a:pt x="289" y="11"/>
                          <a:pt x="285" y="11"/>
                          <a:pt x="286" y="13"/>
                        </a:cubicBezTo>
                        <a:cubicBezTo>
                          <a:pt x="289" y="14"/>
                          <a:pt x="289" y="11"/>
                          <a:pt x="294" y="13"/>
                        </a:cubicBezTo>
                        <a:close/>
                        <a:moveTo>
                          <a:pt x="306" y="14"/>
                        </a:moveTo>
                        <a:cubicBezTo>
                          <a:pt x="308" y="14"/>
                          <a:pt x="314" y="16"/>
                          <a:pt x="312" y="17"/>
                        </a:cubicBezTo>
                        <a:cubicBezTo>
                          <a:pt x="309" y="17"/>
                          <a:pt x="305" y="16"/>
                          <a:pt x="306" y="14"/>
                        </a:cubicBezTo>
                        <a:close/>
                        <a:moveTo>
                          <a:pt x="314" y="20"/>
                        </a:moveTo>
                        <a:cubicBezTo>
                          <a:pt x="315" y="20"/>
                          <a:pt x="317" y="17"/>
                          <a:pt x="309" y="19"/>
                        </a:cubicBezTo>
                        <a:cubicBezTo>
                          <a:pt x="302" y="20"/>
                          <a:pt x="311" y="20"/>
                          <a:pt x="314" y="20"/>
                        </a:cubicBezTo>
                        <a:close/>
                        <a:moveTo>
                          <a:pt x="297" y="17"/>
                        </a:moveTo>
                        <a:cubicBezTo>
                          <a:pt x="300" y="17"/>
                          <a:pt x="300" y="19"/>
                          <a:pt x="306" y="19"/>
                        </a:cubicBezTo>
                        <a:cubicBezTo>
                          <a:pt x="312" y="17"/>
                          <a:pt x="308" y="17"/>
                          <a:pt x="305" y="16"/>
                        </a:cubicBezTo>
                        <a:cubicBezTo>
                          <a:pt x="300" y="16"/>
                          <a:pt x="294" y="14"/>
                          <a:pt x="293" y="14"/>
                        </a:cubicBezTo>
                        <a:cubicBezTo>
                          <a:pt x="291" y="16"/>
                          <a:pt x="296" y="16"/>
                          <a:pt x="297" y="17"/>
                        </a:cubicBezTo>
                        <a:close/>
                        <a:moveTo>
                          <a:pt x="285" y="17"/>
                        </a:moveTo>
                        <a:cubicBezTo>
                          <a:pt x="288" y="17"/>
                          <a:pt x="283" y="17"/>
                          <a:pt x="291" y="19"/>
                        </a:cubicBezTo>
                        <a:cubicBezTo>
                          <a:pt x="300" y="20"/>
                          <a:pt x="299" y="22"/>
                          <a:pt x="303" y="20"/>
                        </a:cubicBezTo>
                        <a:cubicBezTo>
                          <a:pt x="306" y="19"/>
                          <a:pt x="303" y="20"/>
                          <a:pt x="300" y="19"/>
                        </a:cubicBezTo>
                        <a:cubicBezTo>
                          <a:pt x="296" y="17"/>
                          <a:pt x="293" y="16"/>
                          <a:pt x="288" y="16"/>
                        </a:cubicBezTo>
                        <a:cubicBezTo>
                          <a:pt x="285" y="17"/>
                          <a:pt x="282" y="13"/>
                          <a:pt x="279" y="16"/>
                        </a:cubicBezTo>
                        <a:cubicBezTo>
                          <a:pt x="277" y="17"/>
                          <a:pt x="282" y="16"/>
                          <a:pt x="285" y="17"/>
                        </a:cubicBezTo>
                        <a:close/>
                        <a:moveTo>
                          <a:pt x="279" y="20"/>
                        </a:moveTo>
                        <a:cubicBezTo>
                          <a:pt x="282" y="20"/>
                          <a:pt x="280" y="22"/>
                          <a:pt x="283" y="20"/>
                        </a:cubicBezTo>
                        <a:cubicBezTo>
                          <a:pt x="286" y="20"/>
                          <a:pt x="291" y="20"/>
                          <a:pt x="289" y="20"/>
                        </a:cubicBezTo>
                        <a:cubicBezTo>
                          <a:pt x="288" y="20"/>
                          <a:pt x="283" y="17"/>
                          <a:pt x="282" y="19"/>
                        </a:cubicBezTo>
                        <a:cubicBezTo>
                          <a:pt x="280" y="20"/>
                          <a:pt x="277" y="17"/>
                          <a:pt x="274" y="19"/>
                        </a:cubicBezTo>
                        <a:cubicBezTo>
                          <a:pt x="274" y="20"/>
                          <a:pt x="276" y="20"/>
                          <a:pt x="279" y="20"/>
                        </a:cubicBezTo>
                        <a:close/>
                        <a:moveTo>
                          <a:pt x="297" y="22"/>
                        </a:moveTo>
                        <a:cubicBezTo>
                          <a:pt x="300" y="22"/>
                          <a:pt x="296" y="20"/>
                          <a:pt x="293" y="20"/>
                        </a:cubicBezTo>
                        <a:cubicBezTo>
                          <a:pt x="288" y="20"/>
                          <a:pt x="286" y="22"/>
                          <a:pt x="288" y="22"/>
                        </a:cubicBezTo>
                        <a:cubicBezTo>
                          <a:pt x="289" y="23"/>
                          <a:pt x="294" y="22"/>
                          <a:pt x="297" y="22"/>
                        </a:cubicBezTo>
                        <a:close/>
                        <a:moveTo>
                          <a:pt x="303" y="23"/>
                        </a:moveTo>
                        <a:cubicBezTo>
                          <a:pt x="299" y="23"/>
                          <a:pt x="303" y="22"/>
                          <a:pt x="306" y="22"/>
                        </a:cubicBezTo>
                        <a:cubicBezTo>
                          <a:pt x="308" y="22"/>
                          <a:pt x="308" y="25"/>
                          <a:pt x="303" y="23"/>
                        </a:cubicBezTo>
                        <a:close/>
                        <a:moveTo>
                          <a:pt x="277" y="23"/>
                        </a:moveTo>
                        <a:cubicBezTo>
                          <a:pt x="276" y="22"/>
                          <a:pt x="273" y="23"/>
                          <a:pt x="274" y="23"/>
                        </a:cubicBezTo>
                        <a:cubicBezTo>
                          <a:pt x="276" y="25"/>
                          <a:pt x="271" y="26"/>
                          <a:pt x="277" y="25"/>
                        </a:cubicBezTo>
                        <a:cubicBezTo>
                          <a:pt x="280" y="25"/>
                          <a:pt x="279" y="25"/>
                          <a:pt x="277" y="23"/>
                        </a:cubicBezTo>
                        <a:close/>
                        <a:moveTo>
                          <a:pt x="1279" y="253"/>
                        </a:moveTo>
                        <a:cubicBezTo>
                          <a:pt x="1279" y="253"/>
                          <a:pt x="1279" y="253"/>
                          <a:pt x="1279" y="253"/>
                        </a:cubicBezTo>
                        <a:cubicBezTo>
                          <a:pt x="1284" y="249"/>
                          <a:pt x="1284" y="249"/>
                          <a:pt x="1281" y="244"/>
                        </a:cubicBezTo>
                        <a:cubicBezTo>
                          <a:pt x="1276" y="239"/>
                          <a:pt x="1285" y="238"/>
                          <a:pt x="1288" y="247"/>
                        </a:cubicBezTo>
                        <a:cubicBezTo>
                          <a:pt x="1293" y="256"/>
                          <a:pt x="1307" y="241"/>
                          <a:pt x="1311" y="253"/>
                        </a:cubicBezTo>
                        <a:cubicBezTo>
                          <a:pt x="1318" y="265"/>
                          <a:pt x="1322" y="258"/>
                          <a:pt x="1327" y="264"/>
                        </a:cubicBezTo>
                        <a:cubicBezTo>
                          <a:pt x="1330" y="270"/>
                          <a:pt x="1341" y="264"/>
                          <a:pt x="1341" y="255"/>
                        </a:cubicBezTo>
                        <a:cubicBezTo>
                          <a:pt x="1341" y="244"/>
                          <a:pt x="1350" y="252"/>
                          <a:pt x="1357" y="244"/>
                        </a:cubicBezTo>
                        <a:cubicBezTo>
                          <a:pt x="1365" y="235"/>
                          <a:pt x="1354" y="242"/>
                          <a:pt x="1348" y="233"/>
                        </a:cubicBezTo>
                        <a:cubicBezTo>
                          <a:pt x="1344" y="227"/>
                          <a:pt x="1336" y="227"/>
                          <a:pt x="1327" y="227"/>
                        </a:cubicBezTo>
                        <a:cubicBezTo>
                          <a:pt x="1316" y="227"/>
                          <a:pt x="1336" y="244"/>
                          <a:pt x="1324" y="236"/>
                        </a:cubicBezTo>
                        <a:cubicBezTo>
                          <a:pt x="1311" y="230"/>
                          <a:pt x="1330" y="225"/>
                          <a:pt x="1310" y="216"/>
                        </a:cubicBezTo>
                        <a:cubicBezTo>
                          <a:pt x="1299" y="210"/>
                          <a:pt x="1289" y="206"/>
                          <a:pt x="1280" y="201"/>
                        </a:cubicBezTo>
                        <a:cubicBezTo>
                          <a:pt x="1279" y="201"/>
                          <a:pt x="1279" y="201"/>
                          <a:pt x="1279" y="201"/>
                        </a:cubicBezTo>
                        <a:cubicBezTo>
                          <a:pt x="1272" y="197"/>
                          <a:pt x="1264" y="194"/>
                          <a:pt x="1255" y="192"/>
                        </a:cubicBezTo>
                        <a:cubicBezTo>
                          <a:pt x="1238" y="187"/>
                          <a:pt x="1250" y="189"/>
                          <a:pt x="1227" y="187"/>
                        </a:cubicBezTo>
                        <a:cubicBezTo>
                          <a:pt x="1203" y="186"/>
                          <a:pt x="1209" y="177"/>
                          <a:pt x="1203" y="187"/>
                        </a:cubicBezTo>
                        <a:cubicBezTo>
                          <a:pt x="1195" y="198"/>
                          <a:pt x="1215" y="192"/>
                          <a:pt x="1204" y="201"/>
                        </a:cubicBezTo>
                        <a:cubicBezTo>
                          <a:pt x="1194" y="210"/>
                          <a:pt x="1198" y="198"/>
                          <a:pt x="1189" y="198"/>
                        </a:cubicBezTo>
                        <a:cubicBezTo>
                          <a:pt x="1180" y="198"/>
                          <a:pt x="1192" y="187"/>
                          <a:pt x="1177" y="192"/>
                        </a:cubicBezTo>
                        <a:cubicBezTo>
                          <a:pt x="1161" y="198"/>
                          <a:pt x="1158" y="186"/>
                          <a:pt x="1138" y="190"/>
                        </a:cubicBezTo>
                        <a:cubicBezTo>
                          <a:pt x="1119" y="195"/>
                          <a:pt x="1117" y="189"/>
                          <a:pt x="1120" y="184"/>
                        </a:cubicBezTo>
                        <a:cubicBezTo>
                          <a:pt x="1123" y="178"/>
                          <a:pt x="1108" y="166"/>
                          <a:pt x="1076" y="172"/>
                        </a:cubicBezTo>
                        <a:cubicBezTo>
                          <a:pt x="1045" y="178"/>
                          <a:pt x="1047" y="160"/>
                          <a:pt x="1036" y="155"/>
                        </a:cubicBezTo>
                        <a:cubicBezTo>
                          <a:pt x="1025" y="151"/>
                          <a:pt x="1025" y="155"/>
                          <a:pt x="1007" y="151"/>
                        </a:cubicBezTo>
                        <a:cubicBezTo>
                          <a:pt x="989" y="146"/>
                          <a:pt x="986" y="149"/>
                          <a:pt x="972" y="146"/>
                        </a:cubicBezTo>
                        <a:cubicBezTo>
                          <a:pt x="958" y="141"/>
                          <a:pt x="973" y="151"/>
                          <a:pt x="958" y="151"/>
                        </a:cubicBezTo>
                        <a:cubicBezTo>
                          <a:pt x="943" y="151"/>
                          <a:pt x="970" y="169"/>
                          <a:pt x="955" y="164"/>
                        </a:cubicBezTo>
                        <a:cubicBezTo>
                          <a:pt x="938" y="160"/>
                          <a:pt x="944" y="167"/>
                          <a:pt x="932" y="163"/>
                        </a:cubicBezTo>
                        <a:cubicBezTo>
                          <a:pt x="918" y="160"/>
                          <a:pt x="918" y="172"/>
                          <a:pt x="906" y="163"/>
                        </a:cubicBezTo>
                        <a:cubicBezTo>
                          <a:pt x="894" y="154"/>
                          <a:pt x="897" y="184"/>
                          <a:pt x="883" y="172"/>
                        </a:cubicBezTo>
                        <a:cubicBezTo>
                          <a:pt x="869" y="160"/>
                          <a:pt x="868" y="155"/>
                          <a:pt x="860" y="152"/>
                        </a:cubicBezTo>
                        <a:cubicBezTo>
                          <a:pt x="851" y="149"/>
                          <a:pt x="865" y="164"/>
                          <a:pt x="855" y="157"/>
                        </a:cubicBezTo>
                        <a:cubicBezTo>
                          <a:pt x="848" y="151"/>
                          <a:pt x="831" y="144"/>
                          <a:pt x="807" y="143"/>
                        </a:cubicBezTo>
                        <a:cubicBezTo>
                          <a:pt x="770" y="140"/>
                          <a:pt x="800" y="135"/>
                          <a:pt x="788" y="134"/>
                        </a:cubicBezTo>
                        <a:cubicBezTo>
                          <a:pt x="776" y="132"/>
                          <a:pt x="765" y="132"/>
                          <a:pt x="755" y="134"/>
                        </a:cubicBezTo>
                        <a:cubicBezTo>
                          <a:pt x="744" y="135"/>
                          <a:pt x="750" y="124"/>
                          <a:pt x="742" y="129"/>
                        </a:cubicBezTo>
                        <a:cubicBezTo>
                          <a:pt x="735" y="134"/>
                          <a:pt x="736" y="126"/>
                          <a:pt x="725" y="128"/>
                        </a:cubicBezTo>
                        <a:cubicBezTo>
                          <a:pt x="715" y="131"/>
                          <a:pt x="727" y="135"/>
                          <a:pt x="707" y="138"/>
                        </a:cubicBezTo>
                        <a:cubicBezTo>
                          <a:pt x="689" y="141"/>
                          <a:pt x="689" y="138"/>
                          <a:pt x="707" y="131"/>
                        </a:cubicBezTo>
                        <a:cubicBezTo>
                          <a:pt x="725" y="123"/>
                          <a:pt x="721" y="120"/>
                          <a:pt x="738" y="115"/>
                        </a:cubicBezTo>
                        <a:cubicBezTo>
                          <a:pt x="753" y="111"/>
                          <a:pt x="753" y="102"/>
                          <a:pt x="750" y="95"/>
                        </a:cubicBezTo>
                        <a:cubicBezTo>
                          <a:pt x="747" y="91"/>
                          <a:pt x="742" y="94"/>
                          <a:pt x="735" y="88"/>
                        </a:cubicBezTo>
                        <a:cubicBezTo>
                          <a:pt x="728" y="82"/>
                          <a:pt x="722" y="88"/>
                          <a:pt x="713" y="85"/>
                        </a:cubicBezTo>
                        <a:cubicBezTo>
                          <a:pt x="704" y="83"/>
                          <a:pt x="709" y="88"/>
                          <a:pt x="698" y="89"/>
                        </a:cubicBezTo>
                        <a:cubicBezTo>
                          <a:pt x="681" y="91"/>
                          <a:pt x="712" y="82"/>
                          <a:pt x="692" y="82"/>
                        </a:cubicBezTo>
                        <a:cubicBezTo>
                          <a:pt x="673" y="80"/>
                          <a:pt x="680" y="79"/>
                          <a:pt x="689" y="75"/>
                        </a:cubicBezTo>
                        <a:cubicBezTo>
                          <a:pt x="696" y="74"/>
                          <a:pt x="680" y="66"/>
                          <a:pt x="664" y="72"/>
                        </a:cubicBezTo>
                        <a:cubicBezTo>
                          <a:pt x="640" y="83"/>
                          <a:pt x="654" y="88"/>
                          <a:pt x="643" y="88"/>
                        </a:cubicBezTo>
                        <a:cubicBezTo>
                          <a:pt x="620" y="89"/>
                          <a:pt x="646" y="89"/>
                          <a:pt x="624" y="94"/>
                        </a:cubicBezTo>
                        <a:cubicBezTo>
                          <a:pt x="603" y="99"/>
                          <a:pt x="628" y="89"/>
                          <a:pt x="598" y="94"/>
                        </a:cubicBezTo>
                        <a:cubicBezTo>
                          <a:pt x="571" y="97"/>
                          <a:pt x="602" y="100"/>
                          <a:pt x="573" y="103"/>
                        </a:cubicBezTo>
                        <a:cubicBezTo>
                          <a:pt x="542" y="105"/>
                          <a:pt x="556" y="109"/>
                          <a:pt x="540" y="109"/>
                        </a:cubicBezTo>
                        <a:cubicBezTo>
                          <a:pt x="527" y="111"/>
                          <a:pt x="525" y="123"/>
                          <a:pt x="534" y="124"/>
                        </a:cubicBezTo>
                        <a:cubicBezTo>
                          <a:pt x="542" y="124"/>
                          <a:pt x="537" y="128"/>
                          <a:pt x="527" y="131"/>
                        </a:cubicBezTo>
                        <a:cubicBezTo>
                          <a:pt x="510" y="134"/>
                          <a:pt x="490" y="129"/>
                          <a:pt x="485" y="137"/>
                        </a:cubicBezTo>
                        <a:cubicBezTo>
                          <a:pt x="479" y="143"/>
                          <a:pt x="493" y="137"/>
                          <a:pt x="488" y="146"/>
                        </a:cubicBezTo>
                        <a:cubicBezTo>
                          <a:pt x="482" y="154"/>
                          <a:pt x="499" y="149"/>
                          <a:pt x="499" y="155"/>
                        </a:cubicBezTo>
                        <a:cubicBezTo>
                          <a:pt x="501" y="163"/>
                          <a:pt x="514" y="155"/>
                          <a:pt x="510" y="164"/>
                        </a:cubicBezTo>
                        <a:cubicBezTo>
                          <a:pt x="504" y="175"/>
                          <a:pt x="519" y="174"/>
                          <a:pt x="510" y="181"/>
                        </a:cubicBezTo>
                        <a:cubicBezTo>
                          <a:pt x="499" y="190"/>
                          <a:pt x="514" y="169"/>
                          <a:pt x="504" y="172"/>
                        </a:cubicBezTo>
                        <a:cubicBezTo>
                          <a:pt x="493" y="177"/>
                          <a:pt x="514" y="161"/>
                          <a:pt x="501" y="161"/>
                        </a:cubicBezTo>
                        <a:cubicBezTo>
                          <a:pt x="488" y="161"/>
                          <a:pt x="493" y="154"/>
                          <a:pt x="476" y="152"/>
                        </a:cubicBezTo>
                        <a:cubicBezTo>
                          <a:pt x="458" y="149"/>
                          <a:pt x="464" y="160"/>
                          <a:pt x="459" y="158"/>
                        </a:cubicBezTo>
                        <a:cubicBezTo>
                          <a:pt x="452" y="155"/>
                          <a:pt x="444" y="161"/>
                          <a:pt x="456" y="164"/>
                        </a:cubicBezTo>
                        <a:cubicBezTo>
                          <a:pt x="468" y="169"/>
                          <a:pt x="461" y="170"/>
                          <a:pt x="450" y="169"/>
                        </a:cubicBezTo>
                        <a:cubicBezTo>
                          <a:pt x="438" y="167"/>
                          <a:pt x="450" y="155"/>
                          <a:pt x="447" y="149"/>
                        </a:cubicBezTo>
                        <a:cubicBezTo>
                          <a:pt x="442" y="143"/>
                          <a:pt x="439" y="141"/>
                          <a:pt x="441" y="151"/>
                        </a:cubicBezTo>
                        <a:cubicBezTo>
                          <a:pt x="445" y="163"/>
                          <a:pt x="421" y="157"/>
                          <a:pt x="430" y="167"/>
                        </a:cubicBezTo>
                        <a:cubicBezTo>
                          <a:pt x="436" y="177"/>
                          <a:pt x="439" y="177"/>
                          <a:pt x="433" y="184"/>
                        </a:cubicBezTo>
                        <a:cubicBezTo>
                          <a:pt x="426" y="192"/>
                          <a:pt x="433" y="192"/>
                          <a:pt x="433" y="198"/>
                        </a:cubicBezTo>
                        <a:cubicBezTo>
                          <a:pt x="432" y="204"/>
                          <a:pt x="447" y="194"/>
                          <a:pt x="458" y="200"/>
                        </a:cubicBezTo>
                        <a:cubicBezTo>
                          <a:pt x="470" y="207"/>
                          <a:pt x="465" y="209"/>
                          <a:pt x="464" y="212"/>
                        </a:cubicBezTo>
                        <a:cubicBezTo>
                          <a:pt x="462" y="215"/>
                          <a:pt x="458" y="223"/>
                          <a:pt x="459" y="215"/>
                        </a:cubicBezTo>
                        <a:cubicBezTo>
                          <a:pt x="462" y="207"/>
                          <a:pt x="459" y="198"/>
                          <a:pt x="444" y="203"/>
                        </a:cubicBezTo>
                        <a:cubicBezTo>
                          <a:pt x="430" y="207"/>
                          <a:pt x="445" y="216"/>
                          <a:pt x="438" y="219"/>
                        </a:cubicBezTo>
                        <a:cubicBezTo>
                          <a:pt x="430" y="224"/>
                          <a:pt x="436" y="229"/>
                          <a:pt x="427" y="232"/>
                        </a:cubicBezTo>
                        <a:cubicBezTo>
                          <a:pt x="418" y="236"/>
                          <a:pt x="427" y="241"/>
                          <a:pt x="409" y="238"/>
                        </a:cubicBezTo>
                        <a:cubicBezTo>
                          <a:pt x="389" y="235"/>
                          <a:pt x="415" y="238"/>
                          <a:pt x="420" y="227"/>
                        </a:cubicBezTo>
                        <a:cubicBezTo>
                          <a:pt x="426" y="216"/>
                          <a:pt x="429" y="223"/>
                          <a:pt x="429" y="213"/>
                        </a:cubicBezTo>
                        <a:cubicBezTo>
                          <a:pt x="430" y="204"/>
                          <a:pt x="421" y="204"/>
                          <a:pt x="423" y="194"/>
                        </a:cubicBezTo>
                        <a:cubicBezTo>
                          <a:pt x="424" y="181"/>
                          <a:pt x="427" y="175"/>
                          <a:pt x="420" y="167"/>
                        </a:cubicBezTo>
                        <a:cubicBezTo>
                          <a:pt x="410" y="161"/>
                          <a:pt x="426" y="163"/>
                          <a:pt x="426" y="152"/>
                        </a:cubicBezTo>
                        <a:cubicBezTo>
                          <a:pt x="426" y="140"/>
                          <a:pt x="407" y="146"/>
                          <a:pt x="400" y="144"/>
                        </a:cubicBezTo>
                        <a:cubicBezTo>
                          <a:pt x="390" y="141"/>
                          <a:pt x="394" y="163"/>
                          <a:pt x="383" y="167"/>
                        </a:cubicBezTo>
                        <a:cubicBezTo>
                          <a:pt x="366" y="174"/>
                          <a:pt x="386" y="174"/>
                          <a:pt x="378" y="184"/>
                        </a:cubicBezTo>
                        <a:cubicBezTo>
                          <a:pt x="371" y="197"/>
                          <a:pt x="400" y="197"/>
                          <a:pt x="394" y="207"/>
                        </a:cubicBezTo>
                        <a:cubicBezTo>
                          <a:pt x="386" y="216"/>
                          <a:pt x="390" y="207"/>
                          <a:pt x="363" y="197"/>
                        </a:cubicBezTo>
                        <a:cubicBezTo>
                          <a:pt x="334" y="184"/>
                          <a:pt x="320" y="190"/>
                          <a:pt x="328" y="198"/>
                        </a:cubicBezTo>
                        <a:cubicBezTo>
                          <a:pt x="332" y="203"/>
                          <a:pt x="317" y="213"/>
                          <a:pt x="317" y="206"/>
                        </a:cubicBezTo>
                        <a:cubicBezTo>
                          <a:pt x="317" y="197"/>
                          <a:pt x="312" y="200"/>
                          <a:pt x="303" y="206"/>
                        </a:cubicBezTo>
                        <a:cubicBezTo>
                          <a:pt x="294" y="212"/>
                          <a:pt x="296" y="200"/>
                          <a:pt x="283" y="209"/>
                        </a:cubicBezTo>
                        <a:cubicBezTo>
                          <a:pt x="271" y="216"/>
                          <a:pt x="271" y="206"/>
                          <a:pt x="277" y="201"/>
                        </a:cubicBezTo>
                        <a:cubicBezTo>
                          <a:pt x="282" y="198"/>
                          <a:pt x="271" y="200"/>
                          <a:pt x="251" y="210"/>
                        </a:cubicBezTo>
                        <a:cubicBezTo>
                          <a:pt x="231" y="219"/>
                          <a:pt x="228" y="212"/>
                          <a:pt x="225" y="224"/>
                        </a:cubicBezTo>
                        <a:cubicBezTo>
                          <a:pt x="222" y="236"/>
                          <a:pt x="221" y="227"/>
                          <a:pt x="215" y="230"/>
                        </a:cubicBezTo>
                        <a:cubicBezTo>
                          <a:pt x="207" y="235"/>
                          <a:pt x="211" y="229"/>
                          <a:pt x="205" y="226"/>
                        </a:cubicBezTo>
                        <a:cubicBezTo>
                          <a:pt x="198" y="223"/>
                          <a:pt x="207" y="218"/>
                          <a:pt x="213" y="218"/>
                        </a:cubicBezTo>
                        <a:cubicBezTo>
                          <a:pt x="219" y="218"/>
                          <a:pt x="213" y="206"/>
                          <a:pt x="204" y="207"/>
                        </a:cubicBezTo>
                        <a:cubicBezTo>
                          <a:pt x="195" y="207"/>
                          <a:pt x="185" y="201"/>
                          <a:pt x="193" y="209"/>
                        </a:cubicBezTo>
                        <a:cubicBezTo>
                          <a:pt x="201" y="215"/>
                          <a:pt x="187" y="221"/>
                          <a:pt x="196" y="227"/>
                        </a:cubicBezTo>
                        <a:cubicBezTo>
                          <a:pt x="204" y="232"/>
                          <a:pt x="195" y="233"/>
                          <a:pt x="196" y="242"/>
                        </a:cubicBezTo>
                        <a:cubicBezTo>
                          <a:pt x="198" y="250"/>
                          <a:pt x="190" y="229"/>
                          <a:pt x="176" y="238"/>
                        </a:cubicBezTo>
                        <a:cubicBezTo>
                          <a:pt x="163" y="247"/>
                          <a:pt x="156" y="245"/>
                          <a:pt x="164" y="255"/>
                        </a:cubicBezTo>
                        <a:cubicBezTo>
                          <a:pt x="173" y="264"/>
                          <a:pt x="163" y="265"/>
                          <a:pt x="149" y="258"/>
                        </a:cubicBezTo>
                        <a:cubicBezTo>
                          <a:pt x="134" y="252"/>
                          <a:pt x="130" y="256"/>
                          <a:pt x="137" y="261"/>
                        </a:cubicBezTo>
                        <a:cubicBezTo>
                          <a:pt x="143" y="267"/>
                          <a:pt x="153" y="265"/>
                          <a:pt x="144" y="272"/>
                        </a:cubicBezTo>
                        <a:cubicBezTo>
                          <a:pt x="137" y="276"/>
                          <a:pt x="138" y="265"/>
                          <a:pt x="129" y="264"/>
                        </a:cubicBezTo>
                        <a:cubicBezTo>
                          <a:pt x="118" y="262"/>
                          <a:pt x="126" y="258"/>
                          <a:pt x="121" y="253"/>
                        </a:cubicBezTo>
                        <a:cubicBezTo>
                          <a:pt x="115" y="249"/>
                          <a:pt x="127" y="247"/>
                          <a:pt x="120" y="241"/>
                        </a:cubicBezTo>
                        <a:cubicBezTo>
                          <a:pt x="112" y="235"/>
                          <a:pt x="104" y="233"/>
                          <a:pt x="103" y="227"/>
                        </a:cubicBezTo>
                        <a:cubicBezTo>
                          <a:pt x="101" y="221"/>
                          <a:pt x="103" y="232"/>
                          <a:pt x="118" y="235"/>
                        </a:cubicBezTo>
                        <a:cubicBezTo>
                          <a:pt x="134" y="236"/>
                          <a:pt x="149" y="247"/>
                          <a:pt x="163" y="239"/>
                        </a:cubicBezTo>
                        <a:cubicBezTo>
                          <a:pt x="176" y="232"/>
                          <a:pt x="181" y="226"/>
                          <a:pt x="166" y="216"/>
                        </a:cubicBezTo>
                        <a:cubicBezTo>
                          <a:pt x="152" y="207"/>
                          <a:pt x="153" y="212"/>
                          <a:pt x="138" y="201"/>
                        </a:cubicBezTo>
                        <a:cubicBezTo>
                          <a:pt x="123" y="192"/>
                          <a:pt x="127" y="200"/>
                          <a:pt x="114" y="197"/>
                        </a:cubicBezTo>
                        <a:cubicBezTo>
                          <a:pt x="101" y="192"/>
                          <a:pt x="114" y="192"/>
                          <a:pt x="104" y="189"/>
                        </a:cubicBezTo>
                        <a:cubicBezTo>
                          <a:pt x="95" y="184"/>
                          <a:pt x="103" y="194"/>
                          <a:pt x="91" y="189"/>
                        </a:cubicBezTo>
                        <a:cubicBezTo>
                          <a:pt x="91" y="190"/>
                          <a:pt x="91" y="190"/>
                          <a:pt x="91" y="190"/>
                        </a:cubicBezTo>
                        <a:cubicBezTo>
                          <a:pt x="92" y="194"/>
                          <a:pt x="89" y="194"/>
                          <a:pt x="88" y="192"/>
                        </a:cubicBezTo>
                        <a:cubicBezTo>
                          <a:pt x="84" y="192"/>
                          <a:pt x="86" y="192"/>
                          <a:pt x="84" y="194"/>
                        </a:cubicBezTo>
                        <a:cubicBezTo>
                          <a:pt x="83" y="195"/>
                          <a:pt x="78" y="195"/>
                          <a:pt x="78" y="197"/>
                        </a:cubicBezTo>
                        <a:cubicBezTo>
                          <a:pt x="77" y="200"/>
                          <a:pt x="77" y="201"/>
                          <a:pt x="75" y="200"/>
                        </a:cubicBezTo>
                        <a:cubicBezTo>
                          <a:pt x="68" y="204"/>
                          <a:pt x="74" y="201"/>
                          <a:pt x="74" y="203"/>
                        </a:cubicBezTo>
                        <a:cubicBezTo>
                          <a:pt x="75" y="206"/>
                          <a:pt x="71" y="204"/>
                          <a:pt x="72" y="209"/>
                        </a:cubicBezTo>
                        <a:cubicBezTo>
                          <a:pt x="74" y="216"/>
                          <a:pt x="77" y="210"/>
                          <a:pt x="80" y="215"/>
                        </a:cubicBezTo>
                        <a:cubicBezTo>
                          <a:pt x="83" y="219"/>
                          <a:pt x="86" y="218"/>
                          <a:pt x="83" y="221"/>
                        </a:cubicBezTo>
                        <a:cubicBezTo>
                          <a:pt x="80" y="224"/>
                          <a:pt x="74" y="229"/>
                          <a:pt x="77" y="232"/>
                        </a:cubicBezTo>
                        <a:cubicBezTo>
                          <a:pt x="80" y="233"/>
                          <a:pt x="86" y="247"/>
                          <a:pt x="84" y="247"/>
                        </a:cubicBezTo>
                        <a:cubicBezTo>
                          <a:pt x="81" y="247"/>
                          <a:pt x="81" y="247"/>
                          <a:pt x="81" y="249"/>
                        </a:cubicBezTo>
                        <a:cubicBezTo>
                          <a:pt x="83" y="249"/>
                          <a:pt x="81" y="249"/>
                          <a:pt x="81" y="250"/>
                        </a:cubicBezTo>
                        <a:cubicBezTo>
                          <a:pt x="81" y="253"/>
                          <a:pt x="80" y="252"/>
                          <a:pt x="81" y="253"/>
                        </a:cubicBezTo>
                        <a:cubicBezTo>
                          <a:pt x="84" y="255"/>
                          <a:pt x="80" y="255"/>
                          <a:pt x="80" y="256"/>
                        </a:cubicBezTo>
                        <a:cubicBezTo>
                          <a:pt x="81" y="259"/>
                          <a:pt x="88" y="259"/>
                          <a:pt x="84" y="261"/>
                        </a:cubicBezTo>
                        <a:cubicBezTo>
                          <a:pt x="83" y="262"/>
                          <a:pt x="84" y="262"/>
                          <a:pt x="84" y="264"/>
                        </a:cubicBezTo>
                        <a:cubicBezTo>
                          <a:pt x="83" y="265"/>
                          <a:pt x="89" y="265"/>
                          <a:pt x="89" y="269"/>
                        </a:cubicBezTo>
                        <a:cubicBezTo>
                          <a:pt x="88" y="272"/>
                          <a:pt x="81" y="272"/>
                          <a:pt x="84" y="275"/>
                        </a:cubicBezTo>
                        <a:cubicBezTo>
                          <a:pt x="88" y="276"/>
                          <a:pt x="92" y="278"/>
                          <a:pt x="94" y="281"/>
                        </a:cubicBezTo>
                        <a:cubicBezTo>
                          <a:pt x="95" y="284"/>
                          <a:pt x="97" y="282"/>
                          <a:pt x="95" y="285"/>
                        </a:cubicBezTo>
                        <a:cubicBezTo>
                          <a:pt x="94" y="288"/>
                          <a:pt x="89" y="295"/>
                          <a:pt x="80" y="302"/>
                        </a:cubicBezTo>
                        <a:cubicBezTo>
                          <a:pt x="72" y="310"/>
                          <a:pt x="69" y="311"/>
                          <a:pt x="66" y="314"/>
                        </a:cubicBezTo>
                        <a:cubicBezTo>
                          <a:pt x="69" y="316"/>
                          <a:pt x="72" y="311"/>
                          <a:pt x="74" y="313"/>
                        </a:cubicBezTo>
                        <a:cubicBezTo>
                          <a:pt x="74" y="313"/>
                          <a:pt x="72" y="313"/>
                          <a:pt x="72" y="314"/>
                        </a:cubicBezTo>
                        <a:cubicBezTo>
                          <a:pt x="74" y="318"/>
                          <a:pt x="69" y="313"/>
                          <a:pt x="72" y="316"/>
                        </a:cubicBezTo>
                        <a:cubicBezTo>
                          <a:pt x="74" y="319"/>
                          <a:pt x="74" y="316"/>
                          <a:pt x="75" y="319"/>
                        </a:cubicBezTo>
                        <a:cubicBezTo>
                          <a:pt x="77" y="321"/>
                          <a:pt x="81" y="318"/>
                          <a:pt x="83" y="321"/>
                        </a:cubicBezTo>
                        <a:cubicBezTo>
                          <a:pt x="83" y="322"/>
                          <a:pt x="86" y="321"/>
                          <a:pt x="86" y="322"/>
                        </a:cubicBezTo>
                        <a:cubicBezTo>
                          <a:pt x="84" y="324"/>
                          <a:pt x="84" y="324"/>
                          <a:pt x="80" y="322"/>
                        </a:cubicBezTo>
                        <a:cubicBezTo>
                          <a:pt x="74" y="321"/>
                          <a:pt x="77" y="327"/>
                          <a:pt x="74" y="324"/>
                        </a:cubicBezTo>
                        <a:cubicBezTo>
                          <a:pt x="69" y="322"/>
                          <a:pt x="72" y="328"/>
                          <a:pt x="69" y="325"/>
                        </a:cubicBezTo>
                        <a:cubicBezTo>
                          <a:pt x="66" y="324"/>
                          <a:pt x="69" y="327"/>
                          <a:pt x="68" y="328"/>
                        </a:cubicBezTo>
                        <a:cubicBezTo>
                          <a:pt x="71" y="331"/>
                          <a:pt x="66" y="330"/>
                          <a:pt x="66" y="333"/>
                        </a:cubicBezTo>
                        <a:cubicBezTo>
                          <a:pt x="66" y="337"/>
                          <a:pt x="62" y="334"/>
                          <a:pt x="63" y="340"/>
                        </a:cubicBezTo>
                        <a:cubicBezTo>
                          <a:pt x="66" y="345"/>
                          <a:pt x="62" y="342"/>
                          <a:pt x="65" y="347"/>
                        </a:cubicBezTo>
                        <a:cubicBezTo>
                          <a:pt x="68" y="351"/>
                          <a:pt x="65" y="348"/>
                          <a:pt x="63" y="353"/>
                        </a:cubicBezTo>
                        <a:cubicBezTo>
                          <a:pt x="65" y="356"/>
                          <a:pt x="68" y="356"/>
                          <a:pt x="66" y="357"/>
                        </a:cubicBezTo>
                        <a:cubicBezTo>
                          <a:pt x="66" y="359"/>
                          <a:pt x="65" y="362"/>
                          <a:pt x="66" y="362"/>
                        </a:cubicBezTo>
                        <a:cubicBezTo>
                          <a:pt x="68" y="362"/>
                          <a:pt x="66" y="362"/>
                          <a:pt x="68" y="365"/>
                        </a:cubicBezTo>
                        <a:cubicBezTo>
                          <a:pt x="71" y="368"/>
                          <a:pt x="69" y="371"/>
                          <a:pt x="69" y="371"/>
                        </a:cubicBezTo>
                        <a:cubicBezTo>
                          <a:pt x="74" y="370"/>
                          <a:pt x="71" y="373"/>
                          <a:pt x="75" y="373"/>
                        </a:cubicBezTo>
                        <a:cubicBezTo>
                          <a:pt x="81" y="371"/>
                          <a:pt x="77" y="377"/>
                          <a:pt x="81" y="376"/>
                        </a:cubicBezTo>
                        <a:cubicBezTo>
                          <a:pt x="84" y="373"/>
                          <a:pt x="88" y="374"/>
                          <a:pt x="88" y="376"/>
                        </a:cubicBezTo>
                        <a:cubicBezTo>
                          <a:pt x="89" y="377"/>
                          <a:pt x="92" y="376"/>
                          <a:pt x="91" y="379"/>
                        </a:cubicBezTo>
                        <a:cubicBezTo>
                          <a:pt x="89" y="383"/>
                          <a:pt x="94" y="383"/>
                          <a:pt x="91" y="385"/>
                        </a:cubicBezTo>
                        <a:cubicBezTo>
                          <a:pt x="88" y="388"/>
                          <a:pt x="92" y="386"/>
                          <a:pt x="92" y="391"/>
                        </a:cubicBezTo>
                        <a:cubicBezTo>
                          <a:pt x="94" y="397"/>
                          <a:pt x="100" y="396"/>
                          <a:pt x="98" y="397"/>
                        </a:cubicBezTo>
                        <a:cubicBezTo>
                          <a:pt x="95" y="402"/>
                          <a:pt x="103" y="397"/>
                          <a:pt x="103" y="402"/>
                        </a:cubicBezTo>
                        <a:cubicBezTo>
                          <a:pt x="103" y="403"/>
                          <a:pt x="108" y="403"/>
                          <a:pt x="104" y="405"/>
                        </a:cubicBezTo>
                        <a:cubicBezTo>
                          <a:pt x="101" y="406"/>
                          <a:pt x="101" y="409"/>
                          <a:pt x="97" y="406"/>
                        </a:cubicBezTo>
                        <a:cubicBezTo>
                          <a:pt x="95" y="405"/>
                          <a:pt x="94" y="408"/>
                          <a:pt x="95" y="409"/>
                        </a:cubicBezTo>
                        <a:cubicBezTo>
                          <a:pt x="98" y="414"/>
                          <a:pt x="94" y="414"/>
                          <a:pt x="97" y="419"/>
                        </a:cubicBezTo>
                        <a:cubicBezTo>
                          <a:pt x="98" y="420"/>
                          <a:pt x="101" y="422"/>
                          <a:pt x="103" y="419"/>
                        </a:cubicBezTo>
                        <a:cubicBezTo>
                          <a:pt x="103" y="416"/>
                          <a:pt x="106" y="419"/>
                          <a:pt x="109" y="417"/>
                        </a:cubicBezTo>
                        <a:cubicBezTo>
                          <a:pt x="112" y="414"/>
                          <a:pt x="110" y="419"/>
                          <a:pt x="114" y="417"/>
                        </a:cubicBezTo>
                        <a:cubicBezTo>
                          <a:pt x="117" y="414"/>
                          <a:pt x="114" y="420"/>
                          <a:pt x="118" y="422"/>
                        </a:cubicBezTo>
                        <a:cubicBezTo>
                          <a:pt x="121" y="423"/>
                          <a:pt x="115" y="425"/>
                          <a:pt x="117" y="426"/>
                        </a:cubicBezTo>
                        <a:cubicBezTo>
                          <a:pt x="120" y="429"/>
                          <a:pt x="117" y="429"/>
                          <a:pt x="120" y="429"/>
                        </a:cubicBezTo>
                        <a:cubicBezTo>
                          <a:pt x="123" y="431"/>
                          <a:pt x="123" y="428"/>
                          <a:pt x="126" y="432"/>
                        </a:cubicBezTo>
                        <a:cubicBezTo>
                          <a:pt x="129" y="435"/>
                          <a:pt x="126" y="442"/>
                          <a:pt x="129" y="440"/>
                        </a:cubicBezTo>
                        <a:cubicBezTo>
                          <a:pt x="134" y="439"/>
                          <a:pt x="134" y="443"/>
                          <a:pt x="140" y="440"/>
                        </a:cubicBezTo>
                        <a:cubicBezTo>
                          <a:pt x="144" y="437"/>
                          <a:pt x="143" y="442"/>
                          <a:pt x="146" y="443"/>
                        </a:cubicBezTo>
                        <a:cubicBezTo>
                          <a:pt x="149" y="446"/>
                          <a:pt x="150" y="442"/>
                          <a:pt x="153" y="446"/>
                        </a:cubicBezTo>
                        <a:cubicBezTo>
                          <a:pt x="155" y="448"/>
                          <a:pt x="158" y="445"/>
                          <a:pt x="159" y="448"/>
                        </a:cubicBezTo>
                        <a:cubicBezTo>
                          <a:pt x="161" y="451"/>
                          <a:pt x="164" y="448"/>
                          <a:pt x="164" y="449"/>
                        </a:cubicBezTo>
                        <a:cubicBezTo>
                          <a:pt x="164" y="452"/>
                          <a:pt x="166" y="452"/>
                          <a:pt x="164" y="454"/>
                        </a:cubicBezTo>
                        <a:cubicBezTo>
                          <a:pt x="161" y="455"/>
                          <a:pt x="161" y="457"/>
                          <a:pt x="163" y="457"/>
                        </a:cubicBezTo>
                        <a:cubicBezTo>
                          <a:pt x="164" y="457"/>
                          <a:pt x="166" y="459"/>
                          <a:pt x="163" y="459"/>
                        </a:cubicBezTo>
                        <a:cubicBezTo>
                          <a:pt x="161" y="459"/>
                          <a:pt x="159" y="460"/>
                          <a:pt x="161" y="462"/>
                        </a:cubicBezTo>
                        <a:cubicBezTo>
                          <a:pt x="163" y="463"/>
                          <a:pt x="164" y="466"/>
                          <a:pt x="163" y="468"/>
                        </a:cubicBezTo>
                        <a:cubicBezTo>
                          <a:pt x="161" y="471"/>
                          <a:pt x="155" y="468"/>
                          <a:pt x="153" y="471"/>
                        </a:cubicBezTo>
                        <a:cubicBezTo>
                          <a:pt x="153" y="474"/>
                          <a:pt x="147" y="469"/>
                          <a:pt x="149" y="478"/>
                        </a:cubicBezTo>
                        <a:cubicBezTo>
                          <a:pt x="153" y="475"/>
                          <a:pt x="150" y="480"/>
                          <a:pt x="155" y="477"/>
                        </a:cubicBezTo>
                        <a:cubicBezTo>
                          <a:pt x="158" y="475"/>
                          <a:pt x="158" y="478"/>
                          <a:pt x="155" y="480"/>
                        </a:cubicBezTo>
                        <a:cubicBezTo>
                          <a:pt x="149" y="481"/>
                          <a:pt x="152" y="483"/>
                          <a:pt x="146" y="483"/>
                        </a:cubicBezTo>
                        <a:cubicBezTo>
                          <a:pt x="144" y="483"/>
                          <a:pt x="146" y="488"/>
                          <a:pt x="149" y="486"/>
                        </a:cubicBezTo>
                        <a:cubicBezTo>
                          <a:pt x="150" y="486"/>
                          <a:pt x="153" y="491"/>
                          <a:pt x="150" y="491"/>
                        </a:cubicBezTo>
                        <a:cubicBezTo>
                          <a:pt x="149" y="489"/>
                          <a:pt x="147" y="489"/>
                          <a:pt x="146" y="492"/>
                        </a:cubicBezTo>
                        <a:cubicBezTo>
                          <a:pt x="146" y="495"/>
                          <a:pt x="144" y="495"/>
                          <a:pt x="144" y="497"/>
                        </a:cubicBezTo>
                        <a:cubicBezTo>
                          <a:pt x="146" y="501"/>
                          <a:pt x="144" y="498"/>
                          <a:pt x="141" y="498"/>
                        </a:cubicBezTo>
                        <a:cubicBezTo>
                          <a:pt x="140" y="498"/>
                          <a:pt x="137" y="495"/>
                          <a:pt x="138" y="498"/>
                        </a:cubicBezTo>
                        <a:cubicBezTo>
                          <a:pt x="138" y="500"/>
                          <a:pt x="134" y="500"/>
                          <a:pt x="140" y="501"/>
                        </a:cubicBezTo>
                        <a:cubicBezTo>
                          <a:pt x="144" y="504"/>
                          <a:pt x="141" y="506"/>
                          <a:pt x="146" y="506"/>
                        </a:cubicBezTo>
                        <a:cubicBezTo>
                          <a:pt x="150" y="507"/>
                          <a:pt x="146" y="507"/>
                          <a:pt x="152" y="510"/>
                        </a:cubicBezTo>
                        <a:cubicBezTo>
                          <a:pt x="158" y="512"/>
                          <a:pt x="152" y="509"/>
                          <a:pt x="163" y="520"/>
                        </a:cubicBezTo>
                        <a:cubicBezTo>
                          <a:pt x="164" y="518"/>
                          <a:pt x="167" y="518"/>
                          <a:pt x="169" y="518"/>
                        </a:cubicBezTo>
                        <a:cubicBezTo>
                          <a:pt x="170" y="518"/>
                          <a:pt x="170" y="521"/>
                          <a:pt x="173" y="521"/>
                        </a:cubicBezTo>
                        <a:cubicBezTo>
                          <a:pt x="176" y="521"/>
                          <a:pt x="175" y="524"/>
                          <a:pt x="179" y="521"/>
                        </a:cubicBezTo>
                        <a:cubicBezTo>
                          <a:pt x="182" y="520"/>
                          <a:pt x="184" y="523"/>
                          <a:pt x="185" y="523"/>
                        </a:cubicBezTo>
                        <a:cubicBezTo>
                          <a:pt x="187" y="523"/>
                          <a:pt x="187" y="524"/>
                          <a:pt x="192" y="526"/>
                        </a:cubicBezTo>
                        <a:cubicBezTo>
                          <a:pt x="196" y="527"/>
                          <a:pt x="192" y="527"/>
                          <a:pt x="193" y="529"/>
                        </a:cubicBezTo>
                        <a:cubicBezTo>
                          <a:pt x="196" y="530"/>
                          <a:pt x="198" y="526"/>
                          <a:pt x="199" y="527"/>
                        </a:cubicBezTo>
                        <a:cubicBezTo>
                          <a:pt x="202" y="529"/>
                          <a:pt x="202" y="526"/>
                          <a:pt x="204" y="527"/>
                        </a:cubicBezTo>
                        <a:cubicBezTo>
                          <a:pt x="205" y="527"/>
                          <a:pt x="205" y="529"/>
                          <a:pt x="208" y="529"/>
                        </a:cubicBezTo>
                        <a:cubicBezTo>
                          <a:pt x="211" y="529"/>
                          <a:pt x="207" y="532"/>
                          <a:pt x="208" y="534"/>
                        </a:cubicBezTo>
                        <a:cubicBezTo>
                          <a:pt x="210" y="535"/>
                          <a:pt x="210" y="535"/>
                          <a:pt x="215" y="537"/>
                        </a:cubicBezTo>
                        <a:cubicBezTo>
                          <a:pt x="216" y="540"/>
                          <a:pt x="218" y="535"/>
                          <a:pt x="218" y="538"/>
                        </a:cubicBezTo>
                        <a:cubicBezTo>
                          <a:pt x="219" y="541"/>
                          <a:pt x="221" y="538"/>
                          <a:pt x="221" y="541"/>
                        </a:cubicBezTo>
                        <a:cubicBezTo>
                          <a:pt x="222" y="546"/>
                          <a:pt x="227" y="544"/>
                          <a:pt x="227" y="543"/>
                        </a:cubicBezTo>
                        <a:cubicBezTo>
                          <a:pt x="228" y="541"/>
                          <a:pt x="230" y="540"/>
                          <a:pt x="231" y="538"/>
                        </a:cubicBezTo>
                        <a:cubicBezTo>
                          <a:pt x="227" y="527"/>
                          <a:pt x="222" y="529"/>
                          <a:pt x="224" y="520"/>
                        </a:cubicBezTo>
                        <a:cubicBezTo>
                          <a:pt x="225" y="509"/>
                          <a:pt x="222" y="520"/>
                          <a:pt x="222" y="514"/>
                        </a:cubicBezTo>
                        <a:cubicBezTo>
                          <a:pt x="222" y="507"/>
                          <a:pt x="213" y="509"/>
                          <a:pt x="218" y="506"/>
                        </a:cubicBezTo>
                        <a:cubicBezTo>
                          <a:pt x="221" y="503"/>
                          <a:pt x="222" y="498"/>
                          <a:pt x="227" y="494"/>
                        </a:cubicBezTo>
                        <a:cubicBezTo>
                          <a:pt x="231" y="489"/>
                          <a:pt x="233" y="494"/>
                          <a:pt x="233" y="491"/>
                        </a:cubicBezTo>
                        <a:cubicBezTo>
                          <a:pt x="233" y="489"/>
                          <a:pt x="233" y="491"/>
                          <a:pt x="234" y="486"/>
                        </a:cubicBezTo>
                        <a:cubicBezTo>
                          <a:pt x="227" y="481"/>
                          <a:pt x="239" y="485"/>
                          <a:pt x="231" y="477"/>
                        </a:cubicBezTo>
                        <a:cubicBezTo>
                          <a:pt x="225" y="469"/>
                          <a:pt x="225" y="469"/>
                          <a:pt x="222" y="471"/>
                        </a:cubicBezTo>
                        <a:cubicBezTo>
                          <a:pt x="219" y="471"/>
                          <a:pt x="222" y="466"/>
                          <a:pt x="218" y="463"/>
                        </a:cubicBezTo>
                        <a:cubicBezTo>
                          <a:pt x="211" y="462"/>
                          <a:pt x="221" y="455"/>
                          <a:pt x="218" y="451"/>
                        </a:cubicBezTo>
                        <a:cubicBezTo>
                          <a:pt x="215" y="448"/>
                          <a:pt x="222" y="437"/>
                          <a:pt x="225" y="440"/>
                        </a:cubicBezTo>
                        <a:cubicBezTo>
                          <a:pt x="231" y="449"/>
                          <a:pt x="233" y="446"/>
                          <a:pt x="233" y="440"/>
                        </a:cubicBezTo>
                        <a:cubicBezTo>
                          <a:pt x="233" y="434"/>
                          <a:pt x="244" y="431"/>
                          <a:pt x="248" y="426"/>
                        </a:cubicBezTo>
                        <a:cubicBezTo>
                          <a:pt x="251" y="420"/>
                          <a:pt x="253" y="429"/>
                          <a:pt x="257" y="425"/>
                        </a:cubicBezTo>
                        <a:cubicBezTo>
                          <a:pt x="263" y="422"/>
                          <a:pt x="262" y="426"/>
                          <a:pt x="270" y="428"/>
                        </a:cubicBezTo>
                        <a:cubicBezTo>
                          <a:pt x="277" y="428"/>
                          <a:pt x="285" y="442"/>
                          <a:pt x="291" y="437"/>
                        </a:cubicBezTo>
                        <a:cubicBezTo>
                          <a:pt x="294" y="432"/>
                          <a:pt x="296" y="429"/>
                          <a:pt x="300" y="432"/>
                        </a:cubicBezTo>
                        <a:cubicBezTo>
                          <a:pt x="305" y="435"/>
                          <a:pt x="305" y="428"/>
                          <a:pt x="314" y="435"/>
                        </a:cubicBezTo>
                        <a:cubicBezTo>
                          <a:pt x="323" y="442"/>
                          <a:pt x="318" y="431"/>
                          <a:pt x="325" y="435"/>
                        </a:cubicBezTo>
                        <a:cubicBezTo>
                          <a:pt x="332" y="440"/>
                          <a:pt x="340" y="429"/>
                          <a:pt x="331" y="426"/>
                        </a:cubicBezTo>
                        <a:cubicBezTo>
                          <a:pt x="314" y="419"/>
                          <a:pt x="335" y="420"/>
                          <a:pt x="329" y="414"/>
                        </a:cubicBezTo>
                        <a:cubicBezTo>
                          <a:pt x="323" y="409"/>
                          <a:pt x="345" y="409"/>
                          <a:pt x="337" y="406"/>
                        </a:cubicBezTo>
                        <a:cubicBezTo>
                          <a:pt x="329" y="403"/>
                          <a:pt x="326" y="396"/>
                          <a:pt x="335" y="396"/>
                        </a:cubicBezTo>
                        <a:cubicBezTo>
                          <a:pt x="345" y="396"/>
                          <a:pt x="375" y="390"/>
                          <a:pt x="383" y="385"/>
                        </a:cubicBezTo>
                        <a:cubicBezTo>
                          <a:pt x="392" y="382"/>
                          <a:pt x="394" y="376"/>
                          <a:pt x="400" y="380"/>
                        </a:cubicBezTo>
                        <a:cubicBezTo>
                          <a:pt x="404" y="383"/>
                          <a:pt x="407" y="376"/>
                          <a:pt x="410" y="386"/>
                        </a:cubicBezTo>
                        <a:cubicBezTo>
                          <a:pt x="413" y="399"/>
                          <a:pt x="418" y="391"/>
                          <a:pt x="424" y="394"/>
                        </a:cubicBezTo>
                        <a:cubicBezTo>
                          <a:pt x="430" y="397"/>
                          <a:pt x="435" y="394"/>
                          <a:pt x="430" y="399"/>
                        </a:cubicBezTo>
                        <a:cubicBezTo>
                          <a:pt x="426" y="403"/>
                          <a:pt x="435" y="403"/>
                          <a:pt x="447" y="396"/>
                        </a:cubicBezTo>
                        <a:cubicBezTo>
                          <a:pt x="459" y="386"/>
                          <a:pt x="458" y="393"/>
                          <a:pt x="455" y="396"/>
                        </a:cubicBezTo>
                        <a:cubicBezTo>
                          <a:pt x="452" y="399"/>
                          <a:pt x="464" y="400"/>
                          <a:pt x="475" y="420"/>
                        </a:cubicBezTo>
                        <a:cubicBezTo>
                          <a:pt x="488" y="449"/>
                          <a:pt x="482" y="423"/>
                          <a:pt x="491" y="431"/>
                        </a:cubicBezTo>
                        <a:cubicBezTo>
                          <a:pt x="502" y="440"/>
                          <a:pt x="507" y="428"/>
                          <a:pt x="516" y="437"/>
                        </a:cubicBezTo>
                        <a:cubicBezTo>
                          <a:pt x="523" y="448"/>
                          <a:pt x="527" y="454"/>
                          <a:pt x="533" y="448"/>
                        </a:cubicBezTo>
                        <a:cubicBezTo>
                          <a:pt x="540" y="443"/>
                          <a:pt x="533" y="449"/>
                          <a:pt x="540" y="455"/>
                        </a:cubicBezTo>
                        <a:cubicBezTo>
                          <a:pt x="540" y="455"/>
                          <a:pt x="540" y="455"/>
                          <a:pt x="545" y="454"/>
                        </a:cubicBezTo>
                        <a:cubicBezTo>
                          <a:pt x="550" y="448"/>
                          <a:pt x="548" y="452"/>
                          <a:pt x="556" y="449"/>
                        </a:cubicBezTo>
                        <a:cubicBezTo>
                          <a:pt x="562" y="448"/>
                          <a:pt x="556" y="446"/>
                          <a:pt x="565" y="442"/>
                        </a:cubicBezTo>
                        <a:cubicBezTo>
                          <a:pt x="574" y="437"/>
                          <a:pt x="580" y="434"/>
                          <a:pt x="585" y="437"/>
                        </a:cubicBezTo>
                        <a:cubicBezTo>
                          <a:pt x="589" y="440"/>
                          <a:pt x="595" y="434"/>
                          <a:pt x="597" y="440"/>
                        </a:cubicBezTo>
                        <a:cubicBezTo>
                          <a:pt x="598" y="445"/>
                          <a:pt x="624" y="449"/>
                          <a:pt x="628" y="442"/>
                        </a:cubicBezTo>
                        <a:cubicBezTo>
                          <a:pt x="629" y="435"/>
                          <a:pt x="620" y="435"/>
                          <a:pt x="626" y="428"/>
                        </a:cubicBezTo>
                        <a:cubicBezTo>
                          <a:pt x="632" y="419"/>
                          <a:pt x="629" y="419"/>
                          <a:pt x="643" y="423"/>
                        </a:cubicBezTo>
                        <a:cubicBezTo>
                          <a:pt x="655" y="429"/>
                          <a:pt x="660" y="423"/>
                          <a:pt x="660" y="431"/>
                        </a:cubicBezTo>
                        <a:cubicBezTo>
                          <a:pt x="660" y="439"/>
                          <a:pt x="667" y="445"/>
                          <a:pt x="675" y="442"/>
                        </a:cubicBezTo>
                        <a:cubicBezTo>
                          <a:pt x="684" y="439"/>
                          <a:pt x="686" y="439"/>
                          <a:pt x="696" y="443"/>
                        </a:cubicBezTo>
                        <a:cubicBezTo>
                          <a:pt x="707" y="446"/>
                          <a:pt x="701" y="449"/>
                          <a:pt x="715" y="452"/>
                        </a:cubicBezTo>
                        <a:cubicBezTo>
                          <a:pt x="735" y="457"/>
                          <a:pt x="727" y="449"/>
                          <a:pt x="739" y="451"/>
                        </a:cubicBezTo>
                        <a:cubicBezTo>
                          <a:pt x="751" y="451"/>
                          <a:pt x="748" y="435"/>
                          <a:pt x="759" y="442"/>
                        </a:cubicBezTo>
                        <a:cubicBezTo>
                          <a:pt x="768" y="448"/>
                          <a:pt x="768" y="442"/>
                          <a:pt x="774" y="446"/>
                        </a:cubicBezTo>
                        <a:cubicBezTo>
                          <a:pt x="782" y="451"/>
                          <a:pt x="785" y="451"/>
                          <a:pt x="791" y="445"/>
                        </a:cubicBezTo>
                        <a:cubicBezTo>
                          <a:pt x="797" y="439"/>
                          <a:pt x="796" y="434"/>
                          <a:pt x="803" y="425"/>
                        </a:cubicBezTo>
                        <a:cubicBezTo>
                          <a:pt x="810" y="417"/>
                          <a:pt x="807" y="414"/>
                          <a:pt x="802" y="414"/>
                        </a:cubicBezTo>
                        <a:cubicBezTo>
                          <a:pt x="797" y="414"/>
                          <a:pt x="803" y="405"/>
                          <a:pt x="819" y="403"/>
                        </a:cubicBezTo>
                        <a:cubicBezTo>
                          <a:pt x="833" y="402"/>
                          <a:pt x="837" y="406"/>
                          <a:pt x="842" y="406"/>
                        </a:cubicBezTo>
                        <a:cubicBezTo>
                          <a:pt x="846" y="406"/>
                          <a:pt x="855" y="419"/>
                          <a:pt x="859" y="434"/>
                        </a:cubicBezTo>
                        <a:cubicBezTo>
                          <a:pt x="860" y="451"/>
                          <a:pt x="863" y="449"/>
                          <a:pt x="872" y="451"/>
                        </a:cubicBezTo>
                        <a:cubicBezTo>
                          <a:pt x="881" y="452"/>
                          <a:pt x="878" y="457"/>
                          <a:pt x="883" y="457"/>
                        </a:cubicBezTo>
                        <a:cubicBezTo>
                          <a:pt x="888" y="459"/>
                          <a:pt x="883" y="462"/>
                          <a:pt x="886" y="463"/>
                        </a:cubicBezTo>
                        <a:cubicBezTo>
                          <a:pt x="889" y="465"/>
                          <a:pt x="883" y="466"/>
                          <a:pt x="888" y="469"/>
                        </a:cubicBezTo>
                        <a:cubicBezTo>
                          <a:pt x="892" y="474"/>
                          <a:pt x="898" y="472"/>
                          <a:pt x="903" y="468"/>
                        </a:cubicBezTo>
                        <a:cubicBezTo>
                          <a:pt x="907" y="465"/>
                          <a:pt x="907" y="469"/>
                          <a:pt x="912" y="465"/>
                        </a:cubicBezTo>
                        <a:cubicBezTo>
                          <a:pt x="917" y="460"/>
                          <a:pt x="921" y="468"/>
                          <a:pt x="917" y="474"/>
                        </a:cubicBezTo>
                        <a:cubicBezTo>
                          <a:pt x="912" y="481"/>
                          <a:pt x="909" y="504"/>
                          <a:pt x="903" y="501"/>
                        </a:cubicBezTo>
                        <a:cubicBezTo>
                          <a:pt x="897" y="498"/>
                          <a:pt x="895" y="497"/>
                          <a:pt x="894" y="500"/>
                        </a:cubicBezTo>
                        <a:cubicBezTo>
                          <a:pt x="892" y="504"/>
                          <a:pt x="886" y="500"/>
                          <a:pt x="889" y="506"/>
                        </a:cubicBezTo>
                        <a:cubicBezTo>
                          <a:pt x="891" y="512"/>
                          <a:pt x="892" y="518"/>
                          <a:pt x="889" y="523"/>
                        </a:cubicBezTo>
                        <a:cubicBezTo>
                          <a:pt x="888" y="529"/>
                          <a:pt x="886" y="523"/>
                          <a:pt x="884" y="529"/>
                        </a:cubicBezTo>
                        <a:cubicBezTo>
                          <a:pt x="884" y="529"/>
                          <a:pt x="884" y="529"/>
                          <a:pt x="886" y="532"/>
                        </a:cubicBezTo>
                        <a:cubicBezTo>
                          <a:pt x="889" y="529"/>
                          <a:pt x="886" y="527"/>
                          <a:pt x="888" y="529"/>
                        </a:cubicBezTo>
                        <a:cubicBezTo>
                          <a:pt x="891" y="529"/>
                          <a:pt x="891" y="529"/>
                          <a:pt x="892" y="526"/>
                        </a:cubicBezTo>
                        <a:cubicBezTo>
                          <a:pt x="894" y="523"/>
                          <a:pt x="892" y="521"/>
                          <a:pt x="895" y="521"/>
                        </a:cubicBezTo>
                        <a:cubicBezTo>
                          <a:pt x="897" y="521"/>
                          <a:pt x="894" y="526"/>
                          <a:pt x="897" y="523"/>
                        </a:cubicBezTo>
                        <a:cubicBezTo>
                          <a:pt x="900" y="521"/>
                          <a:pt x="897" y="526"/>
                          <a:pt x="900" y="526"/>
                        </a:cubicBezTo>
                        <a:cubicBezTo>
                          <a:pt x="901" y="526"/>
                          <a:pt x="903" y="527"/>
                          <a:pt x="904" y="527"/>
                        </a:cubicBezTo>
                        <a:cubicBezTo>
                          <a:pt x="906" y="529"/>
                          <a:pt x="906" y="527"/>
                          <a:pt x="910" y="526"/>
                        </a:cubicBezTo>
                        <a:cubicBezTo>
                          <a:pt x="914" y="526"/>
                          <a:pt x="912" y="524"/>
                          <a:pt x="918" y="521"/>
                        </a:cubicBezTo>
                        <a:cubicBezTo>
                          <a:pt x="923" y="518"/>
                          <a:pt x="926" y="509"/>
                          <a:pt x="938" y="498"/>
                        </a:cubicBezTo>
                        <a:cubicBezTo>
                          <a:pt x="949" y="486"/>
                          <a:pt x="946" y="480"/>
                          <a:pt x="950" y="477"/>
                        </a:cubicBezTo>
                        <a:cubicBezTo>
                          <a:pt x="956" y="472"/>
                          <a:pt x="952" y="472"/>
                          <a:pt x="958" y="466"/>
                        </a:cubicBezTo>
                        <a:cubicBezTo>
                          <a:pt x="966" y="460"/>
                          <a:pt x="966" y="443"/>
                          <a:pt x="964" y="439"/>
                        </a:cubicBezTo>
                        <a:cubicBezTo>
                          <a:pt x="963" y="434"/>
                          <a:pt x="966" y="434"/>
                          <a:pt x="967" y="429"/>
                        </a:cubicBezTo>
                        <a:cubicBezTo>
                          <a:pt x="969" y="423"/>
                          <a:pt x="975" y="422"/>
                          <a:pt x="970" y="417"/>
                        </a:cubicBezTo>
                        <a:cubicBezTo>
                          <a:pt x="967" y="414"/>
                          <a:pt x="972" y="414"/>
                          <a:pt x="969" y="411"/>
                        </a:cubicBezTo>
                        <a:cubicBezTo>
                          <a:pt x="967" y="406"/>
                          <a:pt x="975" y="408"/>
                          <a:pt x="970" y="403"/>
                        </a:cubicBezTo>
                        <a:cubicBezTo>
                          <a:pt x="964" y="400"/>
                          <a:pt x="963" y="397"/>
                          <a:pt x="961" y="396"/>
                        </a:cubicBezTo>
                        <a:cubicBezTo>
                          <a:pt x="958" y="393"/>
                          <a:pt x="955" y="396"/>
                          <a:pt x="952" y="394"/>
                        </a:cubicBezTo>
                        <a:cubicBezTo>
                          <a:pt x="949" y="393"/>
                          <a:pt x="952" y="400"/>
                          <a:pt x="944" y="402"/>
                        </a:cubicBezTo>
                        <a:cubicBezTo>
                          <a:pt x="933" y="405"/>
                          <a:pt x="947" y="391"/>
                          <a:pt x="940" y="394"/>
                        </a:cubicBezTo>
                        <a:cubicBezTo>
                          <a:pt x="933" y="396"/>
                          <a:pt x="941" y="399"/>
                          <a:pt x="935" y="399"/>
                        </a:cubicBezTo>
                        <a:cubicBezTo>
                          <a:pt x="929" y="399"/>
                          <a:pt x="941" y="390"/>
                          <a:pt x="930" y="390"/>
                        </a:cubicBezTo>
                        <a:cubicBezTo>
                          <a:pt x="921" y="390"/>
                          <a:pt x="917" y="388"/>
                          <a:pt x="929" y="380"/>
                        </a:cubicBezTo>
                        <a:cubicBezTo>
                          <a:pt x="943" y="371"/>
                          <a:pt x="944" y="371"/>
                          <a:pt x="947" y="364"/>
                        </a:cubicBezTo>
                        <a:cubicBezTo>
                          <a:pt x="950" y="356"/>
                          <a:pt x="961" y="356"/>
                          <a:pt x="964" y="347"/>
                        </a:cubicBezTo>
                        <a:cubicBezTo>
                          <a:pt x="969" y="337"/>
                          <a:pt x="984" y="328"/>
                          <a:pt x="992" y="330"/>
                        </a:cubicBezTo>
                        <a:cubicBezTo>
                          <a:pt x="999" y="333"/>
                          <a:pt x="1002" y="328"/>
                          <a:pt x="1007" y="331"/>
                        </a:cubicBezTo>
                        <a:cubicBezTo>
                          <a:pt x="1012" y="334"/>
                          <a:pt x="1007" y="328"/>
                          <a:pt x="1018" y="330"/>
                        </a:cubicBezTo>
                        <a:cubicBezTo>
                          <a:pt x="1030" y="331"/>
                          <a:pt x="1030" y="334"/>
                          <a:pt x="1033" y="327"/>
                        </a:cubicBezTo>
                        <a:cubicBezTo>
                          <a:pt x="1033" y="325"/>
                          <a:pt x="1060" y="325"/>
                          <a:pt x="1051" y="333"/>
                        </a:cubicBezTo>
                        <a:cubicBezTo>
                          <a:pt x="1044" y="339"/>
                          <a:pt x="1063" y="334"/>
                          <a:pt x="1065" y="333"/>
                        </a:cubicBezTo>
                        <a:cubicBezTo>
                          <a:pt x="1068" y="328"/>
                          <a:pt x="1071" y="339"/>
                          <a:pt x="1079" y="333"/>
                        </a:cubicBezTo>
                        <a:cubicBezTo>
                          <a:pt x="1086" y="328"/>
                          <a:pt x="1063" y="328"/>
                          <a:pt x="1080" y="316"/>
                        </a:cubicBezTo>
                        <a:cubicBezTo>
                          <a:pt x="1097" y="305"/>
                          <a:pt x="1089" y="301"/>
                          <a:pt x="1109" y="299"/>
                        </a:cubicBezTo>
                        <a:cubicBezTo>
                          <a:pt x="1126" y="296"/>
                          <a:pt x="1112" y="319"/>
                          <a:pt x="1125" y="313"/>
                        </a:cubicBezTo>
                        <a:cubicBezTo>
                          <a:pt x="1137" y="307"/>
                          <a:pt x="1134" y="299"/>
                          <a:pt x="1141" y="302"/>
                        </a:cubicBezTo>
                        <a:cubicBezTo>
                          <a:pt x="1149" y="304"/>
                          <a:pt x="1137" y="287"/>
                          <a:pt x="1151" y="287"/>
                        </a:cubicBezTo>
                        <a:cubicBezTo>
                          <a:pt x="1165" y="288"/>
                          <a:pt x="1152" y="287"/>
                          <a:pt x="1151" y="301"/>
                        </a:cubicBezTo>
                        <a:cubicBezTo>
                          <a:pt x="1148" y="314"/>
                          <a:pt x="1138" y="310"/>
                          <a:pt x="1126" y="325"/>
                        </a:cubicBezTo>
                        <a:cubicBezTo>
                          <a:pt x="1114" y="340"/>
                          <a:pt x="1108" y="347"/>
                          <a:pt x="1100" y="348"/>
                        </a:cubicBezTo>
                        <a:cubicBezTo>
                          <a:pt x="1091" y="351"/>
                          <a:pt x="1099" y="354"/>
                          <a:pt x="1091" y="360"/>
                        </a:cubicBezTo>
                        <a:cubicBezTo>
                          <a:pt x="1082" y="367"/>
                          <a:pt x="1085" y="393"/>
                          <a:pt x="1089" y="416"/>
                        </a:cubicBezTo>
                        <a:cubicBezTo>
                          <a:pt x="1091" y="425"/>
                          <a:pt x="1089" y="443"/>
                          <a:pt x="1103" y="423"/>
                        </a:cubicBezTo>
                        <a:cubicBezTo>
                          <a:pt x="1112" y="411"/>
                          <a:pt x="1103" y="406"/>
                          <a:pt x="1115" y="406"/>
                        </a:cubicBezTo>
                        <a:cubicBezTo>
                          <a:pt x="1125" y="406"/>
                          <a:pt x="1114" y="391"/>
                          <a:pt x="1126" y="391"/>
                        </a:cubicBezTo>
                        <a:cubicBezTo>
                          <a:pt x="1145" y="390"/>
                          <a:pt x="1129" y="382"/>
                          <a:pt x="1134" y="374"/>
                        </a:cubicBezTo>
                        <a:cubicBezTo>
                          <a:pt x="1138" y="365"/>
                          <a:pt x="1145" y="377"/>
                          <a:pt x="1146" y="370"/>
                        </a:cubicBezTo>
                        <a:cubicBezTo>
                          <a:pt x="1148" y="360"/>
                          <a:pt x="1135" y="364"/>
                          <a:pt x="1141" y="356"/>
                        </a:cubicBezTo>
                        <a:cubicBezTo>
                          <a:pt x="1152" y="344"/>
                          <a:pt x="1126" y="350"/>
                          <a:pt x="1138" y="340"/>
                        </a:cubicBezTo>
                        <a:cubicBezTo>
                          <a:pt x="1151" y="330"/>
                          <a:pt x="1143" y="325"/>
                          <a:pt x="1151" y="322"/>
                        </a:cubicBezTo>
                        <a:cubicBezTo>
                          <a:pt x="1160" y="319"/>
                          <a:pt x="1152" y="327"/>
                          <a:pt x="1163" y="319"/>
                        </a:cubicBezTo>
                        <a:cubicBezTo>
                          <a:pt x="1177" y="308"/>
                          <a:pt x="1160" y="333"/>
                          <a:pt x="1172" y="322"/>
                        </a:cubicBezTo>
                        <a:cubicBezTo>
                          <a:pt x="1186" y="310"/>
                          <a:pt x="1194" y="314"/>
                          <a:pt x="1200" y="322"/>
                        </a:cubicBezTo>
                        <a:cubicBezTo>
                          <a:pt x="1206" y="328"/>
                          <a:pt x="1195" y="321"/>
                          <a:pt x="1218" y="308"/>
                        </a:cubicBezTo>
                        <a:cubicBezTo>
                          <a:pt x="1227" y="304"/>
                          <a:pt x="1235" y="295"/>
                          <a:pt x="1247" y="291"/>
                        </a:cubicBezTo>
                        <a:cubicBezTo>
                          <a:pt x="1268" y="284"/>
                          <a:pt x="1268" y="295"/>
                          <a:pt x="1273" y="290"/>
                        </a:cubicBezTo>
                        <a:cubicBezTo>
                          <a:pt x="1279" y="284"/>
                          <a:pt x="1272" y="282"/>
                          <a:pt x="1268" y="272"/>
                        </a:cubicBezTo>
                        <a:cubicBezTo>
                          <a:pt x="1264" y="259"/>
                          <a:pt x="1261" y="272"/>
                          <a:pt x="1258" y="262"/>
                        </a:cubicBezTo>
                        <a:cubicBezTo>
                          <a:pt x="1256" y="256"/>
                          <a:pt x="1270" y="265"/>
                          <a:pt x="1276" y="256"/>
                        </a:cubicBezTo>
                        <a:cubicBezTo>
                          <a:pt x="1278" y="255"/>
                          <a:pt x="1279" y="255"/>
                          <a:pt x="1279" y="253"/>
                        </a:cubicBezTo>
                        <a:cubicBezTo>
                          <a:pt x="1279" y="253"/>
                          <a:pt x="1279" y="253"/>
                          <a:pt x="1279" y="253"/>
                        </a:cubicBezTo>
                        <a:close/>
                        <a:moveTo>
                          <a:pt x="973" y="416"/>
                        </a:moveTo>
                        <a:cubicBezTo>
                          <a:pt x="972" y="419"/>
                          <a:pt x="975" y="417"/>
                          <a:pt x="973" y="420"/>
                        </a:cubicBezTo>
                        <a:cubicBezTo>
                          <a:pt x="972" y="423"/>
                          <a:pt x="975" y="423"/>
                          <a:pt x="975" y="425"/>
                        </a:cubicBezTo>
                        <a:cubicBezTo>
                          <a:pt x="973" y="425"/>
                          <a:pt x="976" y="425"/>
                          <a:pt x="978" y="429"/>
                        </a:cubicBezTo>
                        <a:cubicBezTo>
                          <a:pt x="979" y="432"/>
                          <a:pt x="975" y="435"/>
                          <a:pt x="976" y="439"/>
                        </a:cubicBezTo>
                        <a:cubicBezTo>
                          <a:pt x="978" y="443"/>
                          <a:pt x="976" y="455"/>
                          <a:pt x="975" y="459"/>
                        </a:cubicBezTo>
                        <a:cubicBezTo>
                          <a:pt x="973" y="462"/>
                          <a:pt x="979" y="462"/>
                          <a:pt x="976" y="471"/>
                        </a:cubicBezTo>
                        <a:cubicBezTo>
                          <a:pt x="973" y="475"/>
                          <a:pt x="978" y="478"/>
                          <a:pt x="976" y="481"/>
                        </a:cubicBezTo>
                        <a:cubicBezTo>
                          <a:pt x="973" y="485"/>
                          <a:pt x="975" y="486"/>
                          <a:pt x="975" y="489"/>
                        </a:cubicBezTo>
                        <a:cubicBezTo>
                          <a:pt x="976" y="494"/>
                          <a:pt x="978" y="492"/>
                          <a:pt x="978" y="488"/>
                        </a:cubicBezTo>
                        <a:cubicBezTo>
                          <a:pt x="979" y="483"/>
                          <a:pt x="981" y="481"/>
                          <a:pt x="982" y="483"/>
                        </a:cubicBezTo>
                        <a:cubicBezTo>
                          <a:pt x="982" y="485"/>
                          <a:pt x="984" y="483"/>
                          <a:pt x="986" y="485"/>
                        </a:cubicBezTo>
                        <a:cubicBezTo>
                          <a:pt x="987" y="485"/>
                          <a:pt x="987" y="491"/>
                          <a:pt x="987" y="489"/>
                        </a:cubicBezTo>
                        <a:cubicBezTo>
                          <a:pt x="990" y="485"/>
                          <a:pt x="989" y="486"/>
                          <a:pt x="989" y="483"/>
                        </a:cubicBezTo>
                        <a:cubicBezTo>
                          <a:pt x="989" y="480"/>
                          <a:pt x="989" y="481"/>
                          <a:pt x="986" y="481"/>
                        </a:cubicBezTo>
                        <a:cubicBezTo>
                          <a:pt x="984" y="480"/>
                          <a:pt x="984" y="477"/>
                          <a:pt x="982" y="474"/>
                        </a:cubicBezTo>
                        <a:cubicBezTo>
                          <a:pt x="978" y="471"/>
                          <a:pt x="981" y="462"/>
                          <a:pt x="982" y="459"/>
                        </a:cubicBezTo>
                        <a:cubicBezTo>
                          <a:pt x="986" y="457"/>
                          <a:pt x="982" y="454"/>
                          <a:pt x="986" y="452"/>
                        </a:cubicBezTo>
                        <a:cubicBezTo>
                          <a:pt x="989" y="452"/>
                          <a:pt x="992" y="452"/>
                          <a:pt x="995" y="455"/>
                        </a:cubicBezTo>
                        <a:cubicBezTo>
                          <a:pt x="996" y="459"/>
                          <a:pt x="998" y="462"/>
                          <a:pt x="998" y="459"/>
                        </a:cubicBezTo>
                        <a:cubicBezTo>
                          <a:pt x="998" y="457"/>
                          <a:pt x="995" y="454"/>
                          <a:pt x="993" y="451"/>
                        </a:cubicBezTo>
                        <a:cubicBezTo>
                          <a:pt x="993" y="446"/>
                          <a:pt x="990" y="440"/>
                          <a:pt x="989" y="435"/>
                        </a:cubicBezTo>
                        <a:cubicBezTo>
                          <a:pt x="989" y="431"/>
                          <a:pt x="987" y="429"/>
                          <a:pt x="987" y="426"/>
                        </a:cubicBezTo>
                        <a:cubicBezTo>
                          <a:pt x="987" y="423"/>
                          <a:pt x="986" y="428"/>
                          <a:pt x="986" y="425"/>
                        </a:cubicBezTo>
                        <a:cubicBezTo>
                          <a:pt x="987" y="420"/>
                          <a:pt x="986" y="425"/>
                          <a:pt x="986" y="422"/>
                        </a:cubicBezTo>
                        <a:cubicBezTo>
                          <a:pt x="984" y="417"/>
                          <a:pt x="989" y="417"/>
                          <a:pt x="987" y="408"/>
                        </a:cubicBezTo>
                        <a:cubicBezTo>
                          <a:pt x="986" y="402"/>
                          <a:pt x="984" y="405"/>
                          <a:pt x="986" y="403"/>
                        </a:cubicBezTo>
                        <a:cubicBezTo>
                          <a:pt x="986" y="402"/>
                          <a:pt x="984" y="403"/>
                          <a:pt x="984" y="402"/>
                        </a:cubicBezTo>
                        <a:cubicBezTo>
                          <a:pt x="984" y="399"/>
                          <a:pt x="982" y="399"/>
                          <a:pt x="984" y="397"/>
                        </a:cubicBezTo>
                        <a:cubicBezTo>
                          <a:pt x="986" y="396"/>
                          <a:pt x="984" y="394"/>
                          <a:pt x="982" y="393"/>
                        </a:cubicBezTo>
                        <a:cubicBezTo>
                          <a:pt x="981" y="390"/>
                          <a:pt x="982" y="393"/>
                          <a:pt x="979" y="393"/>
                        </a:cubicBezTo>
                        <a:cubicBezTo>
                          <a:pt x="976" y="394"/>
                          <a:pt x="982" y="396"/>
                          <a:pt x="981" y="399"/>
                        </a:cubicBezTo>
                        <a:cubicBezTo>
                          <a:pt x="981" y="402"/>
                          <a:pt x="979" y="400"/>
                          <a:pt x="979" y="402"/>
                        </a:cubicBezTo>
                        <a:cubicBezTo>
                          <a:pt x="979" y="403"/>
                          <a:pt x="982" y="402"/>
                          <a:pt x="979" y="403"/>
                        </a:cubicBezTo>
                        <a:cubicBezTo>
                          <a:pt x="978" y="406"/>
                          <a:pt x="979" y="402"/>
                          <a:pt x="976" y="403"/>
                        </a:cubicBezTo>
                        <a:cubicBezTo>
                          <a:pt x="975" y="403"/>
                          <a:pt x="973" y="403"/>
                          <a:pt x="975" y="406"/>
                        </a:cubicBezTo>
                        <a:cubicBezTo>
                          <a:pt x="975" y="408"/>
                          <a:pt x="975" y="411"/>
                          <a:pt x="973" y="416"/>
                        </a:cubicBezTo>
                        <a:close/>
                        <a:moveTo>
                          <a:pt x="1012" y="510"/>
                        </a:moveTo>
                        <a:cubicBezTo>
                          <a:pt x="1015" y="509"/>
                          <a:pt x="1008" y="507"/>
                          <a:pt x="1008" y="509"/>
                        </a:cubicBezTo>
                        <a:cubicBezTo>
                          <a:pt x="1007" y="512"/>
                          <a:pt x="1002" y="514"/>
                          <a:pt x="1004" y="517"/>
                        </a:cubicBezTo>
                        <a:cubicBezTo>
                          <a:pt x="1005" y="518"/>
                          <a:pt x="1005" y="512"/>
                          <a:pt x="1012" y="510"/>
                        </a:cubicBezTo>
                        <a:close/>
                        <a:moveTo>
                          <a:pt x="1019" y="504"/>
                        </a:moveTo>
                        <a:cubicBezTo>
                          <a:pt x="1022" y="501"/>
                          <a:pt x="1022" y="503"/>
                          <a:pt x="1025" y="500"/>
                        </a:cubicBezTo>
                        <a:cubicBezTo>
                          <a:pt x="1028" y="498"/>
                          <a:pt x="1033" y="500"/>
                          <a:pt x="1030" y="497"/>
                        </a:cubicBezTo>
                        <a:cubicBezTo>
                          <a:pt x="1028" y="495"/>
                          <a:pt x="1027" y="500"/>
                          <a:pt x="1024" y="498"/>
                        </a:cubicBezTo>
                        <a:cubicBezTo>
                          <a:pt x="1022" y="497"/>
                          <a:pt x="1025" y="500"/>
                          <a:pt x="1022" y="500"/>
                        </a:cubicBezTo>
                        <a:cubicBezTo>
                          <a:pt x="1019" y="501"/>
                          <a:pt x="1016" y="503"/>
                          <a:pt x="1015" y="507"/>
                        </a:cubicBezTo>
                        <a:cubicBezTo>
                          <a:pt x="1015" y="509"/>
                          <a:pt x="1018" y="509"/>
                          <a:pt x="1019" y="504"/>
                        </a:cubicBezTo>
                        <a:close/>
                        <a:moveTo>
                          <a:pt x="1036" y="494"/>
                        </a:moveTo>
                        <a:cubicBezTo>
                          <a:pt x="1037" y="491"/>
                          <a:pt x="1042" y="488"/>
                          <a:pt x="1044" y="488"/>
                        </a:cubicBezTo>
                        <a:cubicBezTo>
                          <a:pt x="1045" y="489"/>
                          <a:pt x="1034" y="498"/>
                          <a:pt x="1036" y="494"/>
                        </a:cubicBezTo>
                        <a:close/>
                        <a:moveTo>
                          <a:pt x="1076" y="455"/>
                        </a:moveTo>
                        <a:cubicBezTo>
                          <a:pt x="1076" y="454"/>
                          <a:pt x="1077" y="448"/>
                          <a:pt x="1079" y="449"/>
                        </a:cubicBezTo>
                        <a:cubicBezTo>
                          <a:pt x="1080" y="451"/>
                          <a:pt x="1076" y="455"/>
                          <a:pt x="1076" y="455"/>
                        </a:cubicBezTo>
                        <a:close/>
                        <a:moveTo>
                          <a:pt x="1071" y="459"/>
                        </a:moveTo>
                        <a:cubicBezTo>
                          <a:pt x="1073" y="459"/>
                          <a:pt x="1074" y="457"/>
                          <a:pt x="1074" y="457"/>
                        </a:cubicBezTo>
                        <a:cubicBezTo>
                          <a:pt x="1074" y="459"/>
                          <a:pt x="1071" y="460"/>
                          <a:pt x="1071" y="459"/>
                        </a:cubicBezTo>
                        <a:close/>
                        <a:moveTo>
                          <a:pt x="1065" y="471"/>
                        </a:moveTo>
                        <a:cubicBezTo>
                          <a:pt x="1063" y="471"/>
                          <a:pt x="1063" y="469"/>
                          <a:pt x="1065" y="469"/>
                        </a:cubicBezTo>
                        <a:cubicBezTo>
                          <a:pt x="1065" y="471"/>
                          <a:pt x="1065" y="472"/>
                          <a:pt x="1065" y="471"/>
                        </a:cubicBezTo>
                        <a:close/>
                        <a:moveTo>
                          <a:pt x="1059" y="475"/>
                        </a:moveTo>
                        <a:cubicBezTo>
                          <a:pt x="1059" y="475"/>
                          <a:pt x="1060" y="474"/>
                          <a:pt x="1060" y="475"/>
                        </a:cubicBezTo>
                        <a:cubicBezTo>
                          <a:pt x="1060" y="475"/>
                          <a:pt x="1060" y="477"/>
                          <a:pt x="1059" y="475"/>
                        </a:cubicBezTo>
                        <a:close/>
                        <a:moveTo>
                          <a:pt x="1086" y="442"/>
                        </a:moveTo>
                        <a:cubicBezTo>
                          <a:pt x="1089" y="442"/>
                          <a:pt x="1089" y="435"/>
                          <a:pt x="1088" y="435"/>
                        </a:cubicBezTo>
                        <a:cubicBezTo>
                          <a:pt x="1086" y="435"/>
                          <a:pt x="1086" y="439"/>
                          <a:pt x="1085" y="440"/>
                        </a:cubicBezTo>
                        <a:cubicBezTo>
                          <a:pt x="1082" y="440"/>
                          <a:pt x="1080" y="442"/>
                          <a:pt x="1082" y="443"/>
                        </a:cubicBezTo>
                        <a:cubicBezTo>
                          <a:pt x="1083" y="446"/>
                          <a:pt x="1083" y="443"/>
                          <a:pt x="1086" y="442"/>
                        </a:cubicBezTo>
                        <a:close/>
                        <a:moveTo>
                          <a:pt x="1089" y="437"/>
                        </a:moveTo>
                        <a:cubicBezTo>
                          <a:pt x="1088" y="435"/>
                          <a:pt x="1091" y="434"/>
                          <a:pt x="1093" y="434"/>
                        </a:cubicBezTo>
                        <a:cubicBezTo>
                          <a:pt x="1093" y="435"/>
                          <a:pt x="1091" y="437"/>
                          <a:pt x="1089" y="437"/>
                        </a:cubicBezTo>
                        <a:close/>
                        <a:moveTo>
                          <a:pt x="1167" y="380"/>
                        </a:moveTo>
                        <a:cubicBezTo>
                          <a:pt x="1171" y="379"/>
                          <a:pt x="1175" y="391"/>
                          <a:pt x="1172" y="388"/>
                        </a:cubicBezTo>
                        <a:cubicBezTo>
                          <a:pt x="1169" y="385"/>
                          <a:pt x="1166" y="382"/>
                          <a:pt x="1167" y="380"/>
                        </a:cubicBezTo>
                        <a:close/>
                        <a:moveTo>
                          <a:pt x="0" y="391"/>
                        </a:moveTo>
                        <a:cubicBezTo>
                          <a:pt x="11" y="393"/>
                          <a:pt x="20" y="394"/>
                          <a:pt x="26" y="393"/>
                        </a:cubicBezTo>
                        <a:cubicBezTo>
                          <a:pt x="25" y="388"/>
                          <a:pt x="28" y="386"/>
                          <a:pt x="25" y="385"/>
                        </a:cubicBezTo>
                        <a:cubicBezTo>
                          <a:pt x="22" y="382"/>
                          <a:pt x="25" y="386"/>
                          <a:pt x="14" y="382"/>
                        </a:cubicBezTo>
                        <a:cubicBezTo>
                          <a:pt x="14" y="383"/>
                          <a:pt x="13" y="382"/>
                          <a:pt x="14" y="383"/>
                        </a:cubicBezTo>
                        <a:cubicBezTo>
                          <a:pt x="14" y="386"/>
                          <a:pt x="11" y="386"/>
                          <a:pt x="10" y="386"/>
                        </a:cubicBezTo>
                        <a:cubicBezTo>
                          <a:pt x="8" y="385"/>
                          <a:pt x="11" y="383"/>
                          <a:pt x="11" y="382"/>
                        </a:cubicBezTo>
                        <a:cubicBezTo>
                          <a:pt x="13" y="380"/>
                          <a:pt x="11" y="380"/>
                          <a:pt x="10" y="383"/>
                        </a:cubicBezTo>
                        <a:cubicBezTo>
                          <a:pt x="6" y="386"/>
                          <a:pt x="8" y="385"/>
                          <a:pt x="5" y="385"/>
                        </a:cubicBezTo>
                        <a:cubicBezTo>
                          <a:pt x="2" y="385"/>
                          <a:pt x="5" y="388"/>
                          <a:pt x="0" y="391"/>
                        </a:cubicBezTo>
                        <a:close/>
                        <a:moveTo>
                          <a:pt x="1148" y="337"/>
                        </a:moveTo>
                        <a:cubicBezTo>
                          <a:pt x="1152" y="333"/>
                          <a:pt x="1157" y="330"/>
                          <a:pt x="1157" y="333"/>
                        </a:cubicBezTo>
                        <a:cubicBezTo>
                          <a:pt x="1157" y="336"/>
                          <a:pt x="1146" y="340"/>
                          <a:pt x="1148" y="337"/>
                        </a:cubicBezTo>
                        <a:close/>
                        <a:moveTo>
                          <a:pt x="941" y="388"/>
                        </a:moveTo>
                        <a:cubicBezTo>
                          <a:pt x="938" y="385"/>
                          <a:pt x="940" y="382"/>
                          <a:pt x="943" y="383"/>
                        </a:cubicBezTo>
                        <a:cubicBezTo>
                          <a:pt x="947" y="383"/>
                          <a:pt x="944" y="390"/>
                          <a:pt x="941" y="388"/>
                        </a:cubicBezTo>
                        <a:close/>
                        <a:moveTo>
                          <a:pt x="1279" y="174"/>
                        </a:moveTo>
                        <a:cubicBezTo>
                          <a:pt x="1279" y="174"/>
                          <a:pt x="1279" y="174"/>
                          <a:pt x="1279" y="174"/>
                        </a:cubicBezTo>
                        <a:cubicBezTo>
                          <a:pt x="1284" y="174"/>
                          <a:pt x="1290" y="172"/>
                          <a:pt x="1295" y="170"/>
                        </a:cubicBezTo>
                        <a:cubicBezTo>
                          <a:pt x="1307" y="169"/>
                          <a:pt x="1293" y="161"/>
                          <a:pt x="1284" y="163"/>
                        </a:cubicBezTo>
                        <a:cubicBezTo>
                          <a:pt x="1282" y="163"/>
                          <a:pt x="1281" y="163"/>
                          <a:pt x="1279" y="163"/>
                        </a:cubicBezTo>
                        <a:cubicBezTo>
                          <a:pt x="1279" y="163"/>
                          <a:pt x="1279" y="163"/>
                          <a:pt x="1279" y="163"/>
                        </a:cubicBezTo>
                        <a:cubicBezTo>
                          <a:pt x="1273" y="164"/>
                          <a:pt x="1268" y="169"/>
                          <a:pt x="1267" y="172"/>
                        </a:cubicBezTo>
                        <a:cubicBezTo>
                          <a:pt x="1267" y="175"/>
                          <a:pt x="1273" y="175"/>
                          <a:pt x="1279" y="174"/>
                        </a:cubicBezTo>
                        <a:close/>
                        <a:moveTo>
                          <a:pt x="1194" y="190"/>
                        </a:moveTo>
                        <a:cubicBezTo>
                          <a:pt x="1190" y="194"/>
                          <a:pt x="1180" y="189"/>
                          <a:pt x="1181" y="187"/>
                        </a:cubicBezTo>
                        <a:cubicBezTo>
                          <a:pt x="1184" y="186"/>
                          <a:pt x="1197" y="187"/>
                          <a:pt x="1194" y="190"/>
                        </a:cubicBezTo>
                        <a:close/>
                        <a:moveTo>
                          <a:pt x="982" y="131"/>
                        </a:moveTo>
                        <a:cubicBezTo>
                          <a:pt x="973" y="126"/>
                          <a:pt x="969" y="131"/>
                          <a:pt x="961" y="135"/>
                        </a:cubicBezTo>
                        <a:cubicBezTo>
                          <a:pt x="955" y="140"/>
                          <a:pt x="963" y="135"/>
                          <a:pt x="975" y="138"/>
                        </a:cubicBezTo>
                        <a:cubicBezTo>
                          <a:pt x="995" y="141"/>
                          <a:pt x="992" y="135"/>
                          <a:pt x="982" y="131"/>
                        </a:cubicBezTo>
                        <a:close/>
                        <a:moveTo>
                          <a:pt x="1039" y="115"/>
                        </a:moveTo>
                        <a:cubicBezTo>
                          <a:pt x="1047" y="115"/>
                          <a:pt x="1048" y="109"/>
                          <a:pt x="1044" y="111"/>
                        </a:cubicBezTo>
                        <a:cubicBezTo>
                          <a:pt x="1041" y="111"/>
                          <a:pt x="1041" y="105"/>
                          <a:pt x="1033" y="108"/>
                        </a:cubicBezTo>
                        <a:cubicBezTo>
                          <a:pt x="1025" y="111"/>
                          <a:pt x="1034" y="105"/>
                          <a:pt x="1022" y="106"/>
                        </a:cubicBezTo>
                        <a:cubicBezTo>
                          <a:pt x="1010" y="108"/>
                          <a:pt x="1013" y="102"/>
                          <a:pt x="1012" y="105"/>
                        </a:cubicBezTo>
                        <a:cubicBezTo>
                          <a:pt x="1008" y="106"/>
                          <a:pt x="1004" y="111"/>
                          <a:pt x="1021" y="114"/>
                        </a:cubicBezTo>
                        <a:cubicBezTo>
                          <a:pt x="1030" y="117"/>
                          <a:pt x="1031" y="115"/>
                          <a:pt x="1039" y="115"/>
                        </a:cubicBezTo>
                        <a:close/>
                        <a:moveTo>
                          <a:pt x="1001" y="105"/>
                        </a:moveTo>
                        <a:cubicBezTo>
                          <a:pt x="1007" y="105"/>
                          <a:pt x="993" y="99"/>
                          <a:pt x="986" y="100"/>
                        </a:cubicBezTo>
                        <a:cubicBezTo>
                          <a:pt x="979" y="102"/>
                          <a:pt x="975" y="92"/>
                          <a:pt x="969" y="95"/>
                        </a:cubicBezTo>
                        <a:cubicBezTo>
                          <a:pt x="963" y="99"/>
                          <a:pt x="970" y="102"/>
                          <a:pt x="967" y="103"/>
                        </a:cubicBezTo>
                        <a:cubicBezTo>
                          <a:pt x="964" y="103"/>
                          <a:pt x="956" y="97"/>
                          <a:pt x="952" y="94"/>
                        </a:cubicBezTo>
                        <a:cubicBezTo>
                          <a:pt x="947" y="92"/>
                          <a:pt x="946" y="94"/>
                          <a:pt x="940" y="99"/>
                        </a:cubicBezTo>
                        <a:cubicBezTo>
                          <a:pt x="933" y="102"/>
                          <a:pt x="941" y="105"/>
                          <a:pt x="938" y="106"/>
                        </a:cubicBezTo>
                        <a:cubicBezTo>
                          <a:pt x="933" y="108"/>
                          <a:pt x="940" y="112"/>
                          <a:pt x="950" y="117"/>
                        </a:cubicBezTo>
                        <a:cubicBezTo>
                          <a:pt x="960" y="120"/>
                          <a:pt x="953" y="112"/>
                          <a:pt x="961" y="114"/>
                        </a:cubicBezTo>
                        <a:cubicBezTo>
                          <a:pt x="969" y="117"/>
                          <a:pt x="972" y="109"/>
                          <a:pt x="976" y="114"/>
                        </a:cubicBezTo>
                        <a:cubicBezTo>
                          <a:pt x="981" y="117"/>
                          <a:pt x="987" y="112"/>
                          <a:pt x="996" y="111"/>
                        </a:cubicBezTo>
                        <a:cubicBezTo>
                          <a:pt x="1004" y="108"/>
                          <a:pt x="993" y="105"/>
                          <a:pt x="1001" y="105"/>
                        </a:cubicBezTo>
                        <a:close/>
                        <a:moveTo>
                          <a:pt x="927" y="106"/>
                        </a:moveTo>
                        <a:cubicBezTo>
                          <a:pt x="921" y="109"/>
                          <a:pt x="924" y="97"/>
                          <a:pt x="927" y="100"/>
                        </a:cubicBezTo>
                        <a:cubicBezTo>
                          <a:pt x="930" y="103"/>
                          <a:pt x="930" y="105"/>
                          <a:pt x="927" y="106"/>
                        </a:cubicBezTo>
                        <a:close/>
                        <a:moveTo>
                          <a:pt x="854" y="149"/>
                        </a:moveTo>
                        <a:cubicBezTo>
                          <a:pt x="857" y="149"/>
                          <a:pt x="855" y="149"/>
                          <a:pt x="862" y="151"/>
                        </a:cubicBezTo>
                        <a:cubicBezTo>
                          <a:pt x="869" y="154"/>
                          <a:pt x="874" y="158"/>
                          <a:pt x="877" y="154"/>
                        </a:cubicBezTo>
                        <a:cubicBezTo>
                          <a:pt x="878" y="149"/>
                          <a:pt x="866" y="149"/>
                          <a:pt x="874" y="148"/>
                        </a:cubicBezTo>
                        <a:cubicBezTo>
                          <a:pt x="880" y="146"/>
                          <a:pt x="865" y="144"/>
                          <a:pt x="872" y="143"/>
                        </a:cubicBezTo>
                        <a:cubicBezTo>
                          <a:pt x="880" y="141"/>
                          <a:pt x="868" y="137"/>
                          <a:pt x="862" y="135"/>
                        </a:cubicBezTo>
                        <a:cubicBezTo>
                          <a:pt x="855" y="132"/>
                          <a:pt x="854" y="141"/>
                          <a:pt x="852" y="137"/>
                        </a:cubicBezTo>
                        <a:cubicBezTo>
                          <a:pt x="851" y="132"/>
                          <a:pt x="846" y="135"/>
                          <a:pt x="840" y="132"/>
                        </a:cubicBezTo>
                        <a:cubicBezTo>
                          <a:pt x="834" y="129"/>
                          <a:pt x="823" y="134"/>
                          <a:pt x="828" y="137"/>
                        </a:cubicBezTo>
                        <a:cubicBezTo>
                          <a:pt x="833" y="141"/>
                          <a:pt x="819" y="143"/>
                          <a:pt x="828" y="144"/>
                        </a:cubicBezTo>
                        <a:cubicBezTo>
                          <a:pt x="836" y="146"/>
                          <a:pt x="839" y="146"/>
                          <a:pt x="849" y="152"/>
                        </a:cubicBezTo>
                        <a:cubicBezTo>
                          <a:pt x="855" y="154"/>
                          <a:pt x="849" y="149"/>
                          <a:pt x="854" y="149"/>
                        </a:cubicBezTo>
                        <a:close/>
                        <a:moveTo>
                          <a:pt x="742" y="120"/>
                        </a:moveTo>
                        <a:cubicBezTo>
                          <a:pt x="735" y="118"/>
                          <a:pt x="730" y="121"/>
                          <a:pt x="738" y="124"/>
                        </a:cubicBezTo>
                        <a:cubicBezTo>
                          <a:pt x="747" y="129"/>
                          <a:pt x="751" y="120"/>
                          <a:pt x="742" y="120"/>
                        </a:cubicBezTo>
                        <a:close/>
                        <a:moveTo>
                          <a:pt x="643" y="65"/>
                        </a:moveTo>
                        <a:cubicBezTo>
                          <a:pt x="650" y="63"/>
                          <a:pt x="657" y="62"/>
                          <a:pt x="670" y="62"/>
                        </a:cubicBezTo>
                        <a:cubicBezTo>
                          <a:pt x="686" y="60"/>
                          <a:pt x="687" y="57"/>
                          <a:pt x="680" y="53"/>
                        </a:cubicBezTo>
                        <a:cubicBezTo>
                          <a:pt x="672" y="46"/>
                          <a:pt x="673" y="45"/>
                          <a:pt x="663" y="51"/>
                        </a:cubicBezTo>
                        <a:cubicBezTo>
                          <a:pt x="654" y="59"/>
                          <a:pt x="670" y="45"/>
                          <a:pt x="666" y="43"/>
                        </a:cubicBezTo>
                        <a:cubicBezTo>
                          <a:pt x="661" y="42"/>
                          <a:pt x="655" y="39"/>
                          <a:pt x="650" y="48"/>
                        </a:cubicBezTo>
                        <a:cubicBezTo>
                          <a:pt x="644" y="57"/>
                          <a:pt x="644" y="49"/>
                          <a:pt x="638" y="63"/>
                        </a:cubicBezTo>
                        <a:cubicBezTo>
                          <a:pt x="635" y="66"/>
                          <a:pt x="637" y="68"/>
                          <a:pt x="643" y="65"/>
                        </a:cubicBezTo>
                        <a:close/>
                        <a:moveTo>
                          <a:pt x="620" y="51"/>
                        </a:moveTo>
                        <a:cubicBezTo>
                          <a:pt x="631" y="56"/>
                          <a:pt x="644" y="51"/>
                          <a:pt x="640" y="48"/>
                        </a:cubicBezTo>
                        <a:cubicBezTo>
                          <a:pt x="635" y="45"/>
                          <a:pt x="646" y="37"/>
                          <a:pt x="641" y="36"/>
                        </a:cubicBezTo>
                        <a:cubicBezTo>
                          <a:pt x="635" y="33"/>
                          <a:pt x="638" y="30"/>
                          <a:pt x="629" y="34"/>
                        </a:cubicBezTo>
                        <a:cubicBezTo>
                          <a:pt x="618" y="37"/>
                          <a:pt x="628" y="31"/>
                          <a:pt x="623" y="31"/>
                        </a:cubicBezTo>
                        <a:cubicBezTo>
                          <a:pt x="618" y="31"/>
                          <a:pt x="606" y="30"/>
                          <a:pt x="600" y="33"/>
                        </a:cubicBezTo>
                        <a:cubicBezTo>
                          <a:pt x="594" y="37"/>
                          <a:pt x="582" y="42"/>
                          <a:pt x="591" y="42"/>
                        </a:cubicBezTo>
                        <a:cubicBezTo>
                          <a:pt x="602" y="42"/>
                          <a:pt x="594" y="45"/>
                          <a:pt x="600" y="48"/>
                        </a:cubicBezTo>
                        <a:cubicBezTo>
                          <a:pt x="603" y="49"/>
                          <a:pt x="608" y="48"/>
                          <a:pt x="620" y="51"/>
                        </a:cubicBezTo>
                        <a:close/>
                        <a:moveTo>
                          <a:pt x="579" y="31"/>
                        </a:moveTo>
                        <a:cubicBezTo>
                          <a:pt x="569" y="31"/>
                          <a:pt x="568" y="34"/>
                          <a:pt x="574" y="36"/>
                        </a:cubicBezTo>
                        <a:cubicBezTo>
                          <a:pt x="580" y="37"/>
                          <a:pt x="577" y="40"/>
                          <a:pt x="583" y="39"/>
                        </a:cubicBezTo>
                        <a:cubicBezTo>
                          <a:pt x="602" y="34"/>
                          <a:pt x="586" y="33"/>
                          <a:pt x="579" y="31"/>
                        </a:cubicBezTo>
                        <a:close/>
                        <a:moveTo>
                          <a:pt x="603" y="30"/>
                        </a:moveTo>
                        <a:cubicBezTo>
                          <a:pt x="617" y="28"/>
                          <a:pt x="623" y="31"/>
                          <a:pt x="618" y="25"/>
                        </a:cubicBezTo>
                        <a:cubicBezTo>
                          <a:pt x="615" y="20"/>
                          <a:pt x="626" y="23"/>
                          <a:pt x="624" y="20"/>
                        </a:cubicBezTo>
                        <a:cubicBezTo>
                          <a:pt x="623" y="17"/>
                          <a:pt x="618" y="20"/>
                          <a:pt x="614" y="16"/>
                        </a:cubicBezTo>
                        <a:cubicBezTo>
                          <a:pt x="608" y="11"/>
                          <a:pt x="606" y="10"/>
                          <a:pt x="600" y="13"/>
                        </a:cubicBezTo>
                        <a:cubicBezTo>
                          <a:pt x="595" y="16"/>
                          <a:pt x="592" y="13"/>
                          <a:pt x="585" y="17"/>
                        </a:cubicBezTo>
                        <a:cubicBezTo>
                          <a:pt x="577" y="22"/>
                          <a:pt x="589" y="19"/>
                          <a:pt x="585" y="22"/>
                        </a:cubicBezTo>
                        <a:cubicBezTo>
                          <a:pt x="579" y="26"/>
                          <a:pt x="569" y="28"/>
                          <a:pt x="576" y="28"/>
                        </a:cubicBezTo>
                        <a:cubicBezTo>
                          <a:pt x="583" y="30"/>
                          <a:pt x="582" y="31"/>
                          <a:pt x="591" y="33"/>
                        </a:cubicBezTo>
                        <a:cubicBezTo>
                          <a:pt x="602" y="33"/>
                          <a:pt x="591" y="30"/>
                          <a:pt x="603" y="30"/>
                        </a:cubicBezTo>
                        <a:close/>
                        <a:moveTo>
                          <a:pt x="563" y="13"/>
                        </a:moveTo>
                        <a:cubicBezTo>
                          <a:pt x="563" y="11"/>
                          <a:pt x="574" y="13"/>
                          <a:pt x="574" y="14"/>
                        </a:cubicBezTo>
                        <a:cubicBezTo>
                          <a:pt x="574" y="16"/>
                          <a:pt x="562" y="16"/>
                          <a:pt x="563" y="13"/>
                        </a:cubicBezTo>
                        <a:close/>
                        <a:moveTo>
                          <a:pt x="603" y="82"/>
                        </a:moveTo>
                        <a:cubicBezTo>
                          <a:pt x="602" y="80"/>
                          <a:pt x="612" y="77"/>
                          <a:pt x="614" y="79"/>
                        </a:cubicBezTo>
                        <a:cubicBezTo>
                          <a:pt x="615" y="80"/>
                          <a:pt x="608" y="83"/>
                          <a:pt x="603" y="82"/>
                        </a:cubicBezTo>
                        <a:close/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96"/>
                  <p:cNvSpPr>
                    <a:spLocks/>
                  </p:cNvSpPr>
                  <p:nvPr/>
                </p:nvSpPr>
                <p:spPr bwMode="auto">
                  <a:xfrm>
                    <a:off x="2357" y="2108"/>
                    <a:ext cx="13" cy="5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6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7" h="3">
                        <a:moveTo>
                          <a:pt x="0" y="1"/>
                        </a:moveTo>
                        <a:cubicBezTo>
                          <a:pt x="1" y="0"/>
                          <a:pt x="7" y="1"/>
                          <a:pt x="6" y="1"/>
                        </a:cubicBezTo>
                        <a:cubicBezTo>
                          <a:pt x="4" y="3"/>
                          <a:pt x="0" y="3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97"/>
                  <p:cNvSpPr>
                    <a:spLocks/>
                  </p:cNvSpPr>
                  <p:nvPr/>
                </p:nvSpPr>
                <p:spPr bwMode="auto">
                  <a:xfrm>
                    <a:off x="2334" y="2089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3" y="2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4" h="4">
                        <a:moveTo>
                          <a:pt x="0" y="2"/>
                        </a:moveTo>
                        <a:cubicBezTo>
                          <a:pt x="0" y="0"/>
                          <a:pt x="4" y="0"/>
                          <a:pt x="3" y="2"/>
                        </a:cubicBezTo>
                        <a:cubicBezTo>
                          <a:pt x="3" y="4"/>
                          <a:pt x="0" y="2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298"/>
                  <p:cNvSpPr>
                    <a:spLocks/>
                  </p:cNvSpPr>
                  <p:nvPr/>
                </p:nvSpPr>
                <p:spPr bwMode="auto">
                  <a:xfrm>
                    <a:off x="2316" y="2092"/>
                    <a:ext cx="11" cy="6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5" y="3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6" h="3">
                        <a:moveTo>
                          <a:pt x="0" y="2"/>
                        </a:moveTo>
                        <a:cubicBezTo>
                          <a:pt x="2" y="0"/>
                          <a:pt x="6" y="3"/>
                          <a:pt x="5" y="3"/>
                        </a:cubicBezTo>
                        <a:cubicBezTo>
                          <a:pt x="2" y="3"/>
                          <a:pt x="0" y="3"/>
                          <a:pt x="0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299"/>
                  <p:cNvSpPr>
                    <a:spLocks/>
                  </p:cNvSpPr>
                  <p:nvPr/>
                </p:nvSpPr>
                <p:spPr bwMode="auto">
                  <a:xfrm>
                    <a:off x="2488" y="2208"/>
                    <a:ext cx="11" cy="6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0" y="0"/>
                      </a:cxn>
                      <a:cxn ang="0">
                        <a:pos x="3" y="2"/>
                      </a:cxn>
                      <a:cxn ang="0">
                        <a:pos x="4" y="2"/>
                      </a:cxn>
                      <a:cxn ang="0">
                        <a:pos x="3" y="3"/>
                      </a:cxn>
                    </a:cxnLst>
                    <a:rect l="0" t="0" r="r" b="b"/>
                    <a:pathLst>
                      <a:path w="6" h="3">
                        <a:moveTo>
                          <a:pt x="3" y="3"/>
                        </a:moveTo>
                        <a:cubicBezTo>
                          <a:pt x="0" y="2"/>
                          <a:pt x="0" y="2"/>
                          <a:pt x="0" y="0"/>
                        </a:cubicBezTo>
                        <a:cubicBezTo>
                          <a:pt x="1" y="0"/>
                          <a:pt x="1" y="2"/>
                          <a:pt x="3" y="2"/>
                        </a:cubicBezTo>
                        <a:cubicBezTo>
                          <a:pt x="3" y="2"/>
                          <a:pt x="6" y="2"/>
                          <a:pt x="4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00"/>
                  <p:cNvSpPr>
                    <a:spLocks/>
                  </p:cNvSpPr>
                  <p:nvPr/>
                </p:nvSpPr>
                <p:spPr bwMode="auto">
                  <a:xfrm>
                    <a:off x="3398" y="3031"/>
                    <a:ext cx="8" cy="14"/>
                  </a:xfrm>
                  <a:custGeom>
                    <a:avLst/>
                    <a:gdLst/>
                    <a:ahLst/>
                    <a:cxnLst>
                      <a:cxn ang="0">
                        <a:pos x="2" y="2"/>
                      </a:cxn>
                      <a:cxn ang="0">
                        <a:pos x="2" y="7"/>
                      </a:cxn>
                      <a:cxn ang="0">
                        <a:pos x="2" y="2"/>
                      </a:cxn>
                    </a:cxnLst>
                    <a:rect l="0" t="0" r="r" b="b"/>
                    <a:pathLst>
                      <a:path w="4" h="7">
                        <a:moveTo>
                          <a:pt x="2" y="2"/>
                        </a:moveTo>
                        <a:cubicBezTo>
                          <a:pt x="2" y="0"/>
                          <a:pt x="4" y="7"/>
                          <a:pt x="2" y="7"/>
                        </a:cubicBezTo>
                        <a:cubicBezTo>
                          <a:pt x="0" y="7"/>
                          <a:pt x="0" y="2"/>
                          <a:pt x="2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01"/>
                  <p:cNvSpPr>
                    <a:spLocks/>
                  </p:cNvSpPr>
                  <p:nvPr/>
                </p:nvSpPr>
                <p:spPr bwMode="auto">
                  <a:xfrm>
                    <a:off x="3425" y="3056"/>
                    <a:ext cx="5" cy="8"/>
                  </a:xfrm>
                  <a:custGeom>
                    <a:avLst/>
                    <a:gdLst/>
                    <a:ahLst/>
                    <a:cxnLst>
                      <a:cxn ang="0">
                        <a:pos x="2" y="3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</a:cxnLst>
                    <a:rect l="0" t="0" r="r" b="b"/>
                    <a:pathLst>
                      <a:path w="3" h="4">
                        <a:moveTo>
                          <a:pt x="2" y="3"/>
                        </a:moveTo>
                        <a:cubicBezTo>
                          <a:pt x="0" y="1"/>
                          <a:pt x="0" y="0"/>
                          <a:pt x="2" y="1"/>
                        </a:cubicBezTo>
                        <a:cubicBezTo>
                          <a:pt x="3" y="1"/>
                          <a:pt x="3" y="4"/>
                          <a:pt x="2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02"/>
                  <p:cNvSpPr>
                    <a:spLocks/>
                  </p:cNvSpPr>
                  <p:nvPr/>
                </p:nvSpPr>
                <p:spPr bwMode="auto">
                  <a:xfrm>
                    <a:off x="3413" y="3046"/>
                    <a:ext cx="6" cy="6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3" y="3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3">
                        <a:moveTo>
                          <a:pt x="2" y="0"/>
                        </a:moveTo>
                        <a:cubicBezTo>
                          <a:pt x="0" y="2"/>
                          <a:pt x="3" y="3"/>
                          <a:pt x="3" y="3"/>
                        </a:cubicBezTo>
                        <a:cubicBezTo>
                          <a:pt x="3" y="2"/>
                          <a:pt x="3" y="0"/>
                          <a:pt x="2" y="0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03"/>
                  <p:cNvSpPr>
                    <a:spLocks/>
                  </p:cNvSpPr>
                  <p:nvPr/>
                </p:nvSpPr>
                <p:spPr bwMode="auto">
                  <a:xfrm>
                    <a:off x="3190" y="2844"/>
                    <a:ext cx="169" cy="201"/>
                  </a:xfrm>
                  <a:custGeom>
                    <a:avLst/>
                    <a:gdLst/>
                    <a:ahLst/>
                    <a:cxnLst>
                      <a:cxn ang="0">
                        <a:pos x="2" y="33"/>
                      </a:cxn>
                      <a:cxn ang="0">
                        <a:pos x="11" y="23"/>
                      </a:cxn>
                      <a:cxn ang="0">
                        <a:pos x="10" y="16"/>
                      </a:cxn>
                      <a:cxn ang="0">
                        <a:pos x="11" y="13"/>
                      </a:cxn>
                      <a:cxn ang="0">
                        <a:pos x="13" y="7"/>
                      </a:cxn>
                      <a:cxn ang="0">
                        <a:pos x="10" y="0"/>
                      </a:cxn>
                      <a:cxn ang="0">
                        <a:pos x="37" y="0"/>
                      </a:cxn>
                      <a:cxn ang="0">
                        <a:pos x="65" y="18"/>
                      </a:cxn>
                      <a:cxn ang="0">
                        <a:pos x="68" y="26"/>
                      </a:cxn>
                      <a:cxn ang="0">
                        <a:pos x="80" y="35"/>
                      </a:cxn>
                      <a:cxn ang="0">
                        <a:pos x="77" y="43"/>
                      </a:cxn>
                      <a:cxn ang="0">
                        <a:pos x="82" y="56"/>
                      </a:cxn>
                      <a:cxn ang="0">
                        <a:pos x="82" y="64"/>
                      </a:cxn>
                      <a:cxn ang="0">
                        <a:pos x="82" y="75"/>
                      </a:cxn>
                      <a:cxn ang="0">
                        <a:pos x="83" y="87"/>
                      </a:cxn>
                      <a:cxn ang="0">
                        <a:pos x="89" y="92"/>
                      </a:cxn>
                      <a:cxn ang="0">
                        <a:pos x="77" y="99"/>
                      </a:cxn>
                      <a:cxn ang="0">
                        <a:pos x="69" y="99"/>
                      </a:cxn>
                      <a:cxn ang="0">
                        <a:pos x="62" y="102"/>
                      </a:cxn>
                      <a:cxn ang="0">
                        <a:pos x="54" y="102"/>
                      </a:cxn>
                      <a:cxn ang="0">
                        <a:pos x="43" y="101"/>
                      </a:cxn>
                      <a:cxn ang="0">
                        <a:pos x="42" y="92"/>
                      </a:cxn>
                      <a:cxn ang="0">
                        <a:pos x="37" y="82"/>
                      </a:cxn>
                      <a:cxn ang="0">
                        <a:pos x="29" y="81"/>
                      </a:cxn>
                      <a:cxn ang="0">
                        <a:pos x="22" y="76"/>
                      </a:cxn>
                      <a:cxn ang="0">
                        <a:pos x="19" y="75"/>
                      </a:cxn>
                      <a:cxn ang="0">
                        <a:pos x="13" y="69"/>
                      </a:cxn>
                      <a:cxn ang="0">
                        <a:pos x="10" y="61"/>
                      </a:cxn>
                      <a:cxn ang="0">
                        <a:pos x="2" y="47"/>
                      </a:cxn>
                      <a:cxn ang="0">
                        <a:pos x="2" y="33"/>
                      </a:cxn>
                    </a:cxnLst>
                    <a:rect l="0" t="0" r="r" b="b"/>
                    <a:pathLst>
                      <a:path w="89" h="106">
                        <a:moveTo>
                          <a:pt x="2" y="33"/>
                        </a:moveTo>
                        <a:cubicBezTo>
                          <a:pt x="8" y="32"/>
                          <a:pt x="6" y="27"/>
                          <a:pt x="11" y="23"/>
                        </a:cubicBezTo>
                        <a:cubicBezTo>
                          <a:pt x="16" y="18"/>
                          <a:pt x="10" y="18"/>
                          <a:pt x="10" y="16"/>
                        </a:cubicBezTo>
                        <a:cubicBezTo>
                          <a:pt x="10" y="15"/>
                          <a:pt x="11" y="15"/>
                          <a:pt x="11" y="13"/>
                        </a:cubicBezTo>
                        <a:cubicBezTo>
                          <a:pt x="13" y="13"/>
                          <a:pt x="13" y="12"/>
                          <a:pt x="13" y="7"/>
                        </a:cubicBezTo>
                        <a:cubicBezTo>
                          <a:pt x="11" y="1"/>
                          <a:pt x="10" y="3"/>
                          <a:pt x="10" y="0"/>
                        </a:cubicBezTo>
                        <a:cubicBezTo>
                          <a:pt x="13" y="0"/>
                          <a:pt x="32" y="0"/>
                          <a:pt x="37" y="0"/>
                        </a:cubicBezTo>
                        <a:cubicBezTo>
                          <a:pt x="54" y="10"/>
                          <a:pt x="60" y="15"/>
                          <a:pt x="65" y="18"/>
                        </a:cubicBezTo>
                        <a:cubicBezTo>
                          <a:pt x="71" y="21"/>
                          <a:pt x="65" y="21"/>
                          <a:pt x="68" y="26"/>
                        </a:cubicBezTo>
                        <a:cubicBezTo>
                          <a:pt x="72" y="29"/>
                          <a:pt x="78" y="35"/>
                          <a:pt x="80" y="35"/>
                        </a:cubicBezTo>
                        <a:cubicBezTo>
                          <a:pt x="77" y="39"/>
                          <a:pt x="78" y="39"/>
                          <a:pt x="77" y="43"/>
                        </a:cubicBezTo>
                        <a:cubicBezTo>
                          <a:pt x="74" y="50"/>
                          <a:pt x="78" y="53"/>
                          <a:pt x="82" y="56"/>
                        </a:cubicBezTo>
                        <a:cubicBezTo>
                          <a:pt x="83" y="61"/>
                          <a:pt x="78" y="58"/>
                          <a:pt x="82" y="64"/>
                        </a:cubicBezTo>
                        <a:cubicBezTo>
                          <a:pt x="83" y="70"/>
                          <a:pt x="78" y="67"/>
                          <a:pt x="82" y="75"/>
                        </a:cubicBezTo>
                        <a:cubicBezTo>
                          <a:pt x="85" y="82"/>
                          <a:pt x="82" y="82"/>
                          <a:pt x="83" y="87"/>
                        </a:cubicBezTo>
                        <a:cubicBezTo>
                          <a:pt x="86" y="90"/>
                          <a:pt x="86" y="87"/>
                          <a:pt x="89" y="92"/>
                        </a:cubicBezTo>
                        <a:cubicBezTo>
                          <a:pt x="86" y="95"/>
                          <a:pt x="83" y="96"/>
                          <a:pt x="77" y="99"/>
                        </a:cubicBezTo>
                        <a:cubicBezTo>
                          <a:pt x="71" y="102"/>
                          <a:pt x="69" y="95"/>
                          <a:pt x="69" y="99"/>
                        </a:cubicBezTo>
                        <a:cubicBezTo>
                          <a:pt x="68" y="104"/>
                          <a:pt x="63" y="104"/>
                          <a:pt x="62" y="102"/>
                        </a:cubicBezTo>
                        <a:cubicBezTo>
                          <a:pt x="60" y="101"/>
                          <a:pt x="57" y="106"/>
                          <a:pt x="54" y="102"/>
                        </a:cubicBezTo>
                        <a:cubicBezTo>
                          <a:pt x="51" y="98"/>
                          <a:pt x="51" y="104"/>
                          <a:pt x="43" y="101"/>
                        </a:cubicBezTo>
                        <a:cubicBezTo>
                          <a:pt x="40" y="96"/>
                          <a:pt x="43" y="96"/>
                          <a:pt x="42" y="92"/>
                        </a:cubicBezTo>
                        <a:cubicBezTo>
                          <a:pt x="40" y="87"/>
                          <a:pt x="39" y="84"/>
                          <a:pt x="37" y="82"/>
                        </a:cubicBezTo>
                        <a:cubicBezTo>
                          <a:pt x="34" y="82"/>
                          <a:pt x="31" y="82"/>
                          <a:pt x="29" y="81"/>
                        </a:cubicBezTo>
                        <a:cubicBezTo>
                          <a:pt x="22" y="76"/>
                          <a:pt x="23" y="79"/>
                          <a:pt x="22" y="76"/>
                        </a:cubicBezTo>
                        <a:cubicBezTo>
                          <a:pt x="20" y="73"/>
                          <a:pt x="20" y="78"/>
                          <a:pt x="19" y="75"/>
                        </a:cubicBezTo>
                        <a:cubicBezTo>
                          <a:pt x="17" y="72"/>
                          <a:pt x="14" y="73"/>
                          <a:pt x="13" y="69"/>
                        </a:cubicBezTo>
                        <a:cubicBezTo>
                          <a:pt x="11" y="67"/>
                          <a:pt x="10" y="66"/>
                          <a:pt x="10" y="61"/>
                        </a:cubicBezTo>
                        <a:cubicBezTo>
                          <a:pt x="8" y="58"/>
                          <a:pt x="0" y="52"/>
                          <a:pt x="2" y="47"/>
                        </a:cubicBezTo>
                        <a:cubicBezTo>
                          <a:pt x="3" y="43"/>
                          <a:pt x="0" y="39"/>
                          <a:pt x="2" y="3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04"/>
                  <p:cNvSpPr>
                    <a:spLocks/>
                  </p:cNvSpPr>
                  <p:nvPr/>
                </p:nvSpPr>
                <p:spPr bwMode="auto">
                  <a:xfrm>
                    <a:off x="3338" y="2927"/>
                    <a:ext cx="9" cy="19"/>
                  </a:xfrm>
                  <a:custGeom>
                    <a:avLst/>
                    <a:gdLst/>
                    <a:ahLst/>
                    <a:cxnLst>
                      <a:cxn ang="0">
                        <a:pos x="2" y="8"/>
                      </a:cxn>
                      <a:cxn ang="0">
                        <a:pos x="2" y="3"/>
                      </a:cxn>
                      <a:cxn ang="0">
                        <a:pos x="3" y="3"/>
                      </a:cxn>
                      <a:cxn ang="0">
                        <a:pos x="3" y="6"/>
                      </a:cxn>
                      <a:cxn ang="0">
                        <a:pos x="2" y="8"/>
                      </a:cxn>
                    </a:cxnLst>
                    <a:rect l="0" t="0" r="r" b="b"/>
                    <a:pathLst>
                      <a:path w="5" h="10">
                        <a:moveTo>
                          <a:pt x="2" y="8"/>
                        </a:moveTo>
                        <a:cubicBezTo>
                          <a:pt x="2" y="6"/>
                          <a:pt x="0" y="3"/>
                          <a:pt x="2" y="3"/>
                        </a:cubicBezTo>
                        <a:cubicBezTo>
                          <a:pt x="2" y="2"/>
                          <a:pt x="2" y="0"/>
                          <a:pt x="3" y="3"/>
                        </a:cubicBezTo>
                        <a:cubicBezTo>
                          <a:pt x="3" y="6"/>
                          <a:pt x="3" y="5"/>
                          <a:pt x="3" y="6"/>
                        </a:cubicBezTo>
                        <a:cubicBezTo>
                          <a:pt x="5" y="8"/>
                          <a:pt x="5" y="10"/>
                          <a:pt x="2" y="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305"/>
                  <p:cNvSpPr>
                    <a:spLocks/>
                  </p:cNvSpPr>
                  <p:nvPr/>
                </p:nvSpPr>
                <p:spPr bwMode="auto">
                  <a:xfrm>
                    <a:off x="3343" y="2912"/>
                    <a:ext cx="6" cy="13"/>
                  </a:xfrm>
                  <a:custGeom>
                    <a:avLst/>
                    <a:gdLst/>
                    <a:ahLst/>
                    <a:cxnLst>
                      <a:cxn ang="0">
                        <a:pos x="2" y="7"/>
                      </a:cxn>
                      <a:cxn ang="0">
                        <a:pos x="2" y="3"/>
                      </a:cxn>
                      <a:cxn ang="0">
                        <a:pos x="3" y="2"/>
                      </a:cxn>
                      <a:cxn ang="0">
                        <a:pos x="3" y="5"/>
                      </a:cxn>
                      <a:cxn ang="0">
                        <a:pos x="2" y="7"/>
                      </a:cxn>
                    </a:cxnLst>
                    <a:rect l="0" t="0" r="r" b="b"/>
                    <a:pathLst>
                      <a:path w="3" h="7">
                        <a:moveTo>
                          <a:pt x="2" y="7"/>
                        </a:moveTo>
                        <a:cubicBezTo>
                          <a:pt x="0" y="5"/>
                          <a:pt x="2" y="5"/>
                          <a:pt x="2" y="3"/>
                        </a:cubicBezTo>
                        <a:cubicBezTo>
                          <a:pt x="2" y="2"/>
                          <a:pt x="2" y="0"/>
                          <a:pt x="3" y="2"/>
                        </a:cubicBezTo>
                        <a:cubicBezTo>
                          <a:pt x="3" y="2"/>
                          <a:pt x="3" y="2"/>
                          <a:pt x="3" y="5"/>
                        </a:cubicBezTo>
                        <a:cubicBezTo>
                          <a:pt x="3" y="7"/>
                          <a:pt x="3" y="7"/>
                          <a:pt x="2" y="7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 306"/>
                  <p:cNvSpPr>
                    <a:spLocks/>
                  </p:cNvSpPr>
                  <p:nvPr/>
                </p:nvSpPr>
                <p:spPr bwMode="auto">
                  <a:xfrm>
                    <a:off x="3343" y="2963"/>
                    <a:ext cx="10" cy="8"/>
                  </a:xfrm>
                  <a:custGeom>
                    <a:avLst/>
                    <a:gdLst/>
                    <a:ahLst/>
                    <a:cxnLst>
                      <a:cxn ang="0">
                        <a:pos x="2" y="4"/>
                      </a:cxn>
                      <a:cxn ang="0">
                        <a:pos x="3" y="1"/>
                      </a:cxn>
                      <a:cxn ang="0">
                        <a:pos x="2" y="4"/>
                      </a:cxn>
                    </a:cxnLst>
                    <a:rect l="0" t="0" r="r" b="b"/>
                    <a:pathLst>
                      <a:path w="5" h="4">
                        <a:moveTo>
                          <a:pt x="2" y="4"/>
                        </a:moveTo>
                        <a:cubicBezTo>
                          <a:pt x="0" y="4"/>
                          <a:pt x="5" y="0"/>
                          <a:pt x="3" y="1"/>
                        </a:cubicBezTo>
                        <a:cubicBezTo>
                          <a:pt x="3" y="3"/>
                          <a:pt x="3" y="4"/>
                          <a:pt x="2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307"/>
                  <p:cNvSpPr>
                    <a:spLocks/>
                  </p:cNvSpPr>
                  <p:nvPr/>
                </p:nvSpPr>
                <p:spPr bwMode="auto">
                  <a:xfrm>
                    <a:off x="3578" y="3209"/>
                    <a:ext cx="15" cy="15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6" y="4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8" h="8">
                        <a:moveTo>
                          <a:pt x="2" y="1"/>
                        </a:moveTo>
                        <a:cubicBezTo>
                          <a:pt x="3" y="0"/>
                          <a:pt x="8" y="3"/>
                          <a:pt x="6" y="4"/>
                        </a:cubicBezTo>
                        <a:cubicBezTo>
                          <a:pt x="5" y="8"/>
                          <a:pt x="0" y="4"/>
                          <a:pt x="2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308"/>
                  <p:cNvSpPr>
                    <a:spLocks/>
                  </p:cNvSpPr>
                  <p:nvPr/>
                </p:nvSpPr>
                <p:spPr bwMode="auto">
                  <a:xfrm>
                    <a:off x="3608" y="3188"/>
                    <a:ext cx="14" cy="18"/>
                  </a:xfrm>
                  <a:custGeom>
                    <a:avLst/>
                    <a:gdLst/>
                    <a:ahLst/>
                    <a:cxnLst>
                      <a:cxn ang="0">
                        <a:pos x="4" y="8"/>
                      </a:cxn>
                      <a:cxn ang="0">
                        <a:pos x="6" y="3"/>
                      </a:cxn>
                      <a:cxn ang="0">
                        <a:pos x="4" y="8"/>
                      </a:cxn>
                    </a:cxnLst>
                    <a:rect l="0" t="0" r="r" b="b"/>
                    <a:pathLst>
                      <a:path w="7" h="9">
                        <a:moveTo>
                          <a:pt x="4" y="8"/>
                        </a:moveTo>
                        <a:cubicBezTo>
                          <a:pt x="0" y="9"/>
                          <a:pt x="4" y="0"/>
                          <a:pt x="6" y="3"/>
                        </a:cubicBezTo>
                        <a:cubicBezTo>
                          <a:pt x="6" y="6"/>
                          <a:pt x="7" y="8"/>
                          <a:pt x="4" y="8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309"/>
                  <p:cNvSpPr>
                    <a:spLocks/>
                  </p:cNvSpPr>
                  <p:nvPr/>
                </p:nvSpPr>
                <p:spPr bwMode="auto">
                  <a:xfrm>
                    <a:off x="2993" y="1996"/>
                    <a:ext cx="15" cy="4"/>
                  </a:xfrm>
                  <a:custGeom>
                    <a:avLst/>
                    <a:gdLst/>
                    <a:ahLst/>
                    <a:cxnLst>
                      <a:cxn ang="0">
                        <a:pos x="6" y="2"/>
                      </a:cxn>
                      <a:cxn ang="0">
                        <a:pos x="3" y="2"/>
                      </a:cxn>
                      <a:cxn ang="0">
                        <a:pos x="2" y="2"/>
                      </a:cxn>
                      <a:cxn ang="0">
                        <a:pos x="6" y="2"/>
                      </a:cxn>
                    </a:cxnLst>
                    <a:rect l="0" t="0" r="r" b="b"/>
                    <a:pathLst>
                      <a:path w="8" h="2">
                        <a:moveTo>
                          <a:pt x="6" y="2"/>
                        </a:moveTo>
                        <a:cubicBezTo>
                          <a:pt x="8" y="2"/>
                          <a:pt x="5" y="2"/>
                          <a:pt x="3" y="2"/>
                        </a:cubicBezTo>
                        <a:cubicBezTo>
                          <a:pt x="0" y="2"/>
                          <a:pt x="0" y="2"/>
                          <a:pt x="2" y="2"/>
                        </a:cubicBezTo>
                        <a:cubicBezTo>
                          <a:pt x="3" y="0"/>
                          <a:pt x="5" y="2"/>
                          <a:pt x="6" y="2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310"/>
                  <p:cNvSpPr>
                    <a:spLocks/>
                  </p:cNvSpPr>
                  <p:nvPr/>
                </p:nvSpPr>
                <p:spPr bwMode="auto">
                  <a:xfrm>
                    <a:off x="2993" y="1994"/>
                    <a:ext cx="12" cy="2"/>
                  </a:xfrm>
                  <a:custGeom>
                    <a:avLst/>
                    <a:gdLst/>
                    <a:ahLst/>
                    <a:cxnLst>
                      <a:cxn ang="0">
                        <a:pos x="2" y="1"/>
                      </a:cxn>
                      <a:cxn ang="0">
                        <a:pos x="5" y="1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6" h="1">
                        <a:moveTo>
                          <a:pt x="2" y="1"/>
                        </a:moveTo>
                        <a:cubicBezTo>
                          <a:pt x="0" y="0"/>
                          <a:pt x="6" y="1"/>
                          <a:pt x="5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311"/>
                  <p:cNvSpPr>
                    <a:spLocks/>
                  </p:cNvSpPr>
                  <p:nvPr/>
                </p:nvSpPr>
                <p:spPr bwMode="auto">
                  <a:xfrm>
                    <a:off x="2997" y="2003"/>
                    <a:ext cx="8" cy="2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4" h="1">
                        <a:moveTo>
                          <a:pt x="1" y="1"/>
                        </a:moveTo>
                        <a:cubicBezTo>
                          <a:pt x="0" y="0"/>
                          <a:pt x="4" y="0"/>
                          <a:pt x="4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312"/>
                  <p:cNvSpPr>
                    <a:spLocks/>
                  </p:cNvSpPr>
                  <p:nvPr/>
                </p:nvSpPr>
                <p:spPr bwMode="auto">
                  <a:xfrm>
                    <a:off x="2965" y="1956"/>
                    <a:ext cx="5" cy="6"/>
                  </a:xfrm>
                  <a:custGeom>
                    <a:avLst/>
                    <a:gdLst/>
                    <a:ahLst/>
                    <a:cxnLst>
                      <a:cxn ang="0">
                        <a:pos x="3" y="3"/>
                      </a:cxn>
                      <a:cxn ang="0">
                        <a:pos x="0" y="2"/>
                      </a:cxn>
                      <a:cxn ang="0">
                        <a:pos x="1" y="0"/>
                      </a:cxn>
                      <a:cxn ang="0">
                        <a:pos x="3" y="2"/>
                      </a:cxn>
                      <a:cxn ang="0">
                        <a:pos x="3" y="3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cubicBezTo>
                          <a:pt x="1" y="3"/>
                          <a:pt x="0" y="2"/>
                          <a:pt x="0" y="2"/>
                        </a:cubicBezTo>
                        <a:cubicBezTo>
                          <a:pt x="1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313"/>
                  <p:cNvSpPr>
                    <a:spLocks/>
                  </p:cNvSpPr>
                  <p:nvPr/>
                </p:nvSpPr>
                <p:spPr bwMode="auto">
                  <a:xfrm>
                    <a:off x="2961" y="1956"/>
                    <a:ext cx="6" cy="15"/>
                  </a:xfrm>
                  <a:custGeom>
                    <a:avLst/>
                    <a:gdLst/>
                    <a:ahLst/>
                    <a:cxnLst>
                      <a:cxn ang="0">
                        <a:pos x="3" y="6"/>
                      </a:cxn>
                      <a:cxn ang="0">
                        <a:pos x="2" y="3"/>
                      </a:cxn>
                      <a:cxn ang="0">
                        <a:pos x="2" y="2"/>
                      </a:cxn>
                      <a:cxn ang="0">
                        <a:pos x="2" y="0"/>
                      </a:cxn>
                      <a:cxn ang="0">
                        <a:pos x="3" y="6"/>
                      </a:cxn>
                    </a:cxnLst>
                    <a:rect l="0" t="0" r="r" b="b"/>
                    <a:pathLst>
                      <a:path w="3" h="8">
                        <a:moveTo>
                          <a:pt x="3" y="6"/>
                        </a:moveTo>
                        <a:cubicBezTo>
                          <a:pt x="2" y="5"/>
                          <a:pt x="0" y="3"/>
                          <a:pt x="2" y="3"/>
                        </a:cubicBezTo>
                        <a:cubicBezTo>
                          <a:pt x="2" y="3"/>
                          <a:pt x="2" y="5"/>
                          <a:pt x="2" y="2"/>
                        </a:cubicBezTo>
                        <a:cubicBezTo>
                          <a:pt x="0" y="0"/>
                          <a:pt x="2" y="0"/>
                          <a:pt x="2" y="0"/>
                        </a:cubicBezTo>
                        <a:cubicBezTo>
                          <a:pt x="2" y="2"/>
                          <a:pt x="3" y="8"/>
                          <a:pt x="3" y="6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314"/>
                  <p:cNvSpPr>
                    <a:spLocks/>
                  </p:cNvSpPr>
                  <p:nvPr/>
                </p:nvSpPr>
                <p:spPr bwMode="auto">
                  <a:xfrm>
                    <a:off x="2967" y="1966"/>
                    <a:ext cx="9" cy="11"/>
                  </a:xfrm>
                  <a:custGeom>
                    <a:avLst/>
                    <a:gdLst/>
                    <a:ahLst/>
                    <a:cxnLst>
                      <a:cxn ang="0">
                        <a:pos x="5" y="4"/>
                      </a:cxn>
                      <a:cxn ang="0">
                        <a:pos x="2" y="1"/>
                      </a:cxn>
                      <a:cxn ang="0">
                        <a:pos x="2" y="3"/>
                      </a:cxn>
                      <a:cxn ang="0">
                        <a:pos x="5" y="4"/>
                      </a:cxn>
                    </a:cxnLst>
                    <a:rect l="0" t="0" r="r" b="b"/>
                    <a:pathLst>
                      <a:path w="5" h="6">
                        <a:moveTo>
                          <a:pt x="5" y="4"/>
                        </a:moveTo>
                        <a:cubicBezTo>
                          <a:pt x="2" y="3"/>
                          <a:pt x="2" y="3"/>
                          <a:pt x="2" y="1"/>
                        </a:cubicBezTo>
                        <a:cubicBezTo>
                          <a:pt x="0" y="0"/>
                          <a:pt x="2" y="1"/>
                          <a:pt x="2" y="3"/>
                        </a:cubicBezTo>
                        <a:cubicBezTo>
                          <a:pt x="3" y="3"/>
                          <a:pt x="5" y="6"/>
                          <a:pt x="5" y="4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 315"/>
                  <p:cNvSpPr>
                    <a:spLocks/>
                  </p:cNvSpPr>
                  <p:nvPr/>
                </p:nvSpPr>
                <p:spPr bwMode="auto">
                  <a:xfrm>
                    <a:off x="2772" y="2009"/>
                    <a:ext cx="2" cy="6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1" y="3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3">
                        <a:moveTo>
                          <a:pt x="0" y="1"/>
                        </a:move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1" y="1"/>
                          <a:pt x="1" y="0"/>
                          <a:pt x="0" y="1"/>
                        </a:cubicBezTo>
                      </a:path>
                    </a:pathLst>
                  </a:custGeom>
                  <a:grpFill/>
                  <a:ln w="3175" cap="rnd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12" name="Rectangle 311"/>
            <p:cNvSpPr/>
            <p:nvPr userDrawn="1"/>
          </p:nvSpPr>
          <p:spPr>
            <a:xfrm>
              <a:off x="857386" y="3037306"/>
              <a:ext cx="733756" cy="589373"/>
            </a:xfrm>
            <a:prstGeom prst="rec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3" name="Group 312"/>
            <p:cNvGrpSpPr/>
            <p:nvPr userDrawn="1"/>
          </p:nvGrpSpPr>
          <p:grpSpPr>
            <a:xfrm>
              <a:off x="780913" y="1225550"/>
              <a:ext cx="7486786" cy="3025032"/>
              <a:chOff x="780913" y="1225550"/>
              <a:chExt cx="7486786" cy="3025032"/>
            </a:xfrm>
          </p:grpSpPr>
          <p:grpSp>
            <p:nvGrpSpPr>
              <p:cNvPr id="314" name="Group 313"/>
              <p:cNvGrpSpPr/>
              <p:nvPr userDrawn="1"/>
            </p:nvGrpSpPr>
            <p:grpSpPr>
              <a:xfrm>
                <a:off x="857250" y="1245444"/>
                <a:ext cx="7257133" cy="3005138"/>
                <a:chOff x="857250" y="1245444"/>
                <a:chExt cx="7257133" cy="3005138"/>
              </a:xfrm>
            </p:grpSpPr>
            <p:cxnSp>
              <p:nvCxnSpPr>
                <p:cNvPr id="322" name="Straight Connector 321"/>
                <p:cNvCxnSpPr/>
                <p:nvPr userDrawn="1"/>
              </p:nvCxnSpPr>
              <p:spPr>
                <a:xfrm>
                  <a:off x="857250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 userDrawn="1"/>
              </p:nvCxnSpPr>
              <p:spPr>
                <a:xfrm>
                  <a:off x="8114383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 userDrawn="1"/>
              </p:nvCxnSpPr>
              <p:spPr>
                <a:xfrm>
                  <a:off x="7388667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/>
                <p:cNvCxnSpPr/>
                <p:nvPr userDrawn="1"/>
              </p:nvCxnSpPr>
              <p:spPr>
                <a:xfrm>
                  <a:off x="6662954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 userDrawn="1"/>
              </p:nvCxnSpPr>
              <p:spPr>
                <a:xfrm>
                  <a:off x="5937241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 userDrawn="1"/>
              </p:nvCxnSpPr>
              <p:spPr>
                <a:xfrm>
                  <a:off x="5211528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 userDrawn="1"/>
              </p:nvCxnSpPr>
              <p:spPr>
                <a:xfrm>
                  <a:off x="4485815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 userDrawn="1"/>
              </p:nvCxnSpPr>
              <p:spPr>
                <a:xfrm>
                  <a:off x="3760102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 userDrawn="1"/>
              </p:nvCxnSpPr>
              <p:spPr>
                <a:xfrm>
                  <a:off x="3034389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 userDrawn="1"/>
              </p:nvCxnSpPr>
              <p:spPr>
                <a:xfrm>
                  <a:off x="2308676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 userDrawn="1"/>
              </p:nvCxnSpPr>
              <p:spPr>
                <a:xfrm>
                  <a:off x="1582963" y="1245444"/>
                  <a:ext cx="0" cy="3005138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5" name="Group 314"/>
              <p:cNvGrpSpPr/>
              <p:nvPr userDrawn="1"/>
            </p:nvGrpSpPr>
            <p:grpSpPr>
              <a:xfrm>
                <a:off x="780913" y="1225550"/>
                <a:ext cx="7486786" cy="3005138"/>
                <a:chOff x="780913" y="1225550"/>
                <a:chExt cx="7486786" cy="3005138"/>
              </a:xfrm>
            </p:grpSpPr>
            <p:cxnSp>
              <p:nvCxnSpPr>
                <p:cNvPr id="316" name="Straight Connector 315"/>
                <p:cNvCxnSpPr/>
                <p:nvPr userDrawn="1"/>
              </p:nvCxnSpPr>
              <p:spPr>
                <a:xfrm>
                  <a:off x="780913" y="1225550"/>
                  <a:ext cx="7486786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 userDrawn="1"/>
              </p:nvCxnSpPr>
              <p:spPr>
                <a:xfrm>
                  <a:off x="780913" y="4230688"/>
                  <a:ext cx="7486786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317"/>
                <p:cNvCxnSpPr/>
                <p:nvPr userDrawn="1"/>
              </p:nvCxnSpPr>
              <p:spPr>
                <a:xfrm>
                  <a:off x="780913" y="3629662"/>
                  <a:ext cx="7486786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 userDrawn="1"/>
              </p:nvCxnSpPr>
              <p:spPr>
                <a:xfrm>
                  <a:off x="780913" y="3028634"/>
                  <a:ext cx="7486786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319"/>
                <p:cNvCxnSpPr/>
                <p:nvPr userDrawn="1"/>
              </p:nvCxnSpPr>
              <p:spPr>
                <a:xfrm>
                  <a:off x="780913" y="2427606"/>
                  <a:ext cx="7486786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 userDrawn="1"/>
              </p:nvCxnSpPr>
              <p:spPr>
                <a:xfrm>
                  <a:off x="780913" y="1826578"/>
                  <a:ext cx="7486786" cy="0"/>
                </a:xfrm>
                <a:prstGeom prst="line">
                  <a:avLst/>
                </a:prstGeom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7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8001000" cy="536972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>
                <a:solidFill>
                  <a:srgbClr val="0056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685800" y="895350"/>
            <a:ext cx="8001000" cy="228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1500">
                <a:solidFill>
                  <a:srgbClr val="82828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3" name="Group 342"/>
          <p:cNvGrpSpPr/>
          <p:nvPr userDrawn="1"/>
        </p:nvGrpSpPr>
        <p:grpSpPr>
          <a:xfrm>
            <a:off x="827029" y="4582500"/>
            <a:ext cx="8004518" cy="426221"/>
            <a:chOff x="813381" y="4582500"/>
            <a:chExt cx="8004518" cy="426221"/>
          </a:xfrm>
        </p:grpSpPr>
        <p:cxnSp>
          <p:nvCxnSpPr>
            <p:cNvPr id="344" name="Straight Connector 343"/>
            <p:cNvCxnSpPr/>
            <p:nvPr userDrawn="1"/>
          </p:nvCxnSpPr>
          <p:spPr>
            <a:xfrm>
              <a:off x="2297376" y="4778258"/>
              <a:ext cx="6400800" cy="0"/>
            </a:xfrm>
            <a:prstGeom prst="line">
              <a:avLst/>
            </a:prstGeom>
            <a:ln>
              <a:solidFill>
                <a:srgbClr val="0056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TextBox 344"/>
            <p:cNvSpPr txBox="1"/>
            <p:nvPr userDrawn="1"/>
          </p:nvSpPr>
          <p:spPr>
            <a:xfrm>
              <a:off x="7172897" y="4762500"/>
              <a:ext cx="16450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Proprietary</a:t>
              </a:r>
              <a:r>
                <a:rPr lang="en-US" sz="1000" baseline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and 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confidential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46" name="Picture 34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81" y="4582500"/>
              <a:ext cx="1314405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12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5" r:id="rId2"/>
    <p:sldLayoutId id="2147483672" r:id="rId3"/>
    <p:sldLayoutId id="2147483674" r:id="rId4"/>
    <p:sldLayoutId id="2147483675" r:id="rId5"/>
    <p:sldLayoutId id="2147483667" r:id="rId6"/>
    <p:sldLayoutId id="2147483650" r:id="rId7"/>
    <p:sldLayoutId id="2147483660" r:id="rId8"/>
    <p:sldLayoutId id="2147483664" r:id="rId9"/>
    <p:sldLayoutId id="2147483670" r:id="rId10"/>
    <p:sldLayoutId id="2147483666" r:id="rId11"/>
    <p:sldLayoutId id="2147483688" r:id="rId12"/>
    <p:sldLayoutId id="2147483683" r:id="rId13"/>
    <p:sldLayoutId id="2147483684" r:id="rId14"/>
    <p:sldLayoutId id="2147483687" r:id="rId15"/>
    <p:sldLayoutId id="2147483681" r:id="rId16"/>
    <p:sldLayoutId id="2147483676" r:id="rId17"/>
    <p:sldLayoutId id="2147483678" r:id="rId18"/>
    <p:sldLayoutId id="2147483685" r:id="rId19"/>
    <p:sldLayoutId id="2147483665" r:id="rId20"/>
    <p:sldLayoutId id="2147483686" r:id="rId21"/>
    <p:sldLayoutId id="2147483689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249" y="2054416"/>
            <a:ext cx="6400800" cy="1020659"/>
          </a:xfrm>
        </p:spPr>
        <p:txBody>
          <a:bodyPr/>
          <a:lstStyle/>
          <a:p>
            <a:r>
              <a:rPr lang="en-US" sz="2400" smtClean="0"/>
              <a:t>Advanced </a:t>
            </a:r>
            <a:r>
              <a:rPr lang="en-US" sz="2400" dirty="0" smtClean="0"/>
              <a:t>water and wastewater treatment solutions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Idan Magenn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Project manager Europe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Sep.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Contact us for further information about Aqwise solutions 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>
            <a:off x="737195" y="1269586"/>
            <a:ext cx="4232939" cy="3197918"/>
            <a:chOff x="737195" y="1436557"/>
            <a:chExt cx="4232939" cy="3197918"/>
          </a:xfrm>
        </p:grpSpPr>
        <p:sp>
          <p:nvSpPr>
            <p:cNvPr id="25" name="Rectangle 24"/>
            <p:cNvSpPr/>
            <p:nvPr/>
          </p:nvSpPr>
          <p:spPr>
            <a:xfrm>
              <a:off x="737195" y="3079995"/>
              <a:ext cx="2520268" cy="1554480"/>
            </a:xfrm>
            <a:prstGeom prst="rect">
              <a:avLst/>
            </a:prstGeom>
            <a:solidFill>
              <a:srgbClr val="6EB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0" bIns="182880" rtlCol="0" anchor="b" anchorCtr="0"/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Email</a:t>
              </a:r>
              <a:endParaRPr lang="en-US" sz="2000" dirty="0">
                <a:solidFill>
                  <a:srgbClr val="FFFFFF"/>
                </a:solidFill>
              </a:endParaRPr>
            </a:p>
            <a:p>
              <a:r>
                <a:rPr lang="en-US" sz="1200" dirty="0" smtClean="0">
                  <a:solidFill>
                    <a:srgbClr val="FFFFFF"/>
                  </a:solidFill>
                </a:rPr>
                <a:t>idan@aqwise.com</a:t>
              </a:r>
              <a:endParaRPr lang="es-MX" sz="1200" dirty="0">
                <a:solidFill>
                  <a:srgbClr val="FFFFFF"/>
                </a:solidFill>
              </a:endParaRPr>
            </a:p>
          </p:txBody>
        </p:sp>
        <p:sp>
          <p:nvSpPr>
            <p:cNvPr id="23" name="Round Diagonal Corner Rectangle 22"/>
            <p:cNvSpPr/>
            <p:nvPr/>
          </p:nvSpPr>
          <p:spPr>
            <a:xfrm>
              <a:off x="737195" y="1436557"/>
              <a:ext cx="4232939" cy="1554481"/>
            </a:xfrm>
            <a:prstGeom prst="round2DiagRect">
              <a:avLst>
                <a:gd name="adj1" fmla="val 20079"/>
                <a:gd name="adj2" fmla="val 0"/>
              </a:avLst>
            </a:prstGeom>
            <a:solidFill>
              <a:srgbClr val="005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Idan Magenn</a:t>
              </a:r>
            </a:p>
            <a:p>
              <a:r>
                <a:rPr lang="en-US" sz="1400" dirty="0" smtClean="0">
                  <a:solidFill>
                    <a:srgbClr val="FFFFFF"/>
                  </a:solidFill>
                </a:rPr>
                <a:t>Technical Sales - Europe</a:t>
              </a:r>
              <a:endParaRPr lang="es-MX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7"/>
            <p:cNvGrpSpPr/>
            <p:nvPr/>
          </p:nvGrpSpPr>
          <p:grpSpPr>
            <a:xfrm>
              <a:off x="904383" y="3340757"/>
              <a:ext cx="584034" cy="453748"/>
              <a:chOff x="6107989" y="5476875"/>
              <a:chExt cx="917575" cy="619125"/>
            </a:xfrm>
            <a:solidFill>
              <a:srgbClr val="FFFFFF"/>
            </a:solidFill>
          </p:grpSpPr>
          <p:sp>
            <p:nvSpPr>
              <p:cNvPr id="9" name="Freeform 88"/>
              <p:cNvSpPr>
                <a:spLocks/>
              </p:cNvSpPr>
              <p:nvPr/>
            </p:nvSpPr>
            <p:spPr bwMode="auto">
              <a:xfrm>
                <a:off x="6107989" y="5514975"/>
                <a:ext cx="917575" cy="581025"/>
              </a:xfrm>
              <a:custGeom>
                <a:avLst/>
                <a:gdLst>
                  <a:gd name="T0" fmla="*/ 576 w 578"/>
                  <a:gd name="T1" fmla="*/ 0 h 366"/>
                  <a:gd name="T2" fmla="*/ 398 w 578"/>
                  <a:gd name="T3" fmla="*/ 152 h 366"/>
                  <a:gd name="T4" fmla="*/ 288 w 578"/>
                  <a:gd name="T5" fmla="*/ 242 h 366"/>
                  <a:gd name="T6" fmla="*/ 180 w 578"/>
                  <a:gd name="T7" fmla="*/ 152 h 366"/>
                  <a:gd name="T8" fmla="*/ 2 w 578"/>
                  <a:gd name="T9" fmla="*/ 0 h 366"/>
                  <a:gd name="T10" fmla="*/ 2 w 578"/>
                  <a:gd name="T11" fmla="*/ 0 h 366"/>
                  <a:gd name="T12" fmla="*/ 0 w 578"/>
                  <a:gd name="T13" fmla="*/ 12 h 366"/>
                  <a:gd name="T14" fmla="*/ 0 w 578"/>
                  <a:gd name="T15" fmla="*/ 332 h 366"/>
                  <a:gd name="T16" fmla="*/ 0 w 578"/>
                  <a:gd name="T17" fmla="*/ 332 h 366"/>
                  <a:gd name="T18" fmla="*/ 0 w 578"/>
                  <a:gd name="T19" fmla="*/ 338 h 366"/>
                  <a:gd name="T20" fmla="*/ 0 w 578"/>
                  <a:gd name="T21" fmla="*/ 338 h 366"/>
                  <a:gd name="T22" fmla="*/ 4 w 578"/>
                  <a:gd name="T23" fmla="*/ 348 h 366"/>
                  <a:gd name="T24" fmla="*/ 12 w 578"/>
                  <a:gd name="T25" fmla="*/ 358 h 366"/>
                  <a:gd name="T26" fmla="*/ 22 w 578"/>
                  <a:gd name="T27" fmla="*/ 364 h 366"/>
                  <a:gd name="T28" fmla="*/ 34 w 578"/>
                  <a:gd name="T29" fmla="*/ 366 h 366"/>
                  <a:gd name="T30" fmla="*/ 542 w 578"/>
                  <a:gd name="T31" fmla="*/ 366 h 366"/>
                  <a:gd name="T32" fmla="*/ 542 w 578"/>
                  <a:gd name="T33" fmla="*/ 366 h 366"/>
                  <a:gd name="T34" fmla="*/ 554 w 578"/>
                  <a:gd name="T35" fmla="*/ 364 h 366"/>
                  <a:gd name="T36" fmla="*/ 562 w 578"/>
                  <a:gd name="T37" fmla="*/ 360 h 366"/>
                  <a:gd name="T38" fmla="*/ 570 w 578"/>
                  <a:gd name="T39" fmla="*/ 352 h 366"/>
                  <a:gd name="T40" fmla="*/ 574 w 578"/>
                  <a:gd name="T41" fmla="*/ 342 h 366"/>
                  <a:gd name="T42" fmla="*/ 576 w 578"/>
                  <a:gd name="T43" fmla="*/ 342 h 366"/>
                  <a:gd name="T44" fmla="*/ 576 w 578"/>
                  <a:gd name="T45" fmla="*/ 342 h 366"/>
                  <a:gd name="T46" fmla="*/ 578 w 578"/>
                  <a:gd name="T47" fmla="*/ 332 h 366"/>
                  <a:gd name="T48" fmla="*/ 578 w 578"/>
                  <a:gd name="T49" fmla="*/ 12 h 366"/>
                  <a:gd name="T50" fmla="*/ 578 w 578"/>
                  <a:gd name="T51" fmla="*/ 12 h 366"/>
                  <a:gd name="T52" fmla="*/ 576 w 578"/>
                  <a:gd name="T53" fmla="*/ 0 h 366"/>
                  <a:gd name="T54" fmla="*/ 576 w 578"/>
                  <a:gd name="T5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8" h="366">
                    <a:moveTo>
                      <a:pt x="576" y="0"/>
                    </a:moveTo>
                    <a:lnTo>
                      <a:pt x="398" y="152"/>
                    </a:lnTo>
                    <a:lnTo>
                      <a:pt x="288" y="242"/>
                    </a:lnTo>
                    <a:lnTo>
                      <a:pt x="180" y="15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4" y="348"/>
                    </a:lnTo>
                    <a:lnTo>
                      <a:pt x="12" y="358"/>
                    </a:lnTo>
                    <a:lnTo>
                      <a:pt x="22" y="364"/>
                    </a:lnTo>
                    <a:lnTo>
                      <a:pt x="34" y="366"/>
                    </a:lnTo>
                    <a:lnTo>
                      <a:pt x="542" y="366"/>
                    </a:lnTo>
                    <a:lnTo>
                      <a:pt x="542" y="366"/>
                    </a:lnTo>
                    <a:lnTo>
                      <a:pt x="554" y="364"/>
                    </a:lnTo>
                    <a:lnTo>
                      <a:pt x="562" y="360"/>
                    </a:lnTo>
                    <a:lnTo>
                      <a:pt x="570" y="352"/>
                    </a:lnTo>
                    <a:lnTo>
                      <a:pt x="574" y="342"/>
                    </a:lnTo>
                    <a:lnTo>
                      <a:pt x="576" y="342"/>
                    </a:lnTo>
                    <a:lnTo>
                      <a:pt x="576" y="342"/>
                    </a:lnTo>
                    <a:lnTo>
                      <a:pt x="578" y="332"/>
                    </a:lnTo>
                    <a:lnTo>
                      <a:pt x="578" y="12"/>
                    </a:lnTo>
                    <a:lnTo>
                      <a:pt x="578" y="12"/>
                    </a:lnTo>
                    <a:lnTo>
                      <a:pt x="576" y="0"/>
                    </a:lnTo>
                    <a:lnTo>
                      <a:pt x="5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89"/>
              <p:cNvSpPr>
                <a:spLocks/>
              </p:cNvSpPr>
              <p:nvPr/>
            </p:nvSpPr>
            <p:spPr bwMode="auto">
              <a:xfrm>
                <a:off x="6146089" y="5476875"/>
                <a:ext cx="838200" cy="355600"/>
              </a:xfrm>
              <a:custGeom>
                <a:avLst/>
                <a:gdLst>
                  <a:gd name="T0" fmla="*/ 216 w 528"/>
                  <a:gd name="T1" fmla="*/ 184 h 224"/>
                  <a:gd name="T2" fmla="*/ 264 w 528"/>
                  <a:gd name="T3" fmla="*/ 224 h 224"/>
                  <a:gd name="T4" fmla="*/ 314 w 528"/>
                  <a:gd name="T5" fmla="*/ 184 h 224"/>
                  <a:gd name="T6" fmla="*/ 340 w 528"/>
                  <a:gd name="T7" fmla="*/ 164 h 224"/>
                  <a:gd name="T8" fmla="*/ 528 w 528"/>
                  <a:gd name="T9" fmla="*/ 2 h 224"/>
                  <a:gd name="T10" fmla="*/ 528 w 528"/>
                  <a:gd name="T11" fmla="*/ 2 h 224"/>
                  <a:gd name="T12" fmla="*/ 518 w 528"/>
                  <a:gd name="T13" fmla="*/ 0 h 224"/>
                  <a:gd name="T14" fmla="*/ 10 w 528"/>
                  <a:gd name="T15" fmla="*/ 0 h 224"/>
                  <a:gd name="T16" fmla="*/ 10 w 528"/>
                  <a:gd name="T17" fmla="*/ 0 h 224"/>
                  <a:gd name="T18" fmla="*/ 0 w 528"/>
                  <a:gd name="T19" fmla="*/ 2 h 224"/>
                  <a:gd name="T20" fmla="*/ 190 w 528"/>
                  <a:gd name="T21" fmla="*/ 164 h 224"/>
                  <a:gd name="T22" fmla="*/ 216 w 528"/>
                  <a:gd name="T23" fmla="*/ 18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8" h="224">
                    <a:moveTo>
                      <a:pt x="216" y="184"/>
                    </a:moveTo>
                    <a:lnTo>
                      <a:pt x="264" y="224"/>
                    </a:lnTo>
                    <a:lnTo>
                      <a:pt x="314" y="184"/>
                    </a:lnTo>
                    <a:lnTo>
                      <a:pt x="340" y="164"/>
                    </a:lnTo>
                    <a:lnTo>
                      <a:pt x="528" y="2"/>
                    </a:lnTo>
                    <a:lnTo>
                      <a:pt x="528" y="2"/>
                    </a:lnTo>
                    <a:lnTo>
                      <a:pt x="5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190" y="164"/>
                    </a:lnTo>
                    <a:lnTo>
                      <a:pt x="216" y="1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931941" y="1628321"/>
              <a:ext cx="639658" cy="602835"/>
            </a:xfrm>
            <a:custGeom>
              <a:avLst/>
              <a:gdLst>
                <a:gd name="T0" fmla="*/ 96 w 108"/>
                <a:gd name="T1" fmla="*/ 75 h 105"/>
                <a:gd name="T2" fmla="*/ 83 w 108"/>
                <a:gd name="T3" fmla="*/ 72 h 105"/>
                <a:gd name="T4" fmla="*/ 67 w 108"/>
                <a:gd name="T5" fmla="*/ 65 h 105"/>
                <a:gd name="T6" fmla="*/ 66 w 108"/>
                <a:gd name="T7" fmla="*/ 62 h 105"/>
                <a:gd name="T8" fmla="*/ 66 w 108"/>
                <a:gd name="T9" fmla="*/ 57 h 105"/>
                <a:gd name="T10" fmla="*/ 69 w 108"/>
                <a:gd name="T11" fmla="*/ 52 h 105"/>
                <a:gd name="T12" fmla="*/ 73 w 108"/>
                <a:gd name="T13" fmla="*/ 44 h 105"/>
                <a:gd name="T14" fmla="*/ 75 w 108"/>
                <a:gd name="T15" fmla="*/ 39 h 105"/>
                <a:gd name="T16" fmla="*/ 77 w 108"/>
                <a:gd name="T17" fmla="*/ 26 h 105"/>
                <a:gd name="T18" fmla="*/ 76 w 108"/>
                <a:gd name="T19" fmla="*/ 26 h 105"/>
                <a:gd name="T20" fmla="*/ 54 w 108"/>
                <a:gd name="T21" fmla="*/ 0 h 105"/>
                <a:gd name="T22" fmla="*/ 32 w 108"/>
                <a:gd name="T23" fmla="*/ 27 h 105"/>
                <a:gd name="T24" fmla="*/ 34 w 108"/>
                <a:gd name="T25" fmla="*/ 39 h 105"/>
                <a:gd name="T26" fmla="*/ 36 w 108"/>
                <a:gd name="T27" fmla="*/ 45 h 105"/>
                <a:gd name="T28" fmla="*/ 40 w 108"/>
                <a:gd name="T29" fmla="*/ 53 h 105"/>
                <a:gd name="T30" fmla="*/ 43 w 108"/>
                <a:gd name="T31" fmla="*/ 57 h 105"/>
                <a:gd name="T32" fmla="*/ 43 w 108"/>
                <a:gd name="T33" fmla="*/ 62 h 105"/>
                <a:gd name="T34" fmla="*/ 40 w 108"/>
                <a:gd name="T35" fmla="*/ 66 h 105"/>
                <a:gd name="T36" fmla="*/ 31 w 108"/>
                <a:gd name="T37" fmla="*/ 70 h 105"/>
                <a:gd name="T38" fmla="*/ 13 w 108"/>
                <a:gd name="T39" fmla="*/ 75 h 105"/>
                <a:gd name="T40" fmla="*/ 0 w 108"/>
                <a:gd name="T41" fmla="*/ 91 h 105"/>
                <a:gd name="T42" fmla="*/ 0 w 108"/>
                <a:gd name="T43" fmla="*/ 96 h 105"/>
                <a:gd name="T44" fmla="*/ 54 w 108"/>
                <a:gd name="T45" fmla="*/ 105 h 105"/>
                <a:gd name="T46" fmla="*/ 108 w 108"/>
                <a:gd name="T47" fmla="*/ 96 h 105"/>
                <a:gd name="T48" fmla="*/ 108 w 108"/>
                <a:gd name="T49" fmla="*/ 91 h 105"/>
                <a:gd name="T50" fmla="*/ 96 w 108"/>
                <a:gd name="T51" fmla="*/ 7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05">
                  <a:moveTo>
                    <a:pt x="96" y="75"/>
                  </a:moveTo>
                  <a:cubicBezTo>
                    <a:pt x="91" y="74"/>
                    <a:pt x="87" y="73"/>
                    <a:pt x="83" y="72"/>
                  </a:cubicBezTo>
                  <a:cubicBezTo>
                    <a:pt x="79" y="70"/>
                    <a:pt x="68" y="66"/>
                    <a:pt x="67" y="65"/>
                  </a:cubicBezTo>
                  <a:cubicBezTo>
                    <a:pt x="66" y="64"/>
                    <a:pt x="66" y="62"/>
                    <a:pt x="66" y="62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5"/>
                    <a:pt x="68" y="54"/>
                    <a:pt x="69" y="52"/>
                  </a:cubicBezTo>
                  <a:cubicBezTo>
                    <a:pt x="71" y="49"/>
                    <a:pt x="72" y="47"/>
                    <a:pt x="73" y="44"/>
                  </a:cubicBezTo>
                  <a:cubicBezTo>
                    <a:pt x="73" y="42"/>
                    <a:pt x="74" y="41"/>
                    <a:pt x="75" y="39"/>
                  </a:cubicBezTo>
                  <a:cubicBezTo>
                    <a:pt x="76" y="39"/>
                    <a:pt x="78" y="27"/>
                    <a:pt x="77" y="26"/>
                  </a:cubicBezTo>
                  <a:cubicBezTo>
                    <a:pt x="77" y="26"/>
                    <a:pt x="77" y="26"/>
                    <a:pt x="76" y="26"/>
                  </a:cubicBezTo>
                  <a:cubicBezTo>
                    <a:pt x="76" y="11"/>
                    <a:pt x="70" y="0"/>
                    <a:pt x="54" y="0"/>
                  </a:cubicBezTo>
                  <a:cubicBezTo>
                    <a:pt x="39" y="0"/>
                    <a:pt x="32" y="12"/>
                    <a:pt x="32" y="27"/>
                  </a:cubicBezTo>
                  <a:cubicBezTo>
                    <a:pt x="31" y="27"/>
                    <a:pt x="32" y="38"/>
                    <a:pt x="34" y="39"/>
                  </a:cubicBezTo>
                  <a:cubicBezTo>
                    <a:pt x="34" y="41"/>
                    <a:pt x="35" y="43"/>
                    <a:pt x="36" y="45"/>
                  </a:cubicBezTo>
                  <a:cubicBezTo>
                    <a:pt x="37" y="48"/>
                    <a:pt x="38" y="50"/>
                    <a:pt x="40" y="53"/>
                  </a:cubicBezTo>
                  <a:cubicBezTo>
                    <a:pt x="41" y="54"/>
                    <a:pt x="42" y="56"/>
                    <a:pt x="43" y="57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2" y="64"/>
                    <a:pt x="40" y="66"/>
                  </a:cubicBezTo>
                  <a:cubicBezTo>
                    <a:pt x="40" y="66"/>
                    <a:pt x="35" y="68"/>
                    <a:pt x="31" y="70"/>
                  </a:cubicBezTo>
                  <a:cubicBezTo>
                    <a:pt x="28" y="71"/>
                    <a:pt x="22" y="72"/>
                    <a:pt x="13" y="75"/>
                  </a:cubicBezTo>
                  <a:cubicBezTo>
                    <a:pt x="6" y="78"/>
                    <a:pt x="0" y="84"/>
                    <a:pt x="0" y="9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3" y="101"/>
                    <a:pt x="33" y="105"/>
                    <a:pt x="54" y="105"/>
                  </a:cubicBezTo>
                  <a:cubicBezTo>
                    <a:pt x="75" y="105"/>
                    <a:pt x="94" y="102"/>
                    <a:pt x="108" y="9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84"/>
                    <a:pt x="104" y="77"/>
                    <a:pt x="96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70521" y="1258226"/>
            <a:ext cx="4295553" cy="3209279"/>
            <a:chOff x="3370521" y="1258226"/>
            <a:chExt cx="4295553" cy="3209279"/>
          </a:xfrm>
        </p:grpSpPr>
        <p:grpSp>
          <p:nvGrpSpPr>
            <p:cNvPr id="6" name="Group 30"/>
            <p:cNvGrpSpPr/>
            <p:nvPr/>
          </p:nvGrpSpPr>
          <p:grpSpPr>
            <a:xfrm>
              <a:off x="3370521" y="1258226"/>
              <a:ext cx="4295553" cy="3209279"/>
              <a:chOff x="3370521" y="1425197"/>
              <a:chExt cx="4295553" cy="320927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112989" y="1425197"/>
                <a:ext cx="2553085" cy="155448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bIns="182880" rtlCol="0" anchor="b" anchorCtr="0"/>
              <a:lstStyle/>
              <a:p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ound Diagonal Corner Rectangle 19"/>
              <p:cNvSpPr/>
              <p:nvPr/>
            </p:nvSpPr>
            <p:spPr>
              <a:xfrm>
                <a:off x="5091723" y="3081134"/>
                <a:ext cx="2574351" cy="1553342"/>
              </a:xfrm>
              <a:prstGeom prst="round2DiagRect">
                <a:avLst>
                  <a:gd name="adj1" fmla="val 0"/>
                  <a:gd name="adj2" fmla="val 21606"/>
                </a:avLst>
              </a:prstGeom>
              <a:solidFill>
                <a:srgbClr val="ED8A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r>
                  <a:rPr lang="en-US" sz="2000" dirty="0"/>
                  <a:t>Website</a:t>
                </a:r>
                <a:r>
                  <a:rPr lang="en-US" sz="1400" dirty="0"/>
                  <a:t/>
                </a:r>
                <a:br>
                  <a:rPr lang="en-US" sz="1400" dirty="0"/>
                </a:br>
                <a:r>
                  <a:rPr lang="en-US" sz="1400" dirty="0" smtClean="0"/>
                  <a:t>www.aqwise.com</a:t>
                </a:r>
                <a:endParaRPr lang="en-US" sz="14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70521" y="3079996"/>
                <a:ext cx="1599613" cy="1554480"/>
              </a:xfrm>
              <a:prstGeom prst="rect">
                <a:avLst/>
              </a:prstGeom>
              <a:solidFill>
                <a:srgbClr val="005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bIns="182880" rtlCol="0" anchor="b" anchorCtr="0"/>
              <a:lstStyle/>
              <a:p>
                <a:r>
                  <a:rPr lang="en-US" sz="2000" dirty="0" smtClean="0">
                    <a:solidFill>
                      <a:srgbClr val="FFFFFF"/>
                    </a:solidFill>
                  </a:rPr>
                  <a:t>Telephone</a:t>
                </a:r>
                <a:r>
                  <a:rPr lang="en-US" sz="1400" dirty="0" smtClean="0">
                    <a:solidFill>
                      <a:srgbClr val="FFFFFF"/>
                    </a:solidFill>
                  </a:rPr>
                  <a:t/>
                </a:r>
                <a:br>
                  <a:rPr lang="en-US" sz="1400" dirty="0" smtClean="0">
                    <a:solidFill>
                      <a:srgbClr val="FFFFFF"/>
                    </a:solidFill>
                  </a:rPr>
                </a:br>
                <a:r>
                  <a:rPr lang="en-US" sz="1200" dirty="0" smtClean="0">
                    <a:solidFill>
                      <a:srgbClr val="FFFFFF"/>
                    </a:solidFill>
                  </a:rPr>
                  <a:t>+972-9-9591901</a:t>
                </a:r>
              </a:p>
              <a:p>
                <a:r>
                  <a:rPr lang="en-US" sz="1200" dirty="0" smtClean="0">
                    <a:solidFill>
                      <a:srgbClr val="FFFFFF"/>
                    </a:solidFill>
                  </a:rPr>
                  <a:t>+49-162-25252392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1" name="Picture 34"/>
              <p:cNvPicPr>
                <a:picLocks noChangeAspect="1" noChangeArrowheads="1"/>
              </p:cNvPicPr>
              <p:nvPr/>
            </p:nvPicPr>
            <p:blipFill>
              <a:blip r:embed="rId2" cstate="email">
                <a:biLevel thresh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02530">
                <a:off x="3680286" y="3222475"/>
                <a:ext cx="283892" cy="558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664271" y="3611517"/>
                <a:ext cx="180780" cy="246133"/>
              </a:xfrm>
              <a:custGeom>
                <a:avLst/>
                <a:gdLst>
                  <a:gd name="T0" fmla="*/ 213 w 213"/>
                  <a:gd name="T1" fmla="*/ 174 h 290"/>
                  <a:gd name="T2" fmla="*/ 2 w 213"/>
                  <a:gd name="T3" fmla="*/ 0 h 290"/>
                  <a:gd name="T4" fmla="*/ 0 w 213"/>
                  <a:gd name="T5" fmla="*/ 262 h 290"/>
                  <a:gd name="T6" fmla="*/ 78 w 213"/>
                  <a:gd name="T7" fmla="*/ 206 h 290"/>
                  <a:gd name="T8" fmla="*/ 119 w 213"/>
                  <a:gd name="T9" fmla="*/ 290 h 290"/>
                  <a:gd name="T10" fmla="*/ 167 w 213"/>
                  <a:gd name="T11" fmla="*/ 262 h 290"/>
                  <a:gd name="T12" fmla="*/ 125 w 213"/>
                  <a:gd name="T13" fmla="*/ 188 h 290"/>
                  <a:gd name="T14" fmla="*/ 213 w 213"/>
                  <a:gd name="T15" fmla="*/ 174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3" h="290">
                    <a:moveTo>
                      <a:pt x="213" y="174"/>
                    </a:moveTo>
                    <a:lnTo>
                      <a:pt x="2" y="0"/>
                    </a:lnTo>
                    <a:lnTo>
                      <a:pt x="0" y="262"/>
                    </a:lnTo>
                    <a:lnTo>
                      <a:pt x="78" y="206"/>
                    </a:lnTo>
                    <a:lnTo>
                      <a:pt x="119" y="290"/>
                    </a:lnTo>
                    <a:lnTo>
                      <a:pt x="167" y="262"/>
                    </a:lnTo>
                    <a:lnTo>
                      <a:pt x="125" y="188"/>
                    </a:lnTo>
                    <a:lnTo>
                      <a:pt x="213" y="1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5315441" y="3317007"/>
                <a:ext cx="510937" cy="510089"/>
              </a:xfrm>
              <a:custGeom>
                <a:avLst/>
                <a:gdLst>
                  <a:gd name="T0" fmla="*/ 278 w 300"/>
                  <a:gd name="T1" fmla="*/ 161 h 300"/>
                  <a:gd name="T2" fmla="*/ 288 w 300"/>
                  <a:gd name="T3" fmla="*/ 209 h 300"/>
                  <a:gd name="T4" fmla="*/ 150 w 300"/>
                  <a:gd name="T5" fmla="*/ 0 h 300"/>
                  <a:gd name="T6" fmla="*/ 150 w 300"/>
                  <a:gd name="T7" fmla="*/ 300 h 300"/>
                  <a:gd name="T8" fmla="*/ 150 w 300"/>
                  <a:gd name="T9" fmla="*/ 300 h 300"/>
                  <a:gd name="T10" fmla="*/ 183 w 300"/>
                  <a:gd name="T11" fmla="*/ 287 h 300"/>
                  <a:gd name="T12" fmla="*/ 183 w 300"/>
                  <a:gd name="T13" fmla="*/ 254 h 300"/>
                  <a:gd name="T14" fmla="*/ 161 w 300"/>
                  <a:gd name="T15" fmla="*/ 225 h 300"/>
                  <a:gd name="T16" fmla="*/ 183 w 300"/>
                  <a:gd name="T17" fmla="*/ 204 h 300"/>
                  <a:gd name="T18" fmla="*/ 161 w 300"/>
                  <a:gd name="T19" fmla="*/ 161 h 300"/>
                  <a:gd name="T20" fmla="*/ 96 w 300"/>
                  <a:gd name="T21" fmla="*/ 204 h 300"/>
                  <a:gd name="T22" fmla="*/ 139 w 300"/>
                  <a:gd name="T23" fmla="*/ 161 h 300"/>
                  <a:gd name="T24" fmla="*/ 161 w 300"/>
                  <a:gd name="T25" fmla="*/ 24 h 300"/>
                  <a:gd name="T26" fmla="*/ 161 w 300"/>
                  <a:gd name="T27" fmla="*/ 75 h 300"/>
                  <a:gd name="T28" fmla="*/ 139 w 300"/>
                  <a:gd name="T29" fmla="*/ 24 h 300"/>
                  <a:gd name="T30" fmla="*/ 102 w 300"/>
                  <a:gd name="T31" fmla="*/ 75 h 300"/>
                  <a:gd name="T32" fmla="*/ 139 w 300"/>
                  <a:gd name="T33" fmla="*/ 97 h 300"/>
                  <a:gd name="T34" fmla="*/ 90 w 300"/>
                  <a:gd name="T35" fmla="*/ 139 h 300"/>
                  <a:gd name="T36" fmla="*/ 139 w 300"/>
                  <a:gd name="T37" fmla="*/ 97 h 300"/>
                  <a:gd name="T38" fmla="*/ 22 w 300"/>
                  <a:gd name="T39" fmla="*/ 139 h 300"/>
                  <a:gd name="T40" fmla="*/ 74 w 300"/>
                  <a:gd name="T41" fmla="*/ 97 h 300"/>
                  <a:gd name="T42" fmla="*/ 22 w 300"/>
                  <a:gd name="T43" fmla="*/ 161 h 300"/>
                  <a:gd name="T44" fmla="*/ 74 w 300"/>
                  <a:gd name="T45" fmla="*/ 204 h 300"/>
                  <a:gd name="T46" fmla="*/ 22 w 300"/>
                  <a:gd name="T47" fmla="*/ 161 h 300"/>
                  <a:gd name="T48" fmla="*/ 204 w 300"/>
                  <a:gd name="T49" fmla="*/ 97 h 300"/>
                  <a:gd name="T50" fmla="*/ 161 w 300"/>
                  <a:gd name="T51" fmla="*/ 139 h 300"/>
                  <a:gd name="T52" fmla="*/ 278 w 300"/>
                  <a:gd name="T53" fmla="*/ 139 h 300"/>
                  <a:gd name="T54" fmla="*/ 226 w 300"/>
                  <a:gd name="T55" fmla="*/ 97 h 300"/>
                  <a:gd name="T56" fmla="*/ 278 w 300"/>
                  <a:gd name="T57" fmla="*/ 139 h 300"/>
                  <a:gd name="T58" fmla="*/ 220 w 300"/>
                  <a:gd name="T59" fmla="*/ 75 h 300"/>
                  <a:gd name="T60" fmla="*/ 254 w 300"/>
                  <a:gd name="T61" fmla="*/ 75 h 300"/>
                  <a:gd name="T62" fmla="*/ 79 w 300"/>
                  <a:gd name="T63" fmla="*/ 75 h 300"/>
                  <a:gd name="T64" fmla="*/ 100 w 300"/>
                  <a:gd name="T65" fmla="*/ 32 h 300"/>
                  <a:gd name="T66" fmla="*/ 79 w 300"/>
                  <a:gd name="T67" fmla="*/ 225 h 300"/>
                  <a:gd name="T68" fmla="*/ 46 w 300"/>
                  <a:gd name="T69" fmla="*/ 225 h 300"/>
                  <a:gd name="T70" fmla="*/ 102 w 300"/>
                  <a:gd name="T71" fmla="*/ 225 h 300"/>
                  <a:gd name="T72" fmla="*/ 139 w 300"/>
                  <a:gd name="T73" fmla="*/ 27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0" h="300">
                    <a:moveTo>
                      <a:pt x="161" y="161"/>
                    </a:moveTo>
                    <a:cubicBezTo>
                      <a:pt x="278" y="161"/>
                      <a:pt x="278" y="161"/>
                      <a:pt x="278" y="161"/>
                    </a:cubicBezTo>
                    <a:cubicBezTo>
                      <a:pt x="277" y="172"/>
                      <a:pt x="274" y="183"/>
                      <a:pt x="271" y="194"/>
                    </a:cubicBezTo>
                    <a:cubicBezTo>
                      <a:pt x="288" y="209"/>
                      <a:pt x="288" y="209"/>
                      <a:pt x="288" y="209"/>
                    </a:cubicBezTo>
                    <a:cubicBezTo>
                      <a:pt x="295" y="191"/>
                      <a:pt x="300" y="171"/>
                      <a:pt x="300" y="150"/>
                    </a:cubicBezTo>
                    <a:cubicBezTo>
                      <a:pt x="300" y="67"/>
                      <a:pt x="233" y="0"/>
                      <a:pt x="150" y="0"/>
                    </a:cubicBezTo>
                    <a:cubicBezTo>
                      <a:pt x="67" y="0"/>
                      <a:pt x="0" y="67"/>
                      <a:pt x="0" y="150"/>
                    </a:cubicBezTo>
                    <a:cubicBezTo>
                      <a:pt x="0" y="233"/>
                      <a:pt x="67" y="300"/>
                      <a:pt x="150" y="300"/>
                    </a:cubicBezTo>
                    <a:cubicBezTo>
                      <a:pt x="150" y="300"/>
                      <a:pt x="150" y="300"/>
                      <a:pt x="150" y="300"/>
                    </a:cubicBezTo>
                    <a:cubicBezTo>
                      <a:pt x="150" y="300"/>
                      <a:pt x="150" y="300"/>
                      <a:pt x="150" y="300"/>
                    </a:cubicBezTo>
                    <a:cubicBezTo>
                      <a:pt x="162" y="300"/>
                      <a:pt x="173" y="299"/>
                      <a:pt x="183" y="296"/>
                    </a:cubicBezTo>
                    <a:cubicBezTo>
                      <a:pt x="183" y="287"/>
                      <a:pt x="183" y="287"/>
                      <a:pt x="183" y="287"/>
                    </a:cubicBezTo>
                    <a:cubicBezTo>
                      <a:pt x="183" y="274"/>
                      <a:pt x="183" y="274"/>
                      <a:pt x="183" y="274"/>
                    </a:cubicBezTo>
                    <a:cubicBezTo>
                      <a:pt x="183" y="254"/>
                      <a:pt x="183" y="254"/>
                      <a:pt x="183" y="254"/>
                    </a:cubicBezTo>
                    <a:cubicBezTo>
                      <a:pt x="176" y="265"/>
                      <a:pt x="169" y="272"/>
                      <a:pt x="161" y="276"/>
                    </a:cubicBezTo>
                    <a:cubicBezTo>
                      <a:pt x="161" y="225"/>
                      <a:pt x="161" y="225"/>
                      <a:pt x="161" y="225"/>
                    </a:cubicBezTo>
                    <a:cubicBezTo>
                      <a:pt x="183" y="225"/>
                      <a:pt x="183" y="225"/>
                      <a:pt x="183" y="225"/>
                    </a:cubicBezTo>
                    <a:cubicBezTo>
                      <a:pt x="183" y="204"/>
                      <a:pt x="183" y="204"/>
                      <a:pt x="183" y="204"/>
                    </a:cubicBezTo>
                    <a:cubicBezTo>
                      <a:pt x="161" y="204"/>
                      <a:pt x="161" y="204"/>
                      <a:pt x="161" y="204"/>
                    </a:cubicBezTo>
                    <a:lnTo>
                      <a:pt x="161" y="161"/>
                    </a:lnTo>
                    <a:close/>
                    <a:moveTo>
                      <a:pt x="139" y="204"/>
                    </a:moveTo>
                    <a:cubicBezTo>
                      <a:pt x="96" y="204"/>
                      <a:pt x="96" y="204"/>
                      <a:pt x="96" y="204"/>
                    </a:cubicBezTo>
                    <a:cubicBezTo>
                      <a:pt x="93" y="191"/>
                      <a:pt x="91" y="176"/>
                      <a:pt x="90" y="161"/>
                    </a:cubicBezTo>
                    <a:cubicBezTo>
                      <a:pt x="139" y="161"/>
                      <a:pt x="139" y="161"/>
                      <a:pt x="139" y="161"/>
                    </a:cubicBezTo>
                    <a:lnTo>
                      <a:pt x="139" y="204"/>
                    </a:lnTo>
                    <a:close/>
                    <a:moveTo>
                      <a:pt x="161" y="24"/>
                    </a:moveTo>
                    <a:cubicBezTo>
                      <a:pt x="175" y="31"/>
                      <a:pt x="188" y="49"/>
                      <a:pt x="198" y="75"/>
                    </a:cubicBezTo>
                    <a:cubicBezTo>
                      <a:pt x="161" y="75"/>
                      <a:pt x="161" y="75"/>
                      <a:pt x="161" y="75"/>
                    </a:cubicBezTo>
                    <a:lnTo>
                      <a:pt x="161" y="24"/>
                    </a:lnTo>
                    <a:close/>
                    <a:moveTo>
                      <a:pt x="139" y="24"/>
                    </a:moveTo>
                    <a:cubicBezTo>
                      <a:pt x="139" y="75"/>
                      <a:pt x="139" y="75"/>
                      <a:pt x="139" y="75"/>
                    </a:cubicBezTo>
                    <a:cubicBezTo>
                      <a:pt x="102" y="75"/>
                      <a:pt x="102" y="75"/>
                      <a:pt x="102" y="75"/>
                    </a:cubicBezTo>
                    <a:cubicBezTo>
                      <a:pt x="112" y="49"/>
                      <a:pt x="125" y="31"/>
                      <a:pt x="139" y="24"/>
                    </a:cubicBezTo>
                    <a:close/>
                    <a:moveTo>
                      <a:pt x="139" y="97"/>
                    </a:moveTo>
                    <a:cubicBezTo>
                      <a:pt x="139" y="139"/>
                      <a:pt x="139" y="139"/>
                      <a:pt x="139" y="139"/>
                    </a:cubicBezTo>
                    <a:cubicBezTo>
                      <a:pt x="90" y="139"/>
                      <a:pt x="90" y="139"/>
                      <a:pt x="90" y="139"/>
                    </a:cubicBezTo>
                    <a:cubicBezTo>
                      <a:pt x="91" y="124"/>
                      <a:pt x="93" y="110"/>
                      <a:pt x="96" y="97"/>
                    </a:cubicBezTo>
                    <a:lnTo>
                      <a:pt x="139" y="97"/>
                    </a:lnTo>
                    <a:close/>
                    <a:moveTo>
                      <a:pt x="69" y="139"/>
                    </a:moveTo>
                    <a:cubicBezTo>
                      <a:pt x="22" y="139"/>
                      <a:pt x="22" y="139"/>
                      <a:pt x="22" y="139"/>
                    </a:cubicBezTo>
                    <a:cubicBezTo>
                      <a:pt x="23" y="124"/>
                      <a:pt x="27" y="110"/>
                      <a:pt x="33" y="97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1" y="110"/>
                      <a:pt x="69" y="124"/>
                      <a:pt x="69" y="139"/>
                    </a:cubicBezTo>
                    <a:close/>
                    <a:moveTo>
                      <a:pt x="22" y="161"/>
                    </a:moveTo>
                    <a:cubicBezTo>
                      <a:pt x="69" y="161"/>
                      <a:pt x="69" y="161"/>
                      <a:pt x="69" y="161"/>
                    </a:cubicBezTo>
                    <a:cubicBezTo>
                      <a:pt x="69" y="176"/>
                      <a:pt x="71" y="190"/>
                      <a:pt x="74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27" y="190"/>
                      <a:pt x="23" y="176"/>
                      <a:pt x="22" y="161"/>
                    </a:cubicBezTo>
                    <a:close/>
                    <a:moveTo>
                      <a:pt x="161" y="97"/>
                    </a:moveTo>
                    <a:cubicBezTo>
                      <a:pt x="204" y="97"/>
                      <a:pt x="204" y="97"/>
                      <a:pt x="204" y="97"/>
                    </a:cubicBezTo>
                    <a:cubicBezTo>
                      <a:pt x="207" y="110"/>
                      <a:pt x="209" y="124"/>
                      <a:pt x="210" y="139"/>
                    </a:cubicBezTo>
                    <a:cubicBezTo>
                      <a:pt x="161" y="139"/>
                      <a:pt x="161" y="139"/>
                      <a:pt x="161" y="139"/>
                    </a:cubicBezTo>
                    <a:lnTo>
                      <a:pt x="161" y="97"/>
                    </a:lnTo>
                    <a:close/>
                    <a:moveTo>
                      <a:pt x="278" y="139"/>
                    </a:moveTo>
                    <a:cubicBezTo>
                      <a:pt x="231" y="139"/>
                      <a:pt x="231" y="139"/>
                      <a:pt x="231" y="139"/>
                    </a:cubicBezTo>
                    <a:cubicBezTo>
                      <a:pt x="231" y="124"/>
                      <a:pt x="229" y="110"/>
                      <a:pt x="226" y="97"/>
                    </a:cubicBezTo>
                    <a:cubicBezTo>
                      <a:pt x="267" y="97"/>
                      <a:pt x="267" y="97"/>
                      <a:pt x="267" y="97"/>
                    </a:cubicBezTo>
                    <a:cubicBezTo>
                      <a:pt x="273" y="110"/>
                      <a:pt x="277" y="124"/>
                      <a:pt x="278" y="139"/>
                    </a:cubicBezTo>
                    <a:close/>
                    <a:moveTo>
                      <a:pt x="254" y="75"/>
                    </a:moveTo>
                    <a:cubicBezTo>
                      <a:pt x="220" y="75"/>
                      <a:pt x="220" y="75"/>
                      <a:pt x="220" y="75"/>
                    </a:cubicBezTo>
                    <a:cubicBezTo>
                      <a:pt x="215" y="58"/>
                      <a:pt x="208" y="44"/>
                      <a:pt x="200" y="32"/>
                    </a:cubicBezTo>
                    <a:cubicBezTo>
                      <a:pt x="222" y="41"/>
                      <a:pt x="240" y="56"/>
                      <a:pt x="254" y="75"/>
                    </a:cubicBezTo>
                    <a:close/>
                    <a:moveTo>
                      <a:pt x="100" y="32"/>
                    </a:moveTo>
                    <a:cubicBezTo>
                      <a:pt x="92" y="44"/>
                      <a:pt x="85" y="58"/>
                      <a:pt x="79" y="75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59" y="56"/>
                      <a:pt x="78" y="41"/>
                      <a:pt x="100" y="32"/>
                    </a:cubicBezTo>
                    <a:close/>
                    <a:moveTo>
                      <a:pt x="46" y="225"/>
                    </a:moveTo>
                    <a:cubicBezTo>
                      <a:pt x="79" y="225"/>
                      <a:pt x="79" y="225"/>
                      <a:pt x="79" y="225"/>
                    </a:cubicBezTo>
                    <a:cubicBezTo>
                      <a:pt x="85" y="242"/>
                      <a:pt x="92" y="257"/>
                      <a:pt x="100" y="269"/>
                    </a:cubicBezTo>
                    <a:cubicBezTo>
                      <a:pt x="78" y="259"/>
                      <a:pt x="59" y="244"/>
                      <a:pt x="46" y="225"/>
                    </a:cubicBezTo>
                    <a:close/>
                    <a:moveTo>
                      <a:pt x="139" y="276"/>
                    </a:moveTo>
                    <a:cubicBezTo>
                      <a:pt x="125" y="270"/>
                      <a:pt x="112" y="251"/>
                      <a:pt x="102" y="225"/>
                    </a:cubicBezTo>
                    <a:cubicBezTo>
                      <a:pt x="139" y="225"/>
                      <a:pt x="139" y="225"/>
                      <a:pt x="139" y="225"/>
                    </a:cubicBezTo>
                    <a:lnTo>
                      <a:pt x="139" y="2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296" y="1858018"/>
              <a:ext cx="1836000" cy="502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03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Solution Provider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Aqwise is a trusted solution provider for municipal and industrial customers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57857" y="1711204"/>
            <a:ext cx="1447799" cy="1202836"/>
            <a:chOff x="1600200" y="1823857"/>
            <a:chExt cx="1447799" cy="1202836"/>
          </a:xfrm>
        </p:grpSpPr>
        <p:sp>
          <p:nvSpPr>
            <p:cNvPr id="9" name="Round Diagonal Corner Rectangle 8"/>
            <p:cNvSpPr/>
            <p:nvPr/>
          </p:nvSpPr>
          <p:spPr>
            <a:xfrm flipH="1">
              <a:off x="1600200" y="1823857"/>
              <a:ext cx="1447799" cy="1202836"/>
            </a:xfrm>
            <a:prstGeom prst="round2DiagRect">
              <a:avLst/>
            </a:prstGeom>
            <a:solidFill>
              <a:srgbClr val="005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64008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Font typeface="Wingdings" pitchFamily="2" charset="2"/>
                <a:buNone/>
                <a:defRPr/>
              </a:pPr>
              <a:r>
                <a:rPr lang="en-US" sz="4200" dirty="0" smtClean="0">
                  <a:solidFill>
                    <a:schemeClr val="bg1"/>
                  </a:solidFill>
                </a:rPr>
                <a:t>&gt;300 </a:t>
              </a:r>
              <a:endParaRPr lang="en-US" sz="4200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64289" y="2361108"/>
              <a:ext cx="1313693" cy="646331"/>
            </a:xfrm>
            <a:prstGeom prst="rect">
              <a:avLst/>
            </a:prstGeom>
            <a:noFill/>
          </p:spPr>
          <p:txBody>
            <a:bodyPr wrap="none" rtlCol="0" anchor="ctr" anchorCtr="1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Municipal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I</a:t>
              </a:r>
              <a:r>
                <a:rPr lang="en-US" sz="1600" dirty="0" smtClean="0">
                  <a:solidFill>
                    <a:schemeClr val="bg1"/>
                  </a:solidFill>
                </a:rPr>
                <a:t>nstallations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49572" y="1711204"/>
            <a:ext cx="1447800" cy="1224143"/>
            <a:chOff x="5943600" y="1823857"/>
            <a:chExt cx="1447800" cy="1224143"/>
          </a:xfrm>
        </p:grpSpPr>
        <p:sp>
          <p:nvSpPr>
            <p:cNvPr id="2" name="Round Diagonal Corner Rectangle 1"/>
            <p:cNvSpPr/>
            <p:nvPr/>
          </p:nvSpPr>
          <p:spPr>
            <a:xfrm flipH="1">
              <a:off x="5943600" y="1823857"/>
              <a:ext cx="1447800" cy="1202836"/>
            </a:xfrm>
            <a:prstGeom prst="round2DiagRect">
              <a:avLst/>
            </a:prstGeom>
            <a:solidFill>
              <a:srgbClr val="76B5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64008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Font typeface="Wingdings" pitchFamily="2" charset="2"/>
                <a:buNone/>
                <a:defRPr/>
              </a:pPr>
              <a:r>
                <a:rPr lang="en-US" sz="4200" dirty="0" smtClean="0">
                  <a:solidFill>
                    <a:schemeClr val="bg1"/>
                  </a:solidFill>
                </a:rPr>
                <a:t>&gt;55</a:t>
              </a:r>
              <a:endParaRPr lang="en-US" sz="4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0896" y="2356556"/>
              <a:ext cx="1419367" cy="691444"/>
            </a:xfrm>
            <a:prstGeom prst="rect">
              <a:avLst/>
            </a:prstGeom>
            <a:noFill/>
          </p:spPr>
          <p:txBody>
            <a:bodyPr wrap="none" rtlCol="0" anchor="ctr" anchorCtr="1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Countries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Worldwide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61654" y="2931292"/>
            <a:ext cx="1631920" cy="1202836"/>
            <a:chOff x="3758946" y="3026693"/>
            <a:chExt cx="1631920" cy="1202836"/>
          </a:xfrm>
        </p:grpSpPr>
        <p:sp>
          <p:nvSpPr>
            <p:cNvPr id="8" name="Round Diagonal Corner Rectangle 7"/>
            <p:cNvSpPr/>
            <p:nvPr/>
          </p:nvSpPr>
          <p:spPr>
            <a:xfrm flipH="1">
              <a:off x="3758946" y="3026693"/>
              <a:ext cx="1626107" cy="1202836"/>
            </a:xfrm>
            <a:prstGeom prst="round2DiagRect">
              <a:avLst/>
            </a:prstGeom>
            <a:solidFill>
              <a:srgbClr val="ED8A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64008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Font typeface="Wingdings" pitchFamily="2" charset="2"/>
                <a:buNone/>
                <a:defRPr/>
              </a:pPr>
              <a:r>
                <a:rPr lang="en-US" sz="4200" dirty="0" smtClean="0">
                  <a:solidFill>
                    <a:schemeClr val="bg1"/>
                  </a:solidFill>
                </a:rPr>
                <a:t>&gt;200</a:t>
              </a:r>
              <a:endParaRPr lang="en-US" sz="4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9958" y="3571875"/>
              <a:ext cx="1630908" cy="646331"/>
            </a:xfrm>
            <a:prstGeom prst="rect">
              <a:avLst/>
            </a:prstGeom>
            <a:noFill/>
          </p:spPr>
          <p:txBody>
            <a:bodyPr wrap="none" rtlCol="0" anchor="ctr" anchorCtr="1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Industrial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Deployments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53370" y="2924602"/>
            <a:ext cx="1752429" cy="1224143"/>
            <a:chOff x="5943599" y="1823857"/>
            <a:chExt cx="1752429" cy="1224143"/>
          </a:xfrm>
        </p:grpSpPr>
        <p:sp>
          <p:nvSpPr>
            <p:cNvPr id="14" name="Round Diagonal Corner Rectangle 13"/>
            <p:cNvSpPr/>
            <p:nvPr/>
          </p:nvSpPr>
          <p:spPr>
            <a:xfrm flipH="1">
              <a:off x="5943599" y="1823857"/>
              <a:ext cx="1752429" cy="1202836"/>
            </a:xfrm>
            <a:prstGeom prst="round2Diag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640080"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Font typeface="Wingdings" pitchFamily="2" charset="2"/>
                <a:buNone/>
                <a:defRPr/>
              </a:pPr>
              <a:r>
                <a:rPr lang="en-US" sz="4000" dirty="0" smtClean="0">
                  <a:solidFill>
                    <a:schemeClr val="bg1"/>
                  </a:solidFill>
                </a:rPr>
                <a:t>&gt;490M </a:t>
              </a:r>
              <a:endParaRPr lang="en-US" sz="4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28046" y="2356556"/>
              <a:ext cx="1620358" cy="691444"/>
            </a:xfrm>
            <a:prstGeom prst="rect">
              <a:avLst/>
            </a:prstGeom>
            <a:noFill/>
          </p:spPr>
          <p:txBody>
            <a:bodyPr wrap="none" rtlCol="0" anchor="ctr" anchorCtr="1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m</a:t>
              </a:r>
              <a:r>
                <a:rPr lang="en-US" sz="1600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sz="1600" dirty="0" smtClean="0">
                  <a:solidFill>
                    <a:schemeClr val="bg1"/>
                  </a:solidFill>
                </a:rPr>
                <a:t>/year Treated </a:t>
              </a:r>
              <a:br>
                <a:rPr lang="en-US" sz="1600" dirty="0" smtClean="0">
                  <a:solidFill>
                    <a:schemeClr val="bg1"/>
                  </a:solidFill>
                </a:rPr>
              </a:br>
              <a:r>
                <a:rPr lang="en-US" sz="1600" dirty="0" smtClean="0">
                  <a:solidFill>
                    <a:schemeClr val="bg1"/>
                  </a:solidFill>
                </a:rPr>
                <a:t>Wastewater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3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869542" y="1409414"/>
            <a:ext cx="5274457" cy="33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Innovation That 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Aqwise Biomass </a:t>
            </a:r>
            <a:r>
              <a:rPr lang="en-US" dirty="0"/>
              <a:t>Carriers </a:t>
            </a:r>
            <a:r>
              <a:rPr lang="en-US" dirty="0" smtClean="0"/>
              <a:t>protect biofilm </a:t>
            </a:r>
            <a:r>
              <a:rPr lang="en-US" dirty="0"/>
              <a:t>against </a:t>
            </a:r>
            <a:r>
              <a:rPr lang="en-US" dirty="0" smtClean="0"/>
              <a:t>abrasion and ensure mass </a:t>
            </a:r>
            <a:r>
              <a:rPr lang="en-US" dirty="0"/>
              <a:t>transfer </a:t>
            </a:r>
            <a:r>
              <a:rPr lang="en-US" dirty="0" smtClean="0"/>
              <a:t>efficiency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515" y="1871936"/>
            <a:ext cx="1464709" cy="1612780"/>
          </a:xfrm>
          <a:prstGeom prst="rect">
            <a:avLst/>
          </a:prstGeom>
          <a:effectLst>
            <a:outerShdw blurRad="215900" dir="13500000" sy="23000" kx="1200000" algn="br" rotWithShape="0">
              <a:prstClr val="black">
                <a:alpha val="24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5286861" y="1534123"/>
            <a:ext cx="2454505" cy="2566439"/>
            <a:chOff x="5286861" y="1534123"/>
            <a:chExt cx="2454505" cy="25664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04667" flipH="1">
              <a:off x="6524372" y="1534123"/>
              <a:ext cx="1216994" cy="1067631"/>
            </a:xfrm>
            <a:prstGeom prst="rect">
              <a:avLst/>
            </a:prstGeom>
            <a:effectLst>
              <a:outerShdw blurRad="3175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21893" flipH="1">
              <a:off x="5286861" y="2499158"/>
              <a:ext cx="1462565" cy="1601404"/>
            </a:xfrm>
            <a:prstGeom prst="rect">
              <a:avLst/>
            </a:prstGeom>
            <a:effectLst>
              <a:outerShdw blurRad="2667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738993" y="1482839"/>
            <a:ext cx="5560221" cy="3115534"/>
            <a:chOff x="506091" y="1482839"/>
            <a:chExt cx="5560221" cy="3115534"/>
          </a:xfrm>
        </p:grpSpPr>
        <p:sp>
          <p:nvSpPr>
            <p:cNvPr id="10" name="TextBox 9"/>
            <p:cNvSpPr txBox="1"/>
            <p:nvPr/>
          </p:nvSpPr>
          <p:spPr>
            <a:xfrm>
              <a:off x="506091" y="1482839"/>
              <a:ext cx="1854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Recycled, high-density 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polyethylene  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6091" y="2493594"/>
              <a:ext cx="13010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Highly open</a:t>
              </a:r>
            </a:p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e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xternal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esign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51909" y="4044375"/>
              <a:ext cx="18517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</a:rPr>
                <a:t>&gt; 650 m</a:t>
              </a:r>
              <a:r>
                <a:rPr lang="en-US" sz="15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</a:rPr>
                <a:t>/m</a:t>
              </a:r>
              <a:r>
                <a:rPr lang="en-US" sz="1500" baseline="30000" dirty="0" smtClean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en-US" sz="1500" baseline="30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</a:rPr>
                <a:t>Effective surface </a:t>
              </a:r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  <a:r>
                <a:rPr lang="en-US" sz="1500" dirty="0" smtClean="0">
                  <a:solidFill>
                    <a:schemeClr val="bg1">
                      <a:lumMod val="50000"/>
                    </a:schemeClr>
                  </a:solidFill>
                </a:rPr>
                <a:t>rea</a:t>
              </a:r>
              <a:endParaRPr lang="en-US" sz="15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 flipV="1">
              <a:off x="3077771" y="3638551"/>
              <a:ext cx="1" cy="36576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5"/>
            <p:cNvGrpSpPr/>
            <p:nvPr/>
          </p:nvGrpSpPr>
          <p:grpSpPr>
            <a:xfrm>
              <a:off x="1848490" y="1836114"/>
              <a:ext cx="401030" cy="199208"/>
              <a:chOff x="1711260" y="1854800"/>
              <a:chExt cx="401030" cy="19920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903385" y="1854800"/>
                <a:ext cx="208905" cy="199208"/>
              </a:xfrm>
              <a:prstGeom prst="line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711260" y="1861149"/>
                <a:ext cx="182880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9"/>
            <p:cNvGrpSpPr/>
            <p:nvPr/>
          </p:nvGrpSpPr>
          <p:grpSpPr>
            <a:xfrm flipV="1">
              <a:off x="1834324" y="2597628"/>
              <a:ext cx="451676" cy="131854"/>
              <a:chOff x="1849494" y="2105705"/>
              <a:chExt cx="451676" cy="131854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154294" y="2105706"/>
                <a:ext cx="146876" cy="131853"/>
              </a:xfrm>
              <a:prstGeom prst="line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849494" y="2105705"/>
                <a:ext cx="304800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4422977" y="1482839"/>
              <a:ext cx="1643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Optimal oxygen and</a:t>
              </a:r>
            </a:p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n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utrients 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ransfer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2" name="Group 44"/>
            <p:cNvGrpSpPr/>
            <p:nvPr/>
          </p:nvGrpSpPr>
          <p:grpSpPr>
            <a:xfrm flipH="1">
              <a:off x="3897269" y="1835628"/>
              <a:ext cx="513705" cy="199209"/>
              <a:chOff x="1711265" y="1733550"/>
              <a:chExt cx="513705" cy="199209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016065" y="1733551"/>
                <a:ext cx="208905" cy="199208"/>
              </a:xfrm>
              <a:prstGeom prst="line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711265" y="1733550"/>
                <a:ext cx="304800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506091" y="3430483"/>
              <a:ext cx="18054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Applicable for various </a:t>
              </a:r>
              <a:b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biological processes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2431932" y="3569389"/>
              <a:ext cx="173251" cy="214503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247896" y="3775266"/>
              <a:ext cx="18288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7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Biological Processes</a:t>
            </a:r>
            <a:endParaRPr lang="en-US" dirty="0"/>
          </a:p>
        </p:txBody>
      </p:sp>
      <p:cxnSp>
        <p:nvCxnSpPr>
          <p:cNvPr id="2070" name="Straight Connector 2069"/>
          <p:cNvCxnSpPr/>
          <p:nvPr/>
        </p:nvCxnSpPr>
        <p:spPr>
          <a:xfrm>
            <a:off x="4439883" y="1290754"/>
            <a:ext cx="0" cy="3200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957600" y="1161727"/>
            <a:ext cx="3607542" cy="2494830"/>
            <a:chOff x="750624" y="1161727"/>
            <a:chExt cx="3833773" cy="2494830"/>
          </a:xfrm>
        </p:grpSpPr>
        <p:sp>
          <p:nvSpPr>
            <p:cNvPr id="57" name="TextBox 56"/>
            <p:cNvSpPr txBox="1"/>
            <p:nvPr/>
          </p:nvSpPr>
          <p:spPr>
            <a:xfrm>
              <a:off x="2639442" y="1527634"/>
              <a:ext cx="167872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 smtClean="0"/>
                <a:t>AGAR® MBBR</a:t>
              </a:r>
              <a:endParaRPr lang="en-US" sz="19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905669" y="3271836"/>
              <a:ext cx="167872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b="1" dirty="0" smtClean="0"/>
                <a:t>AGAR® IFAS</a:t>
              </a:r>
              <a:endParaRPr lang="en-US" sz="1900" b="1" dirty="0"/>
            </a:p>
          </p:txBody>
        </p:sp>
        <p:sp>
          <p:nvSpPr>
            <p:cNvPr id="90" name="Round Diagonal Corner Rectangle 89"/>
            <p:cNvSpPr/>
            <p:nvPr/>
          </p:nvSpPr>
          <p:spPr>
            <a:xfrm flipH="1">
              <a:off x="750624" y="1161727"/>
              <a:ext cx="3168000" cy="324000"/>
            </a:xfrm>
            <a:prstGeom prst="round2DiagRect">
              <a:avLst>
                <a:gd name="adj1" fmla="val 28541"/>
                <a:gd name="adj2" fmla="val 0"/>
              </a:avLst>
            </a:prstGeom>
            <a:solidFill>
              <a:srgbClr val="005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AGAR® Aerobic Processes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65142" y="3109836"/>
            <a:ext cx="4079101" cy="1579245"/>
            <a:chOff x="4626052" y="1311709"/>
            <a:chExt cx="4079101" cy="1579245"/>
          </a:xfrm>
        </p:grpSpPr>
        <p:grpSp>
          <p:nvGrpSpPr>
            <p:cNvPr id="12" name="Group 11"/>
            <p:cNvGrpSpPr/>
            <p:nvPr/>
          </p:nvGrpSpPr>
          <p:grpSpPr>
            <a:xfrm>
              <a:off x="4626052" y="1741995"/>
              <a:ext cx="4079101" cy="1148959"/>
              <a:chOff x="4626052" y="1741995"/>
              <a:chExt cx="4079101" cy="114895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041386" y="1989199"/>
                <a:ext cx="1663767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b="1" dirty="0" smtClean="0"/>
                  <a:t>DACS®</a:t>
                </a:r>
                <a:endParaRPr lang="en-US" sz="1900" b="1" dirty="0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6052" y="1741995"/>
                <a:ext cx="2159573" cy="11489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1" name="Round Diagonal Corner Rectangle 90"/>
            <p:cNvSpPr/>
            <p:nvPr/>
          </p:nvSpPr>
          <p:spPr>
            <a:xfrm flipH="1">
              <a:off x="4874522" y="1311709"/>
              <a:ext cx="3168000" cy="324000"/>
            </a:xfrm>
            <a:prstGeom prst="round2DiagRect">
              <a:avLst>
                <a:gd name="adj1" fmla="val 28541"/>
                <a:gd name="adj2" fmla="val 0"/>
              </a:avLst>
            </a:prstGeom>
            <a:solidFill>
              <a:srgbClr val="76B5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DACS® Anaerobic Processes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2" y="2093834"/>
            <a:ext cx="2992524" cy="964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2" y="3239652"/>
            <a:ext cx="3200507" cy="1251502"/>
          </a:xfrm>
          <a:prstGeom prst="rect">
            <a:avLst/>
          </a:prstGeom>
        </p:spPr>
      </p:pic>
      <p:pic>
        <p:nvPicPr>
          <p:cNvPr id="17" name="Picture 5" descr="FFAS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12" y="1893017"/>
            <a:ext cx="2829999" cy="117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48670" y="1473274"/>
            <a:ext cx="157966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AGAR® FFST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6621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Aqwise Solution Portfolio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Aqwise </a:t>
            </a:r>
            <a:r>
              <a:rPr lang="en-US" dirty="0"/>
              <a:t>supplies adaptable technology and tailor-made solutions for the global markets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82828" y="1616150"/>
            <a:ext cx="2541397" cy="2566436"/>
            <a:chOff x="782828" y="1616150"/>
            <a:chExt cx="2541397" cy="2566436"/>
          </a:xfrm>
        </p:grpSpPr>
        <p:sp>
          <p:nvSpPr>
            <p:cNvPr id="27" name="Round Diagonal Corner Rectangle 26"/>
            <p:cNvSpPr/>
            <p:nvPr/>
          </p:nvSpPr>
          <p:spPr>
            <a:xfrm flipH="1">
              <a:off x="884177" y="1616150"/>
              <a:ext cx="2286000" cy="1554480"/>
            </a:xfrm>
            <a:prstGeom prst="round2DiagRect">
              <a:avLst>
                <a:gd name="adj1" fmla="val 20079"/>
                <a:gd name="adj2" fmla="val 0"/>
              </a:avLst>
            </a:prstGeom>
            <a:solidFill>
              <a:srgbClr val="0056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156"/>
            <p:cNvSpPr>
              <a:spLocks noEditPoints="1"/>
            </p:cNvSpPr>
            <p:nvPr/>
          </p:nvSpPr>
          <p:spPr bwMode="auto">
            <a:xfrm>
              <a:off x="1546536" y="1812702"/>
              <a:ext cx="961283" cy="858340"/>
            </a:xfrm>
            <a:custGeom>
              <a:avLst/>
              <a:gdLst>
                <a:gd name="T0" fmla="*/ 213 w 1326"/>
                <a:gd name="T1" fmla="*/ 886 h 1184"/>
                <a:gd name="T2" fmla="*/ 81 w 1326"/>
                <a:gd name="T3" fmla="*/ 1016 h 1184"/>
                <a:gd name="T4" fmla="*/ 81 w 1326"/>
                <a:gd name="T5" fmla="*/ 666 h 1184"/>
                <a:gd name="T6" fmla="*/ 213 w 1326"/>
                <a:gd name="T7" fmla="*/ 796 h 1184"/>
                <a:gd name="T8" fmla="*/ 81 w 1326"/>
                <a:gd name="T9" fmla="*/ 666 h 1184"/>
                <a:gd name="T10" fmla="*/ 213 w 1326"/>
                <a:gd name="T11" fmla="*/ 437 h 1184"/>
                <a:gd name="T12" fmla="*/ 81 w 1326"/>
                <a:gd name="T13" fmla="*/ 566 h 1184"/>
                <a:gd name="T14" fmla="*/ 0 w 1326"/>
                <a:gd name="T15" fmla="*/ 1184 h 1184"/>
                <a:gd name="T16" fmla="*/ 296 w 1326"/>
                <a:gd name="T17" fmla="*/ 374 h 1184"/>
                <a:gd name="T18" fmla="*/ 0 w 1326"/>
                <a:gd name="T19" fmla="*/ 1184 h 1184"/>
                <a:gd name="T20" fmla="*/ 1119 w 1326"/>
                <a:gd name="T21" fmla="*/ 966 h 1184"/>
                <a:gd name="T22" fmla="*/ 988 w 1326"/>
                <a:gd name="T23" fmla="*/ 1095 h 1184"/>
                <a:gd name="T24" fmla="*/ 1141 w 1326"/>
                <a:gd name="T25" fmla="*/ 768 h 1184"/>
                <a:gd name="T26" fmla="*/ 1272 w 1326"/>
                <a:gd name="T27" fmla="*/ 895 h 1184"/>
                <a:gd name="T28" fmla="*/ 1141 w 1326"/>
                <a:gd name="T29" fmla="*/ 768 h 1184"/>
                <a:gd name="T30" fmla="*/ 1119 w 1326"/>
                <a:gd name="T31" fmla="*/ 572 h 1184"/>
                <a:gd name="T32" fmla="*/ 988 w 1326"/>
                <a:gd name="T33" fmla="*/ 699 h 1184"/>
                <a:gd name="T34" fmla="*/ 1100 w 1326"/>
                <a:gd name="T35" fmla="*/ 44 h 1184"/>
                <a:gd name="T36" fmla="*/ 1050 w 1326"/>
                <a:gd name="T37" fmla="*/ 183 h 1184"/>
                <a:gd name="T38" fmla="*/ 978 w 1326"/>
                <a:gd name="T39" fmla="*/ 333 h 1184"/>
                <a:gd name="T40" fmla="*/ 919 w 1326"/>
                <a:gd name="T41" fmla="*/ 488 h 1184"/>
                <a:gd name="T42" fmla="*/ 1326 w 1326"/>
                <a:gd name="T43" fmla="*/ 1184 h 1184"/>
                <a:gd name="T44" fmla="*/ 1267 w 1326"/>
                <a:gd name="T45" fmla="*/ 488 h 1184"/>
                <a:gd name="T46" fmla="*/ 1197 w 1326"/>
                <a:gd name="T47" fmla="*/ 333 h 1184"/>
                <a:gd name="T48" fmla="*/ 1145 w 1326"/>
                <a:gd name="T49" fmla="*/ 183 h 1184"/>
                <a:gd name="T50" fmla="*/ 1100 w 1326"/>
                <a:gd name="T51" fmla="*/ 44 h 1184"/>
                <a:gd name="T52" fmla="*/ 559 w 1326"/>
                <a:gd name="T53" fmla="*/ 888 h 1184"/>
                <a:gd name="T54" fmla="*/ 427 w 1326"/>
                <a:gd name="T55" fmla="*/ 1018 h 1184"/>
                <a:gd name="T56" fmla="*/ 653 w 1326"/>
                <a:gd name="T57" fmla="*/ 888 h 1184"/>
                <a:gd name="T58" fmla="*/ 786 w 1326"/>
                <a:gd name="T59" fmla="*/ 1018 h 1184"/>
                <a:gd name="T60" fmla="*/ 653 w 1326"/>
                <a:gd name="T61" fmla="*/ 888 h 1184"/>
                <a:gd name="T62" fmla="*/ 671 w 1326"/>
                <a:gd name="T63" fmla="*/ 696 h 1184"/>
                <a:gd name="T64" fmla="*/ 540 w 1326"/>
                <a:gd name="T65" fmla="*/ 825 h 1184"/>
                <a:gd name="T66" fmla="*/ 427 w 1326"/>
                <a:gd name="T67" fmla="*/ 503 h 1184"/>
                <a:gd name="T68" fmla="*/ 559 w 1326"/>
                <a:gd name="T69" fmla="*/ 631 h 1184"/>
                <a:gd name="T70" fmla="*/ 427 w 1326"/>
                <a:gd name="T71" fmla="*/ 503 h 1184"/>
                <a:gd name="T72" fmla="*/ 786 w 1326"/>
                <a:gd name="T73" fmla="*/ 503 h 1184"/>
                <a:gd name="T74" fmla="*/ 653 w 1326"/>
                <a:gd name="T75" fmla="*/ 631 h 1184"/>
                <a:gd name="T76" fmla="*/ 540 w 1326"/>
                <a:gd name="T77" fmla="*/ 309 h 1184"/>
                <a:gd name="T78" fmla="*/ 671 w 1326"/>
                <a:gd name="T79" fmla="*/ 438 h 1184"/>
                <a:gd name="T80" fmla="*/ 540 w 1326"/>
                <a:gd name="T81" fmla="*/ 309 h 1184"/>
                <a:gd name="T82" fmla="*/ 559 w 1326"/>
                <a:gd name="T83" fmla="*/ 117 h 1184"/>
                <a:gd name="T84" fmla="*/ 427 w 1326"/>
                <a:gd name="T85" fmla="*/ 246 h 1184"/>
                <a:gd name="T86" fmla="*/ 653 w 1326"/>
                <a:gd name="T87" fmla="*/ 117 h 1184"/>
                <a:gd name="T88" fmla="*/ 786 w 1326"/>
                <a:gd name="T89" fmla="*/ 246 h 1184"/>
                <a:gd name="T90" fmla="*/ 653 w 1326"/>
                <a:gd name="T91" fmla="*/ 117 h 1184"/>
                <a:gd name="T92" fmla="*/ 858 w 1326"/>
                <a:gd name="T93" fmla="*/ 1184 h 1184"/>
                <a:gd name="T94" fmla="*/ 364 w 1326"/>
                <a:gd name="T95" fmla="*/ 0 h 1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6" h="1184">
                  <a:moveTo>
                    <a:pt x="81" y="886"/>
                  </a:moveTo>
                  <a:lnTo>
                    <a:pt x="213" y="886"/>
                  </a:lnTo>
                  <a:lnTo>
                    <a:pt x="213" y="1016"/>
                  </a:lnTo>
                  <a:lnTo>
                    <a:pt x="81" y="1016"/>
                  </a:lnTo>
                  <a:lnTo>
                    <a:pt x="81" y="886"/>
                  </a:lnTo>
                  <a:close/>
                  <a:moveTo>
                    <a:pt x="81" y="666"/>
                  </a:moveTo>
                  <a:lnTo>
                    <a:pt x="213" y="666"/>
                  </a:lnTo>
                  <a:lnTo>
                    <a:pt x="213" y="796"/>
                  </a:lnTo>
                  <a:lnTo>
                    <a:pt x="81" y="796"/>
                  </a:lnTo>
                  <a:lnTo>
                    <a:pt x="81" y="666"/>
                  </a:lnTo>
                  <a:close/>
                  <a:moveTo>
                    <a:pt x="81" y="437"/>
                  </a:moveTo>
                  <a:lnTo>
                    <a:pt x="213" y="437"/>
                  </a:lnTo>
                  <a:lnTo>
                    <a:pt x="213" y="566"/>
                  </a:lnTo>
                  <a:lnTo>
                    <a:pt x="81" y="566"/>
                  </a:lnTo>
                  <a:lnTo>
                    <a:pt x="81" y="437"/>
                  </a:lnTo>
                  <a:close/>
                  <a:moveTo>
                    <a:pt x="0" y="1184"/>
                  </a:moveTo>
                  <a:lnTo>
                    <a:pt x="296" y="1184"/>
                  </a:lnTo>
                  <a:lnTo>
                    <a:pt x="296" y="374"/>
                  </a:lnTo>
                  <a:lnTo>
                    <a:pt x="0" y="374"/>
                  </a:lnTo>
                  <a:lnTo>
                    <a:pt x="0" y="1184"/>
                  </a:lnTo>
                  <a:close/>
                  <a:moveTo>
                    <a:pt x="988" y="966"/>
                  </a:moveTo>
                  <a:lnTo>
                    <a:pt x="1119" y="966"/>
                  </a:lnTo>
                  <a:lnTo>
                    <a:pt x="1119" y="1095"/>
                  </a:lnTo>
                  <a:lnTo>
                    <a:pt x="988" y="1095"/>
                  </a:lnTo>
                  <a:lnTo>
                    <a:pt x="988" y="966"/>
                  </a:lnTo>
                  <a:close/>
                  <a:moveTo>
                    <a:pt x="1141" y="768"/>
                  </a:moveTo>
                  <a:lnTo>
                    <a:pt x="1272" y="768"/>
                  </a:lnTo>
                  <a:lnTo>
                    <a:pt x="1272" y="895"/>
                  </a:lnTo>
                  <a:lnTo>
                    <a:pt x="1141" y="895"/>
                  </a:lnTo>
                  <a:lnTo>
                    <a:pt x="1141" y="768"/>
                  </a:lnTo>
                  <a:close/>
                  <a:moveTo>
                    <a:pt x="988" y="572"/>
                  </a:moveTo>
                  <a:lnTo>
                    <a:pt x="1119" y="572"/>
                  </a:lnTo>
                  <a:lnTo>
                    <a:pt x="1119" y="699"/>
                  </a:lnTo>
                  <a:lnTo>
                    <a:pt x="988" y="699"/>
                  </a:lnTo>
                  <a:lnTo>
                    <a:pt x="988" y="572"/>
                  </a:lnTo>
                  <a:close/>
                  <a:moveTo>
                    <a:pt x="1100" y="44"/>
                  </a:moveTo>
                  <a:lnTo>
                    <a:pt x="1100" y="183"/>
                  </a:lnTo>
                  <a:lnTo>
                    <a:pt x="1050" y="183"/>
                  </a:lnTo>
                  <a:lnTo>
                    <a:pt x="1050" y="333"/>
                  </a:lnTo>
                  <a:lnTo>
                    <a:pt x="978" y="333"/>
                  </a:lnTo>
                  <a:lnTo>
                    <a:pt x="978" y="488"/>
                  </a:lnTo>
                  <a:lnTo>
                    <a:pt x="919" y="488"/>
                  </a:lnTo>
                  <a:lnTo>
                    <a:pt x="919" y="1184"/>
                  </a:lnTo>
                  <a:lnTo>
                    <a:pt x="1326" y="1184"/>
                  </a:lnTo>
                  <a:lnTo>
                    <a:pt x="1326" y="488"/>
                  </a:lnTo>
                  <a:lnTo>
                    <a:pt x="1267" y="488"/>
                  </a:lnTo>
                  <a:lnTo>
                    <a:pt x="1267" y="333"/>
                  </a:lnTo>
                  <a:lnTo>
                    <a:pt x="1197" y="333"/>
                  </a:lnTo>
                  <a:lnTo>
                    <a:pt x="1197" y="183"/>
                  </a:lnTo>
                  <a:lnTo>
                    <a:pt x="1145" y="183"/>
                  </a:lnTo>
                  <a:lnTo>
                    <a:pt x="1145" y="44"/>
                  </a:lnTo>
                  <a:lnTo>
                    <a:pt x="1100" y="44"/>
                  </a:lnTo>
                  <a:close/>
                  <a:moveTo>
                    <a:pt x="427" y="888"/>
                  </a:moveTo>
                  <a:lnTo>
                    <a:pt x="559" y="888"/>
                  </a:lnTo>
                  <a:lnTo>
                    <a:pt x="559" y="1018"/>
                  </a:lnTo>
                  <a:lnTo>
                    <a:pt x="427" y="1018"/>
                  </a:lnTo>
                  <a:lnTo>
                    <a:pt x="427" y="888"/>
                  </a:lnTo>
                  <a:close/>
                  <a:moveTo>
                    <a:pt x="653" y="888"/>
                  </a:moveTo>
                  <a:lnTo>
                    <a:pt x="786" y="888"/>
                  </a:lnTo>
                  <a:lnTo>
                    <a:pt x="786" y="1018"/>
                  </a:lnTo>
                  <a:lnTo>
                    <a:pt x="653" y="1018"/>
                  </a:lnTo>
                  <a:lnTo>
                    <a:pt x="653" y="888"/>
                  </a:lnTo>
                  <a:close/>
                  <a:moveTo>
                    <a:pt x="540" y="696"/>
                  </a:moveTo>
                  <a:lnTo>
                    <a:pt x="671" y="696"/>
                  </a:lnTo>
                  <a:lnTo>
                    <a:pt x="671" y="825"/>
                  </a:lnTo>
                  <a:lnTo>
                    <a:pt x="540" y="825"/>
                  </a:lnTo>
                  <a:lnTo>
                    <a:pt x="540" y="696"/>
                  </a:lnTo>
                  <a:close/>
                  <a:moveTo>
                    <a:pt x="427" y="503"/>
                  </a:moveTo>
                  <a:lnTo>
                    <a:pt x="559" y="503"/>
                  </a:lnTo>
                  <a:lnTo>
                    <a:pt x="559" y="631"/>
                  </a:lnTo>
                  <a:lnTo>
                    <a:pt x="427" y="631"/>
                  </a:lnTo>
                  <a:lnTo>
                    <a:pt x="427" y="503"/>
                  </a:lnTo>
                  <a:close/>
                  <a:moveTo>
                    <a:pt x="653" y="503"/>
                  </a:moveTo>
                  <a:lnTo>
                    <a:pt x="786" y="503"/>
                  </a:lnTo>
                  <a:lnTo>
                    <a:pt x="786" y="631"/>
                  </a:lnTo>
                  <a:lnTo>
                    <a:pt x="653" y="631"/>
                  </a:lnTo>
                  <a:lnTo>
                    <a:pt x="653" y="503"/>
                  </a:lnTo>
                  <a:close/>
                  <a:moveTo>
                    <a:pt x="540" y="309"/>
                  </a:moveTo>
                  <a:lnTo>
                    <a:pt x="671" y="309"/>
                  </a:lnTo>
                  <a:lnTo>
                    <a:pt x="671" y="438"/>
                  </a:lnTo>
                  <a:lnTo>
                    <a:pt x="540" y="438"/>
                  </a:lnTo>
                  <a:lnTo>
                    <a:pt x="540" y="309"/>
                  </a:lnTo>
                  <a:close/>
                  <a:moveTo>
                    <a:pt x="427" y="117"/>
                  </a:moveTo>
                  <a:lnTo>
                    <a:pt x="559" y="117"/>
                  </a:lnTo>
                  <a:lnTo>
                    <a:pt x="559" y="246"/>
                  </a:lnTo>
                  <a:lnTo>
                    <a:pt x="427" y="246"/>
                  </a:lnTo>
                  <a:lnTo>
                    <a:pt x="427" y="117"/>
                  </a:lnTo>
                  <a:close/>
                  <a:moveTo>
                    <a:pt x="653" y="117"/>
                  </a:moveTo>
                  <a:lnTo>
                    <a:pt x="786" y="117"/>
                  </a:lnTo>
                  <a:lnTo>
                    <a:pt x="786" y="246"/>
                  </a:lnTo>
                  <a:lnTo>
                    <a:pt x="653" y="246"/>
                  </a:lnTo>
                  <a:lnTo>
                    <a:pt x="653" y="117"/>
                  </a:lnTo>
                  <a:close/>
                  <a:moveTo>
                    <a:pt x="364" y="1184"/>
                  </a:moveTo>
                  <a:lnTo>
                    <a:pt x="858" y="1184"/>
                  </a:lnTo>
                  <a:lnTo>
                    <a:pt x="858" y="0"/>
                  </a:lnTo>
                  <a:lnTo>
                    <a:pt x="364" y="0"/>
                  </a:lnTo>
                  <a:lnTo>
                    <a:pt x="364" y="1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5617" y="2706365"/>
              <a:ext cx="21031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MUNICIPAL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2828" y="3290034"/>
              <a:ext cx="254139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New and upgrade installations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Large or small scale facilities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Full water reuse or discharge </a:t>
              </a:r>
              <a:br>
                <a:rPr lang="en-US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 the environment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70521" y="1616150"/>
            <a:ext cx="5511557" cy="2766491"/>
            <a:chOff x="3370521" y="1616150"/>
            <a:chExt cx="5511557" cy="2766491"/>
          </a:xfrm>
        </p:grpSpPr>
        <p:grpSp>
          <p:nvGrpSpPr>
            <p:cNvPr id="32" name="Group 31"/>
            <p:cNvGrpSpPr/>
            <p:nvPr/>
          </p:nvGrpSpPr>
          <p:grpSpPr>
            <a:xfrm>
              <a:off x="3530592" y="1616150"/>
              <a:ext cx="2455539" cy="2566436"/>
              <a:chOff x="3530592" y="1616150"/>
              <a:chExt cx="2455539" cy="256643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530592" y="1616150"/>
                <a:ext cx="2286000" cy="1554480"/>
              </a:xfrm>
              <a:prstGeom prst="rect">
                <a:avLst/>
              </a:prstGeom>
              <a:solidFill>
                <a:srgbClr val="E790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125"/>
              <p:cNvSpPr>
                <a:spLocks noEditPoints="1"/>
              </p:cNvSpPr>
              <p:nvPr/>
            </p:nvSpPr>
            <p:spPr bwMode="auto">
              <a:xfrm>
                <a:off x="4253385" y="1839843"/>
                <a:ext cx="840414" cy="841569"/>
              </a:xfrm>
              <a:custGeom>
                <a:avLst/>
                <a:gdLst>
                  <a:gd name="T0" fmla="*/ 680 w 728"/>
                  <a:gd name="T1" fmla="*/ 274 h 729"/>
                  <a:gd name="T2" fmla="*/ 680 w 728"/>
                  <a:gd name="T3" fmla="*/ 0 h 729"/>
                  <a:gd name="T4" fmla="*/ 569 w 728"/>
                  <a:gd name="T5" fmla="*/ 0 h 729"/>
                  <a:gd name="T6" fmla="*/ 569 w 728"/>
                  <a:gd name="T7" fmla="*/ 274 h 729"/>
                  <a:gd name="T8" fmla="*/ 495 w 728"/>
                  <a:gd name="T9" fmla="*/ 274 h 729"/>
                  <a:gd name="T10" fmla="*/ 495 w 728"/>
                  <a:gd name="T11" fmla="*/ 152 h 729"/>
                  <a:gd name="T12" fmla="*/ 343 w 728"/>
                  <a:gd name="T13" fmla="*/ 272 h 729"/>
                  <a:gd name="T14" fmla="*/ 343 w 728"/>
                  <a:gd name="T15" fmla="*/ 152 h 729"/>
                  <a:gd name="T16" fmla="*/ 191 w 728"/>
                  <a:gd name="T17" fmla="*/ 272 h 729"/>
                  <a:gd name="T18" fmla="*/ 191 w 728"/>
                  <a:gd name="T19" fmla="*/ 152 h 729"/>
                  <a:gd name="T20" fmla="*/ 37 w 728"/>
                  <a:gd name="T21" fmla="*/ 274 h 729"/>
                  <a:gd name="T22" fmla="*/ 0 w 728"/>
                  <a:gd name="T23" fmla="*/ 274 h 729"/>
                  <a:gd name="T24" fmla="*/ 0 w 728"/>
                  <a:gd name="T25" fmla="*/ 729 h 729"/>
                  <a:gd name="T26" fmla="*/ 728 w 728"/>
                  <a:gd name="T27" fmla="*/ 729 h 729"/>
                  <a:gd name="T28" fmla="*/ 728 w 728"/>
                  <a:gd name="T29" fmla="*/ 274 h 729"/>
                  <a:gd name="T30" fmla="*/ 680 w 728"/>
                  <a:gd name="T31" fmla="*/ 274 h 729"/>
                  <a:gd name="T32" fmla="*/ 680 w 728"/>
                  <a:gd name="T33" fmla="*/ 274 h 729"/>
                  <a:gd name="T34" fmla="*/ 224 w 728"/>
                  <a:gd name="T35" fmla="*/ 647 h 729"/>
                  <a:gd name="T36" fmla="*/ 115 w 728"/>
                  <a:gd name="T37" fmla="*/ 647 h 729"/>
                  <a:gd name="T38" fmla="*/ 115 w 728"/>
                  <a:gd name="T39" fmla="*/ 538 h 729"/>
                  <a:gd name="T40" fmla="*/ 224 w 728"/>
                  <a:gd name="T41" fmla="*/ 538 h 729"/>
                  <a:gd name="T42" fmla="*/ 224 w 728"/>
                  <a:gd name="T43" fmla="*/ 647 h 729"/>
                  <a:gd name="T44" fmla="*/ 224 w 728"/>
                  <a:gd name="T45" fmla="*/ 647 h 729"/>
                  <a:gd name="T46" fmla="*/ 224 w 728"/>
                  <a:gd name="T47" fmla="*/ 465 h 729"/>
                  <a:gd name="T48" fmla="*/ 115 w 728"/>
                  <a:gd name="T49" fmla="*/ 465 h 729"/>
                  <a:gd name="T50" fmla="*/ 115 w 728"/>
                  <a:gd name="T51" fmla="*/ 356 h 729"/>
                  <a:gd name="T52" fmla="*/ 224 w 728"/>
                  <a:gd name="T53" fmla="*/ 356 h 729"/>
                  <a:gd name="T54" fmla="*/ 224 w 728"/>
                  <a:gd name="T55" fmla="*/ 465 h 729"/>
                  <a:gd name="T56" fmla="*/ 224 w 728"/>
                  <a:gd name="T57" fmla="*/ 465 h 729"/>
                  <a:gd name="T58" fmla="*/ 419 w 728"/>
                  <a:gd name="T59" fmla="*/ 647 h 729"/>
                  <a:gd name="T60" fmla="*/ 310 w 728"/>
                  <a:gd name="T61" fmla="*/ 647 h 729"/>
                  <a:gd name="T62" fmla="*/ 310 w 728"/>
                  <a:gd name="T63" fmla="*/ 538 h 729"/>
                  <a:gd name="T64" fmla="*/ 419 w 728"/>
                  <a:gd name="T65" fmla="*/ 538 h 729"/>
                  <a:gd name="T66" fmla="*/ 419 w 728"/>
                  <a:gd name="T67" fmla="*/ 647 h 729"/>
                  <a:gd name="T68" fmla="*/ 419 w 728"/>
                  <a:gd name="T69" fmla="*/ 647 h 729"/>
                  <a:gd name="T70" fmla="*/ 419 w 728"/>
                  <a:gd name="T71" fmla="*/ 465 h 729"/>
                  <a:gd name="T72" fmla="*/ 310 w 728"/>
                  <a:gd name="T73" fmla="*/ 465 h 729"/>
                  <a:gd name="T74" fmla="*/ 310 w 728"/>
                  <a:gd name="T75" fmla="*/ 356 h 729"/>
                  <a:gd name="T76" fmla="*/ 419 w 728"/>
                  <a:gd name="T77" fmla="*/ 356 h 729"/>
                  <a:gd name="T78" fmla="*/ 419 w 728"/>
                  <a:gd name="T79" fmla="*/ 465 h 729"/>
                  <a:gd name="T80" fmla="*/ 419 w 728"/>
                  <a:gd name="T81" fmla="*/ 465 h 729"/>
                  <a:gd name="T82" fmla="*/ 614 w 728"/>
                  <a:gd name="T83" fmla="*/ 647 h 729"/>
                  <a:gd name="T84" fmla="*/ 505 w 728"/>
                  <a:gd name="T85" fmla="*/ 647 h 729"/>
                  <a:gd name="T86" fmla="*/ 505 w 728"/>
                  <a:gd name="T87" fmla="*/ 538 h 729"/>
                  <a:gd name="T88" fmla="*/ 614 w 728"/>
                  <a:gd name="T89" fmla="*/ 538 h 729"/>
                  <a:gd name="T90" fmla="*/ 614 w 728"/>
                  <a:gd name="T91" fmla="*/ 647 h 729"/>
                  <a:gd name="T92" fmla="*/ 614 w 728"/>
                  <a:gd name="T93" fmla="*/ 647 h 729"/>
                  <a:gd name="T94" fmla="*/ 614 w 728"/>
                  <a:gd name="T95" fmla="*/ 465 h 729"/>
                  <a:gd name="T96" fmla="*/ 505 w 728"/>
                  <a:gd name="T97" fmla="*/ 465 h 729"/>
                  <a:gd name="T98" fmla="*/ 505 w 728"/>
                  <a:gd name="T99" fmla="*/ 356 h 729"/>
                  <a:gd name="T100" fmla="*/ 614 w 728"/>
                  <a:gd name="T101" fmla="*/ 356 h 729"/>
                  <a:gd name="T102" fmla="*/ 614 w 728"/>
                  <a:gd name="T103" fmla="*/ 465 h 729"/>
                  <a:gd name="T104" fmla="*/ 614 w 728"/>
                  <a:gd name="T105" fmla="*/ 465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28" h="729">
                    <a:moveTo>
                      <a:pt x="680" y="274"/>
                    </a:moveTo>
                    <a:lnTo>
                      <a:pt x="680" y="0"/>
                    </a:lnTo>
                    <a:lnTo>
                      <a:pt x="569" y="0"/>
                    </a:lnTo>
                    <a:lnTo>
                      <a:pt x="569" y="274"/>
                    </a:lnTo>
                    <a:lnTo>
                      <a:pt x="495" y="274"/>
                    </a:lnTo>
                    <a:lnTo>
                      <a:pt x="495" y="152"/>
                    </a:lnTo>
                    <a:lnTo>
                      <a:pt x="343" y="272"/>
                    </a:lnTo>
                    <a:lnTo>
                      <a:pt x="343" y="152"/>
                    </a:lnTo>
                    <a:lnTo>
                      <a:pt x="191" y="272"/>
                    </a:lnTo>
                    <a:lnTo>
                      <a:pt x="191" y="152"/>
                    </a:lnTo>
                    <a:lnTo>
                      <a:pt x="37" y="274"/>
                    </a:lnTo>
                    <a:lnTo>
                      <a:pt x="0" y="274"/>
                    </a:lnTo>
                    <a:lnTo>
                      <a:pt x="0" y="729"/>
                    </a:lnTo>
                    <a:lnTo>
                      <a:pt x="728" y="729"/>
                    </a:lnTo>
                    <a:lnTo>
                      <a:pt x="728" y="274"/>
                    </a:lnTo>
                    <a:lnTo>
                      <a:pt x="680" y="274"/>
                    </a:lnTo>
                    <a:lnTo>
                      <a:pt x="680" y="274"/>
                    </a:lnTo>
                    <a:close/>
                    <a:moveTo>
                      <a:pt x="224" y="647"/>
                    </a:moveTo>
                    <a:lnTo>
                      <a:pt x="115" y="647"/>
                    </a:lnTo>
                    <a:lnTo>
                      <a:pt x="115" y="538"/>
                    </a:lnTo>
                    <a:lnTo>
                      <a:pt x="224" y="538"/>
                    </a:lnTo>
                    <a:lnTo>
                      <a:pt x="224" y="647"/>
                    </a:lnTo>
                    <a:lnTo>
                      <a:pt x="224" y="647"/>
                    </a:lnTo>
                    <a:close/>
                    <a:moveTo>
                      <a:pt x="224" y="465"/>
                    </a:moveTo>
                    <a:lnTo>
                      <a:pt x="115" y="465"/>
                    </a:lnTo>
                    <a:lnTo>
                      <a:pt x="115" y="356"/>
                    </a:lnTo>
                    <a:lnTo>
                      <a:pt x="224" y="356"/>
                    </a:lnTo>
                    <a:lnTo>
                      <a:pt x="224" y="465"/>
                    </a:lnTo>
                    <a:lnTo>
                      <a:pt x="224" y="465"/>
                    </a:lnTo>
                    <a:close/>
                    <a:moveTo>
                      <a:pt x="419" y="647"/>
                    </a:moveTo>
                    <a:lnTo>
                      <a:pt x="310" y="647"/>
                    </a:lnTo>
                    <a:lnTo>
                      <a:pt x="310" y="538"/>
                    </a:lnTo>
                    <a:lnTo>
                      <a:pt x="419" y="538"/>
                    </a:lnTo>
                    <a:lnTo>
                      <a:pt x="419" y="647"/>
                    </a:lnTo>
                    <a:lnTo>
                      <a:pt x="419" y="647"/>
                    </a:lnTo>
                    <a:close/>
                    <a:moveTo>
                      <a:pt x="419" y="465"/>
                    </a:moveTo>
                    <a:lnTo>
                      <a:pt x="310" y="465"/>
                    </a:lnTo>
                    <a:lnTo>
                      <a:pt x="310" y="356"/>
                    </a:lnTo>
                    <a:lnTo>
                      <a:pt x="419" y="356"/>
                    </a:lnTo>
                    <a:lnTo>
                      <a:pt x="419" y="465"/>
                    </a:lnTo>
                    <a:lnTo>
                      <a:pt x="419" y="465"/>
                    </a:lnTo>
                    <a:close/>
                    <a:moveTo>
                      <a:pt x="614" y="647"/>
                    </a:moveTo>
                    <a:lnTo>
                      <a:pt x="505" y="647"/>
                    </a:lnTo>
                    <a:lnTo>
                      <a:pt x="505" y="538"/>
                    </a:lnTo>
                    <a:lnTo>
                      <a:pt x="614" y="538"/>
                    </a:lnTo>
                    <a:lnTo>
                      <a:pt x="614" y="647"/>
                    </a:lnTo>
                    <a:lnTo>
                      <a:pt x="614" y="647"/>
                    </a:lnTo>
                    <a:close/>
                    <a:moveTo>
                      <a:pt x="614" y="465"/>
                    </a:moveTo>
                    <a:lnTo>
                      <a:pt x="505" y="465"/>
                    </a:lnTo>
                    <a:lnTo>
                      <a:pt x="505" y="356"/>
                    </a:lnTo>
                    <a:lnTo>
                      <a:pt x="614" y="356"/>
                    </a:lnTo>
                    <a:lnTo>
                      <a:pt x="614" y="465"/>
                    </a:lnTo>
                    <a:lnTo>
                      <a:pt x="614" y="4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622032" y="2706365"/>
                <a:ext cx="2103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INDUSTRIAL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64763" y="3290034"/>
                <a:ext cx="24213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High strength wastewater treatment</a:t>
                </a:r>
              </a:p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Wide range of industries</a:t>
                </a:r>
              </a:p>
              <a:p>
                <a:pPr marL="117475" indent="-117475">
                  <a:buFont typeface="Arial" panose="020B0604020202020204" pitchFamily="34" charset="0"/>
                  <a:buChar char="•"/>
                </a:pPr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Water reuse &amp; energy recovery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165827" y="1616150"/>
              <a:ext cx="2716251" cy="2766491"/>
              <a:chOff x="6165827" y="1616150"/>
              <a:chExt cx="2716251" cy="2766491"/>
            </a:xfrm>
          </p:grpSpPr>
          <p:sp>
            <p:nvSpPr>
              <p:cNvPr id="29" name="Round Diagonal Corner Rectangle 28"/>
              <p:cNvSpPr/>
              <p:nvPr/>
            </p:nvSpPr>
            <p:spPr>
              <a:xfrm>
                <a:off x="6177008" y="1616150"/>
                <a:ext cx="2286000" cy="1554480"/>
              </a:xfrm>
              <a:prstGeom prst="round2DiagRect">
                <a:avLst>
                  <a:gd name="adj1" fmla="val 20079"/>
                  <a:gd name="adj2" fmla="val 0"/>
                </a:avLst>
              </a:prstGeom>
              <a:solidFill>
                <a:srgbClr val="74B5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73490" y="2706365"/>
                <a:ext cx="2093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DRINKING WATER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" name="Group 8"/>
              <p:cNvGrpSpPr/>
              <p:nvPr/>
            </p:nvGrpSpPr>
            <p:grpSpPr>
              <a:xfrm>
                <a:off x="6905259" y="1893557"/>
                <a:ext cx="829499" cy="779414"/>
                <a:chOff x="914400" y="1017270"/>
                <a:chExt cx="2303146" cy="2164080"/>
              </a:xfrm>
              <a:solidFill>
                <a:schemeClr val="bg1"/>
              </a:solidFill>
            </p:grpSpPr>
            <p:sp>
              <p:nvSpPr>
                <p:cNvPr id="10" name="Bent Arrow 3"/>
                <p:cNvSpPr/>
                <p:nvPr/>
              </p:nvSpPr>
              <p:spPr>
                <a:xfrm>
                  <a:off x="1066801" y="2025030"/>
                  <a:ext cx="2150745" cy="1083914"/>
                </a:xfrm>
                <a:custGeom>
                  <a:avLst/>
                  <a:gdLst>
                    <a:gd name="connsiteX0" fmla="*/ 0 w 2895600"/>
                    <a:gd name="connsiteY0" fmla="*/ 1409700 h 1409700"/>
                    <a:gd name="connsiteX1" fmla="*/ 0 w 2895600"/>
                    <a:gd name="connsiteY1" fmla="*/ 1160733 h 1409700"/>
                    <a:gd name="connsiteX2" fmla="*/ 825422 w 2895600"/>
                    <a:gd name="connsiteY2" fmla="*/ 335311 h 1409700"/>
                    <a:gd name="connsiteX3" fmla="*/ 2346226 w 2895600"/>
                    <a:gd name="connsiteY3" fmla="*/ 335311 h 1409700"/>
                    <a:gd name="connsiteX4" fmla="*/ 2346226 w 2895600"/>
                    <a:gd name="connsiteY4" fmla="*/ 0 h 1409700"/>
                    <a:gd name="connsiteX5" fmla="*/ 2895600 w 2895600"/>
                    <a:gd name="connsiteY5" fmla="*/ 587070 h 1409700"/>
                    <a:gd name="connsiteX6" fmla="*/ 2346226 w 2895600"/>
                    <a:gd name="connsiteY6" fmla="*/ 1174139 h 1409700"/>
                    <a:gd name="connsiteX7" fmla="*/ 2346226 w 2895600"/>
                    <a:gd name="connsiteY7" fmla="*/ 838828 h 1409700"/>
                    <a:gd name="connsiteX8" fmla="*/ 825422 w 2895600"/>
                    <a:gd name="connsiteY8" fmla="*/ 838828 h 1409700"/>
                    <a:gd name="connsiteX9" fmla="*/ 503517 w 2895600"/>
                    <a:gd name="connsiteY9" fmla="*/ 1160733 h 1409700"/>
                    <a:gd name="connsiteX10" fmla="*/ 503517 w 2895600"/>
                    <a:gd name="connsiteY10" fmla="*/ 1409700 h 1409700"/>
                    <a:gd name="connsiteX11" fmla="*/ 0 w 2895600"/>
                    <a:gd name="connsiteY11" fmla="*/ 1409700 h 1409700"/>
                    <a:gd name="connsiteX0" fmla="*/ 0 w 2895600"/>
                    <a:gd name="connsiteY0" fmla="*/ 1074389 h 1074389"/>
                    <a:gd name="connsiteX1" fmla="*/ 0 w 2895600"/>
                    <a:gd name="connsiteY1" fmla="*/ 825422 h 1074389"/>
                    <a:gd name="connsiteX2" fmla="*/ 825422 w 2895600"/>
                    <a:gd name="connsiteY2" fmla="*/ 0 h 1074389"/>
                    <a:gd name="connsiteX3" fmla="*/ 2346226 w 2895600"/>
                    <a:gd name="connsiteY3" fmla="*/ 0 h 1074389"/>
                    <a:gd name="connsiteX4" fmla="*/ 2895600 w 2895600"/>
                    <a:gd name="connsiteY4" fmla="*/ 251759 h 1074389"/>
                    <a:gd name="connsiteX5" fmla="*/ 2346226 w 2895600"/>
                    <a:gd name="connsiteY5" fmla="*/ 838828 h 1074389"/>
                    <a:gd name="connsiteX6" fmla="*/ 2346226 w 2895600"/>
                    <a:gd name="connsiteY6" fmla="*/ 503517 h 1074389"/>
                    <a:gd name="connsiteX7" fmla="*/ 825422 w 2895600"/>
                    <a:gd name="connsiteY7" fmla="*/ 503517 h 1074389"/>
                    <a:gd name="connsiteX8" fmla="*/ 503517 w 2895600"/>
                    <a:gd name="connsiteY8" fmla="*/ 825422 h 1074389"/>
                    <a:gd name="connsiteX9" fmla="*/ 503517 w 2895600"/>
                    <a:gd name="connsiteY9" fmla="*/ 1074389 h 1074389"/>
                    <a:gd name="connsiteX10" fmla="*/ 0 w 2895600"/>
                    <a:gd name="connsiteY10" fmla="*/ 1074389 h 1074389"/>
                    <a:gd name="connsiteX0" fmla="*/ 0 w 2346226"/>
                    <a:gd name="connsiteY0" fmla="*/ 1074389 h 1074389"/>
                    <a:gd name="connsiteX1" fmla="*/ 0 w 2346226"/>
                    <a:gd name="connsiteY1" fmla="*/ 825422 h 1074389"/>
                    <a:gd name="connsiteX2" fmla="*/ 825422 w 2346226"/>
                    <a:gd name="connsiteY2" fmla="*/ 0 h 1074389"/>
                    <a:gd name="connsiteX3" fmla="*/ 2346226 w 2346226"/>
                    <a:gd name="connsiteY3" fmla="*/ 0 h 1074389"/>
                    <a:gd name="connsiteX4" fmla="*/ 2346226 w 2346226"/>
                    <a:gd name="connsiteY4" fmla="*/ 838828 h 1074389"/>
                    <a:gd name="connsiteX5" fmla="*/ 2346226 w 2346226"/>
                    <a:gd name="connsiteY5" fmla="*/ 503517 h 1074389"/>
                    <a:gd name="connsiteX6" fmla="*/ 825422 w 2346226"/>
                    <a:gd name="connsiteY6" fmla="*/ 503517 h 1074389"/>
                    <a:gd name="connsiteX7" fmla="*/ 503517 w 2346226"/>
                    <a:gd name="connsiteY7" fmla="*/ 825422 h 1074389"/>
                    <a:gd name="connsiteX8" fmla="*/ 503517 w 2346226"/>
                    <a:gd name="connsiteY8" fmla="*/ 1074389 h 1074389"/>
                    <a:gd name="connsiteX9" fmla="*/ 0 w 2346226"/>
                    <a:gd name="connsiteY9" fmla="*/ 1074389 h 1074389"/>
                    <a:gd name="connsiteX0" fmla="*/ 0 w 2346226"/>
                    <a:gd name="connsiteY0" fmla="*/ 1074389 h 1074389"/>
                    <a:gd name="connsiteX1" fmla="*/ 0 w 2346226"/>
                    <a:gd name="connsiteY1" fmla="*/ 825422 h 1074389"/>
                    <a:gd name="connsiteX2" fmla="*/ 825422 w 2346226"/>
                    <a:gd name="connsiteY2" fmla="*/ 0 h 1074389"/>
                    <a:gd name="connsiteX3" fmla="*/ 2346226 w 2346226"/>
                    <a:gd name="connsiteY3" fmla="*/ 0 h 1074389"/>
                    <a:gd name="connsiteX4" fmla="*/ 2346226 w 2346226"/>
                    <a:gd name="connsiteY4" fmla="*/ 503517 h 1074389"/>
                    <a:gd name="connsiteX5" fmla="*/ 825422 w 2346226"/>
                    <a:gd name="connsiteY5" fmla="*/ 503517 h 1074389"/>
                    <a:gd name="connsiteX6" fmla="*/ 503517 w 2346226"/>
                    <a:gd name="connsiteY6" fmla="*/ 825422 h 1074389"/>
                    <a:gd name="connsiteX7" fmla="*/ 503517 w 2346226"/>
                    <a:gd name="connsiteY7" fmla="*/ 1074389 h 1074389"/>
                    <a:gd name="connsiteX8" fmla="*/ 0 w 2346226"/>
                    <a:gd name="connsiteY8" fmla="*/ 1074389 h 1074389"/>
                    <a:gd name="connsiteX0" fmla="*/ 0 w 2447843"/>
                    <a:gd name="connsiteY0" fmla="*/ 1083914 h 1083914"/>
                    <a:gd name="connsiteX1" fmla="*/ 0 w 2447843"/>
                    <a:gd name="connsiteY1" fmla="*/ 834947 h 1083914"/>
                    <a:gd name="connsiteX2" fmla="*/ 825422 w 2447843"/>
                    <a:gd name="connsiteY2" fmla="*/ 9525 h 1083914"/>
                    <a:gd name="connsiteX3" fmla="*/ 2447843 w 2447843"/>
                    <a:gd name="connsiteY3" fmla="*/ 0 h 1083914"/>
                    <a:gd name="connsiteX4" fmla="*/ 2346226 w 2447843"/>
                    <a:gd name="connsiteY4" fmla="*/ 513042 h 1083914"/>
                    <a:gd name="connsiteX5" fmla="*/ 825422 w 2447843"/>
                    <a:gd name="connsiteY5" fmla="*/ 513042 h 1083914"/>
                    <a:gd name="connsiteX6" fmla="*/ 503517 w 2447843"/>
                    <a:gd name="connsiteY6" fmla="*/ 834947 h 1083914"/>
                    <a:gd name="connsiteX7" fmla="*/ 503517 w 2447843"/>
                    <a:gd name="connsiteY7" fmla="*/ 1083914 h 1083914"/>
                    <a:gd name="connsiteX8" fmla="*/ 0 w 2447843"/>
                    <a:gd name="connsiteY8" fmla="*/ 1083914 h 1083914"/>
                    <a:gd name="connsiteX0" fmla="*/ 0 w 2538169"/>
                    <a:gd name="connsiteY0" fmla="*/ 1083914 h 1083914"/>
                    <a:gd name="connsiteX1" fmla="*/ 0 w 2538169"/>
                    <a:gd name="connsiteY1" fmla="*/ 834947 h 1083914"/>
                    <a:gd name="connsiteX2" fmla="*/ 825422 w 2538169"/>
                    <a:gd name="connsiteY2" fmla="*/ 9525 h 1083914"/>
                    <a:gd name="connsiteX3" fmla="*/ 2447843 w 2538169"/>
                    <a:gd name="connsiteY3" fmla="*/ 0 h 1083914"/>
                    <a:gd name="connsiteX4" fmla="*/ 2538169 w 2538169"/>
                    <a:gd name="connsiteY4" fmla="*/ 493992 h 1083914"/>
                    <a:gd name="connsiteX5" fmla="*/ 825422 w 2538169"/>
                    <a:gd name="connsiteY5" fmla="*/ 513042 h 1083914"/>
                    <a:gd name="connsiteX6" fmla="*/ 503517 w 2538169"/>
                    <a:gd name="connsiteY6" fmla="*/ 834947 h 1083914"/>
                    <a:gd name="connsiteX7" fmla="*/ 503517 w 2538169"/>
                    <a:gd name="connsiteY7" fmla="*/ 1083914 h 1083914"/>
                    <a:gd name="connsiteX8" fmla="*/ 0 w 2538169"/>
                    <a:gd name="connsiteY8" fmla="*/ 1083914 h 1083914"/>
                    <a:gd name="connsiteX0" fmla="*/ 0 w 2549460"/>
                    <a:gd name="connsiteY0" fmla="*/ 1083914 h 1083914"/>
                    <a:gd name="connsiteX1" fmla="*/ 0 w 2549460"/>
                    <a:gd name="connsiteY1" fmla="*/ 834947 h 1083914"/>
                    <a:gd name="connsiteX2" fmla="*/ 825422 w 2549460"/>
                    <a:gd name="connsiteY2" fmla="*/ 9525 h 1083914"/>
                    <a:gd name="connsiteX3" fmla="*/ 2549460 w 2549460"/>
                    <a:gd name="connsiteY3" fmla="*/ 0 h 1083914"/>
                    <a:gd name="connsiteX4" fmla="*/ 2538169 w 2549460"/>
                    <a:gd name="connsiteY4" fmla="*/ 493992 h 1083914"/>
                    <a:gd name="connsiteX5" fmla="*/ 825422 w 2549460"/>
                    <a:gd name="connsiteY5" fmla="*/ 513042 h 1083914"/>
                    <a:gd name="connsiteX6" fmla="*/ 503517 w 2549460"/>
                    <a:gd name="connsiteY6" fmla="*/ 834947 h 1083914"/>
                    <a:gd name="connsiteX7" fmla="*/ 503517 w 2549460"/>
                    <a:gd name="connsiteY7" fmla="*/ 1083914 h 1083914"/>
                    <a:gd name="connsiteX8" fmla="*/ 0 w 2549460"/>
                    <a:gd name="connsiteY8" fmla="*/ 1083914 h 1083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549460" h="1083914">
                      <a:moveTo>
                        <a:pt x="0" y="1083914"/>
                      </a:moveTo>
                      <a:lnTo>
                        <a:pt x="0" y="834947"/>
                      </a:lnTo>
                      <a:cubicBezTo>
                        <a:pt x="0" y="379079"/>
                        <a:pt x="369554" y="9525"/>
                        <a:pt x="825422" y="9525"/>
                      </a:cubicBezTo>
                      <a:lnTo>
                        <a:pt x="2549460" y="0"/>
                      </a:lnTo>
                      <a:lnTo>
                        <a:pt x="2538169" y="493992"/>
                      </a:lnTo>
                      <a:lnTo>
                        <a:pt x="825422" y="513042"/>
                      </a:lnTo>
                      <a:cubicBezTo>
                        <a:pt x="647639" y="513042"/>
                        <a:pt x="503517" y="657164"/>
                        <a:pt x="503517" y="834947"/>
                      </a:cubicBezTo>
                      <a:lnTo>
                        <a:pt x="503517" y="1083914"/>
                      </a:lnTo>
                      <a:lnTo>
                        <a:pt x="0" y="10839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914400" y="2948956"/>
                  <a:ext cx="762000" cy="23239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676400" y="2038350"/>
                  <a:ext cx="1171575" cy="83440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759267" y="1809750"/>
                  <a:ext cx="1005840" cy="83440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843087" y="1724025"/>
                  <a:ext cx="838200" cy="1905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 Same Side Corner Rectangle 14"/>
                <p:cNvSpPr/>
                <p:nvPr/>
              </p:nvSpPr>
              <p:spPr>
                <a:xfrm>
                  <a:off x="1995487" y="1276350"/>
                  <a:ext cx="533400" cy="3810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766887" y="1055370"/>
                  <a:ext cx="990600" cy="152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 rot="5400000">
                  <a:off x="2079307" y="1215390"/>
                  <a:ext cx="365760" cy="18288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600200" y="10172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667000" y="10172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165827" y="3290034"/>
                <a:ext cx="2716251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Surface water treatment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Ground water treatment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Environmental approach for </a:t>
                </a:r>
                <a:b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</a:br>
                <a:r>
                  <a:rPr lang="en-US" sz="13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treating a variety of pollutants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3370521" y="1648047"/>
              <a:ext cx="21265" cy="2528666"/>
            </a:xfrm>
            <a:prstGeom prst="line">
              <a:avLst/>
            </a:prstGeom>
            <a:ln w="9525">
              <a:solidFill>
                <a:srgbClr val="82828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989777" y="1640952"/>
              <a:ext cx="21265" cy="2528666"/>
            </a:xfrm>
            <a:prstGeom prst="line">
              <a:avLst/>
            </a:prstGeom>
            <a:ln w="9525">
              <a:solidFill>
                <a:srgbClr val="82828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52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764282" y="2472068"/>
            <a:ext cx="5248150" cy="436539"/>
          </a:xfrm>
        </p:spPr>
        <p:txBody>
          <a:bodyPr/>
          <a:lstStyle/>
          <a:p>
            <a:r>
              <a:rPr lang="en-US" dirty="0" smtClean="0"/>
              <a:t>Modular compact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0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Compact Solutions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b="9752"/>
          <a:stretch>
            <a:fillRect/>
          </a:stretch>
        </p:blipFill>
        <p:spPr>
          <a:xfrm>
            <a:off x="805347" y="1472132"/>
            <a:ext cx="2194560" cy="1223547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2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5965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Cost effective biological </a:t>
            </a:r>
            <a:r>
              <a:rPr lang="en-US" dirty="0" smtClean="0"/>
              <a:t>process,</a:t>
            </a:r>
            <a:endParaRPr lang="en-US" dirty="0"/>
          </a:p>
          <a:p>
            <a:r>
              <a:rPr lang="en-US" dirty="0" smtClean="0"/>
              <a:t>Small footprint.</a:t>
            </a:r>
          </a:p>
          <a:p>
            <a:r>
              <a:rPr lang="en-US" dirty="0" smtClean="0"/>
              <a:t>Well proven solution.</a:t>
            </a:r>
          </a:p>
          <a:p>
            <a:r>
              <a:rPr lang="en-US" dirty="0" smtClean="0"/>
              <a:t>Plug </a:t>
            </a:r>
            <a:r>
              <a:rPr lang="en-US" dirty="0"/>
              <a:t>&amp; Play approach</a:t>
            </a:r>
          </a:p>
          <a:p>
            <a:r>
              <a:rPr lang="en-US" dirty="0"/>
              <a:t>Fully automated remote monitored containerized </a:t>
            </a:r>
            <a:r>
              <a:rPr lang="en-US" dirty="0" smtClean="0"/>
              <a:t>units.</a:t>
            </a:r>
            <a:endParaRPr lang="en-US" dirty="0"/>
          </a:p>
          <a:p>
            <a:r>
              <a:rPr lang="en-US" dirty="0"/>
              <a:t>Enabling full reuse or discharge to </a:t>
            </a:r>
            <a:r>
              <a:rPr lang="en-US" dirty="0" smtClean="0"/>
              <a:t>environment.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41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Diagrams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58017"/>
            <a:ext cx="7515225" cy="149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55" y="3061163"/>
            <a:ext cx="7566094" cy="15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" name="TextBox 434"/>
          <p:cNvSpPr txBox="1"/>
          <p:nvPr/>
        </p:nvSpPr>
        <p:spPr>
          <a:xfrm>
            <a:off x="190500" y="990600"/>
            <a:ext cx="7264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MBBR</a:t>
            </a:r>
            <a:endParaRPr lang="en-US" sz="1700" dirty="0"/>
          </a:p>
        </p:txBody>
      </p:sp>
      <p:sp>
        <p:nvSpPr>
          <p:cNvPr id="436" name="TextBox 435"/>
          <p:cNvSpPr txBox="1"/>
          <p:nvPr/>
        </p:nvSpPr>
        <p:spPr>
          <a:xfrm>
            <a:off x="123825" y="3095625"/>
            <a:ext cx="117211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MBBR-BNR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24134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Study: Package Plant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 smtClean="0"/>
              <a:t>Aqwise</a:t>
            </a:r>
            <a:r>
              <a:rPr lang="en-US" dirty="0" smtClean="0"/>
              <a:t> Municipal WWTP, Slovakia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/>
              <a:t>Small, remote municipality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Slovakia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/>
              <a:t>30 m</a:t>
            </a:r>
            <a:r>
              <a:rPr lang="en-US" baseline="30000" dirty="0" smtClean="0"/>
              <a:t>3</a:t>
            </a:r>
            <a:r>
              <a:rPr lang="en-US" dirty="0" smtClean="0"/>
              <a:t>/d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1270413" y="2779285"/>
            <a:ext cx="2794959" cy="711337"/>
          </a:xfrm>
        </p:spPr>
        <p:txBody>
          <a:bodyPr/>
          <a:lstStyle/>
          <a:p>
            <a:r>
              <a:rPr lang="en-US" dirty="0" smtClean="0"/>
              <a:t>Coping with large flow deviations between winter and summer period</a:t>
            </a:r>
          </a:p>
          <a:p>
            <a:r>
              <a:rPr lang="en-US" dirty="0" smtClean="0"/>
              <a:t>High effluent quality- discharge to lake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AGAR® MBBR configuration</a:t>
            </a:r>
          </a:p>
          <a:p>
            <a:r>
              <a:rPr lang="en-US" dirty="0" smtClean="0"/>
              <a:t>Containerized Plug &amp; Play solution</a:t>
            </a:r>
          </a:p>
          <a:p>
            <a:r>
              <a:rPr lang="en-US" dirty="0" smtClean="0"/>
              <a:t>Proprietary Aqwise Media Clarifier</a:t>
            </a:r>
          </a:p>
          <a:p>
            <a:r>
              <a:rPr lang="en-US" dirty="0" smtClean="0"/>
              <a:t>Insulation</a:t>
            </a:r>
            <a:r>
              <a:rPr lang="en-US" dirty="0"/>
              <a:t> </a:t>
            </a:r>
            <a:r>
              <a:rPr lang="en-US" dirty="0" smtClean="0"/>
              <a:t>for low ambient temperatures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r="44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36293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Aqwi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Aqwise_Template</Template>
  <TotalTime>2041</TotalTime>
  <Words>336</Words>
  <Application>Microsoft Office PowerPoint</Application>
  <PresentationFormat>On-screen Show (16:9)</PresentationFormat>
  <Paragraphs>102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Aqwise_Template</vt:lpstr>
      <vt:lpstr>Advanced water and wastewater treatment solutions </vt:lpstr>
      <vt:lpstr>Global Solution Provider</vt:lpstr>
      <vt:lpstr>Innovation That Works</vt:lpstr>
      <vt:lpstr>Diverse Biological Processes</vt:lpstr>
      <vt:lpstr>Aqwise Solution Portfolio</vt:lpstr>
      <vt:lpstr>Modular compact solution</vt:lpstr>
      <vt:lpstr>Modular Compact Solutions </vt:lpstr>
      <vt:lpstr>Flow Diagrams</vt:lpstr>
      <vt:lpstr>Case Study: Package Plant</vt:lpstr>
      <vt:lpstr>Contact Information</vt:lpstr>
    </vt:vector>
  </TitlesOfParts>
  <Company>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noaar</dc:creator>
  <cp:lastModifiedBy>Idan</cp:lastModifiedBy>
  <cp:revision>409</cp:revision>
  <cp:lastPrinted>2014-08-25T12:44:56Z</cp:lastPrinted>
  <dcterms:created xsi:type="dcterms:W3CDTF">2013-12-16T10:01:33Z</dcterms:created>
  <dcterms:modified xsi:type="dcterms:W3CDTF">2019-06-14T11:43:35Z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Aqwise_Layouts6</vt:lpwstr>
  </property>
  <property fmtid="{D5CDD505-2E9C-101B-9397-08002B2CF9AE}" pid="4" name="ArticulateGUID">
    <vt:lpwstr>15CE9BEF-9D69-40CA-B9D5-41B56661EE3F</vt:lpwstr>
  </property>
  <property fmtid="{D5CDD505-2E9C-101B-9397-08002B2CF9AE}" pid="5" name="ArticulateProjectFull">
    <vt:lpwstr>D:\CDP_backup\Personal_Projects\Aqwise\Aqwise_Generic_Presentation_2014_R6.ppta</vt:lpwstr>
  </property>
  <property fmtid="{D5CDD505-2E9C-101B-9397-08002B2CF9AE}" pid="6" name="Tfs.IsStoryboard">
    <vt:bool>true</vt:bool>
  </property>
</Properties>
</file>