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3E9D6-C1AA-4A3A-A61C-F8ECFB282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C105D88-2328-4C28-9CB3-19AB680BE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CA9117-BDBA-4CDB-8AE1-A80E7ADB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E0713B-45FA-4876-920A-5AE6CBD7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155604-447C-4F78-B01E-F6789B85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473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B6038D-D9FB-4F04-94BE-54373EE1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0B3003-D33E-4983-892C-BFB8FEBE7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02D29F-70AB-4BDE-814A-83B2FF18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178217-E84F-4128-9D1E-756BF8FB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C87BDB-2680-478E-9FF3-45892E8E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318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1DA0B43-9992-4E0B-85C9-FBB6EF49A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0552F37-5A15-4F03-B46E-9FB3BFBDE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41B3D2D-732A-42D5-95B5-FDE3FC1E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0013FE-D769-4981-9439-070E880C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0221C88-E3B7-43F2-911F-957C8106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93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B1E60F-AA39-4380-B723-BD5D5A88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3F6319-BE02-4409-AA97-1240D3B5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50747EA-A1B5-439E-A215-F37C2E58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8C7D12-E2E1-423D-B84C-2B9CD78B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7BD062-5281-4F39-8119-43690DE8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058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24217C-4CA7-4D38-98E8-73D3DB13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A2923BF-4D8D-44DC-B4D2-6BE2DC5E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43A5D0D-1782-4F73-8B92-CD8D7D91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94A69F-630C-4CCC-90A6-8A870C4C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50C5141-7E73-4A6F-8B52-3527C20F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574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43D219-ADE2-4999-A98B-99046D47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8BE43B-FA83-4718-957C-94895E7D1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06C3C9A-FCB2-4679-A6B3-D60E463C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9A9F12D-9DDD-4FA8-B47D-D41855B8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E98801-9C35-4135-84E8-6F577FC7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9BC35CC-E8BB-4701-ABE4-C20D819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228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6281D8-501E-427D-8C82-5A7506DF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6B4071C-1BC7-4C05-A741-B069FEC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01AA29-34E7-4074-B2A8-A3FFC4C17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D072C77-534A-4C32-9F78-9FB404210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3A750CC-DEFD-41C9-9CDD-21B11CE4B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995C9BC-1B06-42E3-BDF5-7D957D46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FE01CDD-9146-4BD6-9F3A-B148CBBD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00E256-8A65-4845-8C9B-D2C7B8D6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415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280BD8-2D09-4309-AFFD-268815B2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AD4554E-AC5B-45BB-B12B-0B15DB7F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EE44DBC-F9F2-4FD4-8B8D-E607A5F4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D77A2FA-7A82-4AAE-9491-9A4AA1D5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8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107AD52-708C-473D-A0AD-2843399D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D0FF53E-7C3D-4CFD-9F2A-99271CAE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D09FA81-F6A6-4930-BC35-440D1F3C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843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EC3AAC-606A-452F-BFAC-7C8073C6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9173EF-7E18-4B2C-B386-CEA242D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8AF677E-DB74-42F9-B9C8-1C1275E58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1016A85-0AD6-462E-99F1-EDDA81A4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8E9225-26ED-439F-99CD-6F1B81A4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EC20314-B42E-4DE1-91C1-D56AFE23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62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283588-6267-4EA7-92AC-43012398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943EE0B-21F3-403D-B7FC-47EC75B6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AF58F47-98F9-4361-8D1F-27193772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E090606-4EFF-4304-9099-AE6DE44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A1AA62F-D65F-49DE-9C34-4DE256A0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2979FC-27D2-4C22-86A0-F5B11186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271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2B50FFD-1F2F-475E-9047-36D15355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BD1C8E-05F6-4EB1-BB08-1D4B1F21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815989-2C07-4A5F-BFAA-7C6316603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C794-6A40-4F44-8941-DA5DB9A21DF2}" type="datetimeFigureOut">
              <a:rPr lang="en-IL" smtClean="0"/>
              <a:t>14/06/2019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95B0DB-4ADD-4BF2-8FE6-C4F8A08AE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388EE5C-C871-47F9-A59E-1EA9E1176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65F5-B84C-4E78-999F-84ABCABE18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8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26834CD-86C5-4138-8BF2-5056F5725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21" y="756458"/>
            <a:ext cx="8961121" cy="5877098"/>
          </a:xfrm>
        </p:spPr>
        <p:txBody>
          <a:bodyPr/>
          <a:lstStyle/>
          <a:p>
            <a:pPr algn="l" rtl="0"/>
            <a:r>
              <a:rPr lang="en-US" sz="3200" b="1" dirty="0"/>
              <a:t>Year</a:t>
            </a:r>
            <a:r>
              <a:rPr lang="en-US" sz="3200" dirty="0"/>
              <a:t>: 2019</a:t>
            </a:r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/>
              <a:t>Client</a:t>
            </a:r>
            <a:r>
              <a:rPr lang="en-US" sz="3200" dirty="0"/>
              <a:t>: EPS - Electric Power Industry of Serbia –</a:t>
            </a:r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/>
              <a:t>Challenge</a:t>
            </a:r>
            <a:r>
              <a:rPr lang="en-US" sz="3200" dirty="0"/>
              <a:t>: Emergency cases of Shortage of fresh drinking water (Floods, no electricity…)</a:t>
            </a:r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/>
              <a:t>Solution:</a:t>
            </a:r>
            <a:r>
              <a:rPr lang="en-US" sz="3200" dirty="0"/>
              <a:t> Mobile unit treating 5m</a:t>
            </a:r>
            <a:r>
              <a:rPr lang="en-US" sz="3200" baseline="30000" dirty="0"/>
              <a:t>3</a:t>
            </a:r>
            <a:r>
              <a:rPr lang="en-US" sz="3200"/>
              <a:t>/h, </a:t>
            </a:r>
            <a:r>
              <a:rPr lang="en-US" sz="3200" dirty="0"/>
              <a:t>from any source to drinking water. including self generator , filtration system, smart clarifier and  10</a:t>
            </a:r>
            <a:r>
              <a:rPr lang="en-US" sz="3200" dirty="0">
                <a:solidFill>
                  <a:prstClr val="black"/>
                </a:solidFill>
              </a:rPr>
              <a:t>m</a:t>
            </a:r>
            <a:r>
              <a:rPr lang="en-US" sz="3200" baseline="30000" dirty="0">
                <a:solidFill>
                  <a:prstClr val="black"/>
                </a:solidFill>
              </a:rPr>
              <a:t>3</a:t>
            </a:r>
            <a:r>
              <a:rPr lang="en-US" sz="3200" dirty="0"/>
              <a:t> water tank, all mounted on a trailer/skid.</a:t>
            </a:r>
          </a:p>
          <a:p>
            <a:pPr algn="l" rtl="0"/>
            <a:endParaRPr lang="en-US" dirty="0"/>
          </a:p>
          <a:p>
            <a:pPr algn="l" rtl="0"/>
            <a:endParaRPr lang="en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511EA01-54CE-4D1A-A149-04E9C8CE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1" y="91440"/>
            <a:ext cx="1585097" cy="46333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2001924-4960-4486-A584-986298C9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47" y="1869151"/>
            <a:ext cx="2857500" cy="476250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08D1849-561B-4261-90E5-84EF521BD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983" y="3251265"/>
            <a:ext cx="203014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F560561-8DF5-46D8-8A32-42767097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4" y="759896"/>
            <a:ext cx="4170346" cy="312775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8441115-2FFE-4540-8440-AE611EB6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13" y="756007"/>
            <a:ext cx="4131197" cy="30983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001115E-C100-4E68-9C39-84A4579C0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544" y="759896"/>
            <a:ext cx="2378737" cy="212924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B6E18B7-EA9B-4199-AAF9-91084E719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88" y="3992383"/>
            <a:ext cx="5325515" cy="294575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B8E1CF78-04BF-4F47-9682-39082681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4" y="146562"/>
            <a:ext cx="1585097" cy="46333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707DD58D-4F6C-4542-82E3-640F9AFB6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29" y="4172988"/>
            <a:ext cx="3763581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75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67</Words>
  <Application>Microsoft Office PowerPoint</Application>
  <PresentationFormat>מסך רחב</PresentationFormat>
  <Paragraphs>7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Moran</dc:creator>
  <cp:lastModifiedBy>Moran</cp:lastModifiedBy>
  <cp:revision>8</cp:revision>
  <dcterms:created xsi:type="dcterms:W3CDTF">2019-06-12T11:25:45Z</dcterms:created>
  <dcterms:modified xsi:type="dcterms:W3CDTF">2019-06-14T04:32:40Z</dcterms:modified>
</cp:coreProperties>
</file>